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67"/>
  </p:normalViewPr>
  <p:slideViewPr>
    <p:cSldViewPr snapToGrid="0" snapToObjects="1">
      <p:cViewPr varScale="1">
        <p:scale>
          <a:sx n="80" d="100"/>
          <a:sy n="80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562CDC-69B2-E140-BE11-8F2B0E064AB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4086F7-89DE-A846-AAE2-F7F093A9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02105"/>
            <a:ext cx="8825658" cy="1155032"/>
          </a:xfrm>
        </p:spPr>
        <p:txBody>
          <a:bodyPr/>
          <a:lstStyle/>
          <a:p>
            <a:r>
              <a:rPr lang="en-US" sz="2600" b="1" dirty="0">
                <a:latin typeface="Arial Hebrew" charset="-79"/>
                <a:ea typeface="Arial Hebrew" charset="-79"/>
                <a:cs typeface="Arial Hebrew" charset="-79"/>
              </a:rPr>
              <a:t>Automating Derivational Morphology for Slovenian</a:t>
            </a:r>
            <a:br>
              <a:rPr lang="en-US" sz="2600" b="1" dirty="0">
                <a:latin typeface="Arial Hebrew" charset="-79"/>
                <a:ea typeface="Arial Hebrew" charset="-79"/>
                <a:cs typeface="Arial Hebrew" charset="-79"/>
              </a:rPr>
            </a:br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0" y="2181727"/>
            <a:ext cx="10716126" cy="20505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gray">
          <a:xfrm>
            <a:off x="1154955" y="914400"/>
            <a:ext cx="10748287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 smtClean="0">
                <a:latin typeface="Arial Hebrew" charset="-79"/>
                <a:ea typeface="Arial Hebrew" charset="-79"/>
                <a:cs typeface="Arial Hebrew" charset="-79"/>
              </a:rPr>
              <a:t/>
            </a:r>
            <a:br>
              <a:rPr lang="en-US" sz="2600" b="1" dirty="0" smtClean="0"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Tomaz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̌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Erjavec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, Marko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Pranjic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́,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Andraz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̌ Pelicon, Boris Kern, Irena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Stramljic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̌ </a:t>
            </a:r>
            <a:r>
              <a:rPr lang="en-US" sz="2100" dirty="0" err="1" smtClean="0">
                <a:latin typeface="Arial Hebrew" charset="-79"/>
                <a:ea typeface="Arial Hebrew" charset="-79"/>
                <a:cs typeface="Arial Hebrew" charset="-79"/>
              </a:rPr>
              <a:t>Breznik</a:t>
            </a:r>
            <a:r>
              <a:rPr lang="en-US" sz="2100" dirty="0" smtClean="0">
                <a:latin typeface="Arial Hebrew" charset="-79"/>
                <a:ea typeface="Arial Hebrew" charset="-79"/>
                <a:cs typeface="Arial Hebrew" charset="-79"/>
              </a:rPr>
              <a:t>, Senja Pollak</a:t>
            </a:r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9506" y="4344529"/>
            <a:ext cx="10010350" cy="2582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65144" y="4726658"/>
            <a:ext cx="6063954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Based 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trial volume of the Derivational Dictionary of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Slovenian,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extract rules and chains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from large Slovene corpora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737684" y="4726658"/>
            <a:ext cx="4652172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6384681" y="4726658"/>
            <a:ext cx="4732498" cy="1155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Morpheme sequence </a:t>
            </a:r>
            <a:r>
              <a:rPr lang="en-US" sz="26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tagging using supervised </a:t>
            </a:r>
            <a:r>
              <a:rPr lang="en-US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BiLSTM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-CRF 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model  </a:t>
            </a: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457200" indent="-457200">
              <a:buFont typeface="Arial" charset="0"/>
              <a:buChar char="•"/>
            </a:pPr>
            <a:endParaRPr lang="en-US" sz="21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5853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</TotalTime>
  <Words>31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Hebrew</vt:lpstr>
      <vt:lpstr>Century Gothic</vt:lpstr>
      <vt:lpstr>Wingdings 3</vt:lpstr>
      <vt:lpstr>Arial</vt:lpstr>
      <vt:lpstr>Ion Boardroom</vt:lpstr>
      <vt:lpstr>Automating Derivational Morphology for Slovenian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Derivational Morphology for Slovenian </dc:title>
  <dc:creator>Senja Pollak</dc:creator>
  <cp:lastModifiedBy>Senja Pollak</cp:lastModifiedBy>
  <cp:revision>2</cp:revision>
  <cp:lastPrinted>2023-06-28T06:20:31Z</cp:lastPrinted>
  <dcterms:created xsi:type="dcterms:W3CDTF">2023-06-28T06:07:35Z</dcterms:created>
  <dcterms:modified xsi:type="dcterms:W3CDTF">2023-06-28T06:21:43Z</dcterms:modified>
</cp:coreProperties>
</file>