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bookmarkIdSeed="2">
  <p:sldMasterIdLst>
    <p:sldMasterId id="2147484109" r:id="rId1"/>
  </p:sldMasterIdLst>
  <p:notesMasterIdLst>
    <p:notesMasterId r:id="rId62"/>
  </p:notesMasterIdLst>
  <p:sldIdLst>
    <p:sldId id="256" r:id="rId2"/>
    <p:sldId id="524" r:id="rId3"/>
    <p:sldId id="615" r:id="rId4"/>
    <p:sldId id="645" r:id="rId5"/>
    <p:sldId id="258" r:id="rId6"/>
    <p:sldId id="618" r:id="rId7"/>
    <p:sldId id="673" r:id="rId8"/>
    <p:sldId id="613" r:id="rId9"/>
    <p:sldId id="677" r:id="rId10"/>
    <p:sldId id="678" r:id="rId11"/>
    <p:sldId id="375" r:id="rId12"/>
    <p:sldId id="376" r:id="rId13"/>
    <p:sldId id="619" r:id="rId14"/>
    <p:sldId id="641" r:id="rId15"/>
    <p:sldId id="325" r:id="rId16"/>
    <p:sldId id="622" r:id="rId17"/>
    <p:sldId id="625" r:id="rId18"/>
    <p:sldId id="525" r:id="rId19"/>
    <p:sldId id="526" r:id="rId20"/>
    <p:sldId id="670" r:id="rId21"/>
    <p:sldId id="529" r:id="rId22"/>
    <p:sldId id="640" r:id="rId23"/>
    <p:sldId id="320" r:id="rId24"/>
    <p:sldId id="630" r:id="rId25"/>
    <p:sldId id="680" r:id="rId26"/>
    <p:sldId id="681" r:id="rId27"/>
    <p:sldId id="687" r:id="rId28"/>
    <p:sldId id="518" r:id="rId29"/>
    <p:sldId id="679" r:id="rId30"/>
    <p:sldId id="688" r:id="rId31"/>
    <p:sldId id="689" r:id="rId32"/>
    <p:sldId id="644" r:id="rId33"/>
    <p:sldId id="647" r:id="rId34"/>
    <p:sldId id="658" r:id="rId35"/>
    <p:sldId id="637" r:id="rId36"/>
    <p:sldId id="511" r:id="rId37"/>
    <p:sldId id="329" r:id="rId38"/>
    <p:sldId id="638" r:id="rId39"/>
    <p:sldId id="642" r:id="rId40"/>
    <p:sldId id="331" r:id="rId41"/>
    <p:sldId id="516" r:id="rId42"/>
    <p:sldId id="653" r:id="rId43"/>
    <p:sldId id="669" r:id="rId44"/>
    <p:sldId id="668" r:id="rId45"/>
    <p:sldId id="661" r:id="rId46"/>
    <p:sldId id="660" r:id="rId47"/>
    <p:sldId id="664" r:id="rId48"/>
    <p:sldId id="652" r:id="rId49"/>
    <p:sldId id="512" r:id="rId50"/>
    <p:sldId id="513" r:id="rId51"/>
    <p:sldId id="643" r:id="rId52"/>
    <p:sldId id="333" r:id="rId53"/>
    <p:sldId id="657" r:id="rId54"/>
    <p:sldId id="667" r:id="rId55"/>
    <p:sldId id="684" r:id="rId56"/>
    <p:sldId id="515" r:id="rId57"/>
    <p:sldId id="633" r:id="rId58"/>
    <p:sldId id="606" r:id="rId59"/>
    <p:sldId id="656" r:id="rId60"/>
    <p:sldId id="334" r:id="rId61"/>
  </p:sldIdLst>
  <p:sldSz cx="9144000" cy="5143500" type="screen16x9"/>
  <p:notesSz cx="6858000" cy="9144000"/>
  <p:embeddedFontLst>
    <p:embeddedFont>
      <p:font typeface="Libre Franklin" panose="020B0604020202020204" charset="0"/>
      <p:regular r:id="rId63"/>
      <p:bold r:id="rId64"/>
      <p:italic r:id="rId65"/>
      <p:boldItalic r:id="rId66"/>
    </p:embeddedFont>
    <p:embeddedFont>
      <p:font typeface="Roboto" panose="020B0604020202020204" charset="0"/>
      <p:regular r:id="rId67"/>
      <p:bold r:id="rId68"/>
      <p:italic r:id="rId69"/>
      <p:boldItalic r:id="rId70"/>
    </p:embeddedFont>
    <p:embeddedFont>
      <p:font typeface="Franklin Gothic" panose="020B0604020202020204" charset="0"/>
      <p:bold r:id="rId71"/>
    </p:embeddedFont>
    <p:embeddedFont>
      <p:font typeface="Wingdings 2" panose="05020102010507070707" pitchFamily="18" charset="2"/>
      <p:regular r:id="rId72"/>
    </p:embeddedFont>
    <p:embeddedFont>
      <p:font typeface="Proxima Nova" panose="020B0604020202020204" charset="0"/>
      <p:regular r:id="rId73"/>
      <p:bold r:id="rId74"/>
      <p:italic r:id="rId75"/>
      <p:boldItalic r:id="rId76"/>
    </p:embeddedFont>
    <p:embeddedFont>
      <p:font typeface="Work Sans ExtraBold" panose="020B0604020202020204" charset="0"/>
      <p:bold r:id="rId77"/>
      <p:boldItalic r:id="rId78"/>
    </p:embeddedFont>
    <p:embeddedFont>
      <p:font typeface="Work Sans Regular" panose="020B0604020202020204" charset="0"/>
      <p:regular r:id="rId79"/>
      <p:bold r:id="rId80"/>
      <p:boldItalic r:id="rId81"/>
    </p:embeddedFont>
    <p:embeddedFont>
      <p:font typeface="Trebuchet MS" panose="020B0603020202020204" pitchFamily="34" charset="0"/>
      <p:regular r:id="rId82"/>
      <p:bold r:id="rId83"/>
      <p:italic r:id="rId84"/>
      <p:boldItalic r:id="rId85"/>
    </p:embeddedFont>
    <p:embeddedFont>
      <p:font typeface="Calisto MT" panose="020B0604020202020204" charset="0"/>
      <p:regular r:id="rId86"/>
      <p:bold r:id="rId87"/>
      <p:italic r:id="rId88"/>
      <p:boldItalic r:id="rId89"/>
    </p:embeddedFont>
    <p:embeddedFont>
      <p:font typeface="Berlin Sans FB Demi" panose="020E0802020502020306" pitchFamily="34" charset="0"/>
      <p:bold r:id="rId90"/>
    </p:embeddedFont>
    <p:embeddedFont>
      <p:font typeface="Oswald" panose="020B0604020202020204" charset="0"/>
      <p:regular r:id="rId91"/>
      <p:bold r:id="rId92"/>
    </p:embeddedFont>
    <p:embeddedFont>
      <p:font typeface="Fira Sans Extra Condensed" panose="020B0604020202020204" charset="0"/>
      <p:regular r:id="rId93"/>
      <p:bold r:id="rId94"/>
      <p:italic r:id="rId95"/>
      <p:boldItalic r:id="rId96"/>
    </p:embeddedFont>
    <p:embeddedFont>
      <p:font typeface="Calibri" panose="020F0502020204030204" pitchFamily="34" charset="0"/>
      <p:regular r:id="rId97"/>
      <p:bold r:id="rId98"/>
      <p:italic r:id="rId99"/>
      <p:boldItalic r:id="rId10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impio de Oliveira Silva María Eugenia" initials="OdOSME" lastIdx="6" clrIdx="0">
    <p:extLst>
      <p:ext uri="{19B8F6BF-5375-455C-9EA6-DF929625EA0E}">
        <p15:presenceInfo xmlns:p15="http://schemas.microsoft.com/office/powerpoint/2012/main" userId="Olimpio de Oliveira Silva María Eugeni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FFFF66"/>
    <a:srgbClr val="6699FF"/>
    <a:srgbClr val="FF0066"/>
    <a:srgbClr val="CCFF66"/>
    <a:srgbClr val="FF5050"/>
    <a:srgbClr val="FF9966"/>
    <a:srgbClr val="00FFFF"/>
    <a:srgbClr val="CC00C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AA14D4-1D6C-45CA-B177-DAFF91313E9C}" v="78" dt="2023-06-28T23:09:15.060"/>
  </p1510:revLst>
</p1510:revInfo>
</file>

<file path=ppt/tableStyles.xml><?xml version="1.0" encoding="utf-8"?>
<a:tblStyleLst xmlns:a="http://schemas.openxmlformats.org/drawingml/2006/main" def="{7B3B4C9E-7D72-42D3-88ED-6CDD85DBCCC7}">
  <a:tblStyle styleId="{7B3B4C9E-7D72-42D3-88ED-6CDD85DBCCC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736" autoAdjust="0"/>
    <p:restoredTop sz="90395" autoAdjust="0"/>
  </p:normalViewPr>
  <p:slideViewPr>
    <p:cSldViewPr snapToGrid="0">
      <p:cViewPr varScale="1">
        <p:scale>
          <a:sx n="111" d="100"/>
          <a:sy n="111" d="100"/>
        </p:scale>
        <p:origin x="77" y="1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font" Target="fonts/font22.fntdata"/><Relationship Id="rId89" Type="http://schemas.openxmlformats.org/officeDocument/2006/relationships/font" Target="fonts/font27.fntdata"/><Relationship Id="rId7" Type="http://schemas.openxmlformats.org/officeDocument/2006/relationships/slide" Target="slides/slide6.xml"/><Relationship Id="rId71" Type="http://schemas.openxmlformats.org/officeDocument/2006/relationships/font" Target="fonts/font9.fntdata"/><Relationship Id="rId92" Type="http://schemas.openxmlformats.org/officeDocument/2006/relationships/font" Target="fonts/font3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microsoft.com/office/2016/11/relationships/changesInfo" Target="changesInfos/changesInfo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4.fntdata"/><Relationship Id="rId74" Type="http://schemas.openxmlformats.org/officeDocument/2006/relationships/font" Target="fonts/font12.fntdata"/><Relationship Id="rId79" Type="http://schemas.openxmlformats.org/officeDocument/2006/relationships/font" Target="fonts/font17.fntdata"/><Relationship Id="rId87" Type="http://schemas.openxmlformats.org/officeDocument/2006/relationships/font" Target="fonts/font25.fntdata"/><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20.fntdata"/><Relationship Id="rId90" Type="http://schemas.openxmlformats.org/officeDocument/2006/relationships/font" Target="fonts/font28.fntdata"/><Relationship Id="rId95" Type="http://schemas.openxmlformats.org/officeDocument/2006/relationships/font" Target="fonts/font3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100" Type="http://schemas.openxmlformats.org/officeDocument/2006/relationships/font" Target="fonts/font38.fntdata"/><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font" Target="fonts/font23.fntdata"/><Relationship Id="rId93" Type="http://schemas.openxmlformats.org/officeDocument/2006/relationships/font" Target="fonts/font31.fntdata"/><Relationship Id="rId98" Type="http://schemas.openxmlformats.org/officeDocument/2006/relationships/font" Target="fonts/font3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88" Type="http://schemas.openxmlformats.org/officeDocument/2006/relationships/font" Target="fonts/font26.fntdata"/><Relationship Id="rId91" Type="http://schemas.openxmlformats.org/officeDocument/2006/relationships/font" Target="fonts/font29.fntdata"/><Relationship Id="rId96" Type="http://schemas.openxmlformats.org/officeDocument/2006/relationships/font" Target="fonts/font3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font" Target="fonts/font24.fntdata"/><Relationship Id="rId94" Type="http://schemas.openxmlformats.org/officeDocument/2006/relationships/font" Target="fonts/font32.fntdata"/><Relationship Id="rId99" Type="http://schemas.openxmlformats.org/officeDocument/2006/relationships/font" Target="fonts/font37.fntdata"/><Relationship Id="rId10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4.fntdata"/><Relationship Id="rId97" Type="http://schemas.openxmlformats.org/officeDocument/2006/relationships/font" Target="fonts/font35.fntdata"/><Relationship Id="rId10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e Orenha Ottaiano" userId="75c66c36fc109fa5" providerId="LiveId" clId="{0B05F618-7816-481D-B8CF-0C094A69F638}"/>
    <pc:docChg chg="undo custSel addSld delSld modSld modMainMaster">
      <pc:chgData name="Adriane Orenha Ottaiano" userId="75c66c36fc109fa5" providerId="LiveId" clId="{0B05F618-7816-481D-B8CF-0C094A69F638}" dt="2023-06-27T16:28:44.809" v="1146" actId="20577"/>
      <pc:docMkLst>
        <pc:docMk/>
      </pc:docMkLst>
      <pc:sldChg chg="addSp modSp mod">
        <pc:chgData name="Adriane Orenha Ottaiano" userId="75c66c36fc109fa5" providerId="LiveId" clId="{0B05F618-7816-481D-B8CF-0C094A69F638}" dt="2023-06-26T09:12:59.770" v="401" actId="1076"/>
        <pc:sldMkLst>
          <pc:docMk/>
          <pc:sldMk cId="0" sldId="256"/>
        </pc:sldMkLst>
        <pc:spChg chg="mod">
          <ac:chgData name="Adriane Orenha Ottaiano" userId="75c66c36fc109fa5" providerId="LiveId" clId="{0B05F618-7816-481D-B8CF-0C094A69F638}" dt="2023-06-26T09:12:40.951" v="400" actId="1076"/>
          <ac:spMkLst>
            <pc:docMk/>
            <pc:sldMk cId="0" sldId="256"/>
            <ac:spMk id="8" creationId="{F99E3623-98CB-DA5C-1ACE-8B3A2089BF55}"/>
          </ac:spMkLst>
        </pc:spChg>
        <pc:spChg chg="mod">
          <ac:chgData name="Adriane Orenha Ottaiano" userId="75c66c36fc109fa5" providerId="LiveId" clId="{0B05F618-7816-481D-B8CF-0C094A69F638}" dt="2023-06-26T09:12:24.081" v="397" actId="1076"/>
          <ac:spMkLst>
            <pc:docMk/>
            <pc:sldMk cId="0" sldId="256"/>
            <ac:spMk id="597" creationId="{CDD1F651-3955-2515-165E-98A1F6108BDA}"/>
          </ac:spMkLst>
        </pc:spChg>
        <pc:grpChg chg="mod">
          <ac:chgData name="Adriane Orenha Ottaiano" userId="75c66c36fc109fa5" providerId="LiveId" clId="{0B05F618-7816-481D-B8CF-0C094A69F638}" dt="2023-06-26T09:12:59.770" v="401" actId="1076"/>
          <ac:grpSpMkLst>
            <pc:docMk/>
            <pc:sldMk cId="0" sldId="256"/>
            <ac:grpSpMk id="3" creationId="{ADDDDABF-4D28-126C-70FA-FCA16C13048D}"/>
          </ac:grpSpMkLst>
        </pc:grpChg>
        <pc:picChg chg="add mod">
          <ac:chgData name="Adriane Orenha Ottaiano" userId="75c66c36fc109fa5" providerId="LiveId" clId="{0B05F618-7816-481D-B8CF-0C094A69F638}" dt="2023-06-26T09:12:11.628" v="395" actId="1076"/>
          <ac:picMkLst>
            <pc:docMk/>
            <pc:sldMk cId="0" sldId="256"/>
            <ac:picMk id="4" creationId="{AEAFBD67-22F6-DA70-7E4B-42C351724CA4}"/>
          </ac:picMkLst>
        </pc:picChg>
        <pc:picChg chg="mod">
          <ac:chgData name="Adriane Orenha Ottaiano" userId="75c66c36fc109fa5" providerId="LiveId" clId="{0B05F618-7816-481D-B8CF-0C094A69F638}" dt="2023-06-26T09:11:52.524" v="390" actId="1076"/>
          <ac:picMkLst>
            <pc:docMk/>
            <pc:sldMk cId="0" sldId="256"/>
            <ac:picMk id="164" creationId="{FC87363E-5BD7-A6D6-7477-4E38637F60FF}"/>
          </ac:picMkLst>
        </pc:picChg>
        <pc:picChg chg="mod">
          <ac:chgData name="Adriane Orenha Ottaiano" userId="75c66c36fc109fa5" providerId="LiveId" clId="{0B05F618-7816-481D-B8CF-0C094A69F638}" dt="2023-06-26T09:11:50.108" v="389" actId="1076"/>
          <ac:picMkLst>
            <pc:docMk/>
            <pc:sldMk cId="0" sldId="256"/>
            <ac:picMk id="170" creationId="{768D5628-7350-A2CA-8276-5F10F2D1F878}"/>
          </ac:picMkLst>
        </pc:picChg>
        <pc:picChg chg="mod">
          <ac:chgData name="Adriane Orenha Ottaiano" userId="75c66c36fc109fa5" providerId="LiveId" clId="{0B05F618-7816-481D-B8CF-0C094A69F638}" dt="2023-06-26T09:12:59.770" v="401" actId="1076"/>
          <ac:picMkLst>
            <pc:docMk/>
            <pc:sldMk cId="0" sldId="256"/>
            <ac:picMk id="594" creationId="{9C127B5C-3723-A6D7-377B-F01159E7E5DE}"/>
          </ac:picMkLst>
        </pc:picChg>
        <pc:picChg chg="mod">
          <ac:chgData name="Adriane Orenha Ottaiano" userId="75c66c36fc109fa5" providerId="LiveId" clId="{0B05F618-7816-481D-B8CF-0C094A69F638}" dt="2023-06-26T09:11:54.761" v="391" actId="1076"/>
          <ac:picMkLst>
            <pc:docMk/>
            <pc:sldMk cId="0" sldId="256"/>
            <ac:picMk id="600" creationId="{9E6281F9-9CFF-1054-A57B-77AE3C5EA1C7}"/>
          </ac:picMkLst>
        </pc:picChg>
      </pc:sldChg>
      <pc:sldChg chg="del">
        <pc:chgData name="Adriane Orenha Ottaiano" userId="75c66c36fc109fa5" providerId="LiveId" clId="{0B05F618-7816-481D-B8CF-0C094A69F638}" dt="2023-06-27T15:45:23.091" v="797" actId="47"/>
        <pc:sldMkLst>
          <pc:docMk/>
          <pc:sldMk cId="3285411827" sldId="264"/>
        </pc:sldMkLst>
      </pc:sldChg>
      <pc:sldChg chg="del">
        <pc:chgData name="Adriane Orenha Ottaiano" userId="75c66c36fc109fa5" providerId="LiveId" clId="{0B05F618-7816-481D-B8CF-0C094A69F638}" dt="2023-06-27T15:46:11.800" v="798" actId="47"/>
        <pc:sldMkLst>
          <pc:docMk/>
          <pc:sldMk cId="0" sldId="275"/>
        </pc:sldMkLst>
      </pc:sldChg>
      <pc:sldChg chg="del">
        <pc:chgData name="Adriane Orenha Ottaiano" userId="75c66c36fc109fa5" providerId="LiveId" clId="{0B05F618-7816-481D-B8CF-0C094A69F638}" dt="2023-06-27T15:45:17.861" v="793" actId="47"/>
        <pc:sldMkLst>
          <pc:docMk/>
          <pc:sldMk cId="0" sldId="276"/>
        </pc:sldMkLst>
      </pc:sldChg>
      <pc:sldChg chg="del">
        <pc:chgData name="Adriane Orenha Ottaiano" userId="75c66c36fc109fa5" providerId="LiveId" clId="{0B05F618-7816-481D-B8CF-0C094A69F638}" dt="2023-06-27T15:45:18.957" v="794" actId="47"/>
        <pc:sldMkLst>
          <pc:docMk/>
          <pc:sldMk cId="0" sldId="277"/>
        </pc:sldMkLst>
      </pc:sldChg>
      <pc:sldChg chg="del">
        <pc:chgData name="Adriane Orenha Ottaiano" userId="75c66c36fc109fa5" providerId="LiveId" clId="{0B05F618-7816-481D-B8CF-0C094A69F638}" dt="2023-06-27T15:45:21.347" v="795" actId="47"/>
        <pc:sldMkLst>
          <pc:docMk/>
          <pc:sldMk cId="0" sldId="278"/>
        </pc:sldMkLst>
      </pc:sldChg>
      <pc:sldChg chg="del">
        <pc:chgData name="Adriane Orenha Ottaiano" userId="75c66c36fc109fa5" providerId="LiveId" clId="{0B05F618-7816-481D-B8CF-0C094A69F638}" dt="2023-06-27T15:45:22.116" v="796" actId="47"/>
        <pc:sldMkLst>
          <pc:docMk/>
          <pc:sldMk cId="0" sldId="279"/>
        </pc:sldMkLst>
      </pc:sldChg>
      <pc:sldChg chg="addSp delSp modSp add mod delAnim">
        <pc:chgData name="Adriane Orenha Ottaiano" userId="75c66c36fc109fa5" providerId="LiveId" clId="{0B05F618-7816-481D-B8CF-0C094A69F638}" dt="2023-06-27T16:09:35.361" v="950" actId="1076"/>
        <pc:sldMkLst>
          <pc:docMk/>
          <pc:sldMk cId="3879338121" sldId="317"/>
        </pc:sldMkLst>
        <pc:spChg chg="add del mod">
          <ac:chgData name="Adriane Orenha Ottaiano" userId="75c66c36fc109fa5" providerId="LiveId" clId="{0B05F618-7816-481D-B8CF-0C094A69F638}" dt="2023-06-27T16:09:29.130" v="949" actId="478"/>
          <ac:spMkLst>
            <pc:docMk/>
            <pc:sldMk cId="3879338121" sldId="317"/>
            <ac:spMk id="2" creationId="{B827B9FA-B611-CE01-33EA-788474E1D55C}"/>
          </ac:spMkLst>
        </pc:spChg>
        <pc:spChg chg="del">
          <ac:chgData name="Adriane Orenha Ottaiano" userId="75c66c36fc109fa5" providerId="LiveId" clId="{0B05F618-7816-481D-B8CF-0C094A69F638}" dt="2023-06-27T16:08:55.597" v="938" actId="478"/>
          <ac:spMkLst>
            <pc:docMk/>
            <pc:sldMk cId="3879338121" sldId="317"/>
            <ac:spMk id="3" creationId="{826E75BD-7812-4D5C-BAF6-B7D24CB95D36}"/>
          </ac:spMkLst>
        </pc:spChg>
        <pc:spChg chg="mod">
          <ac:chgData name="Adriane Orenha Ottaiano" userId="75c66c36fc109fa5" providerId="LiveId" clId="{0B05F618-7816-481D-B8CF-0C094A69F638}" dt="2023-06-27T16:08:25.216" v="932" actId="207"/>
          <ac:spMkLst>
            <pc:docMk/>
            <pc:sldMk cId="3879338121" sldId="317"/>
            <ac:spMk id="4" creationId="{7F474E99-EC31-44A6-928B-4E71F5FC8936}"/>
          </ac:spMkLst>
        </pc:spChg>
        <pc:spChg chg="add mod">
          <ac:chgData name="Adriane Orenha Ottaiano" userId="75c66c36fc109fa5" providerId="LiveId" clId="{0B05F618-7816-481D-B8CF-0C094A69F638}" dt="2023-06-27T16:09:35.361" v="950" actId="1076"/>
          <ac:spMkLst>
            <pc:docMk/>
            <pc:sldMk cId="3879338121" sldId="317"/>
            <ac:spMk id="5" creationId="{F86A9F95-8D6E-2261-4287-5FD8C9ACFF67}"/>
          </ac:spMkLst>
        </pc:spChg>
      </pc:sldChg>
      <pc:sldChg chg="addSp delSp modSp add mod delAnim">
        <pc:chgData name="Adriane Orenha Ottaiano" userId="75c66c36fc109fa5" providerId="LiveId" clId="{0B05F618-7816-481D-B8CF-0C094A69F638}" dt="2023-06-27T16:09:57.678" v="955" actId="207"/>
        <pc:sldMkLst>
          <pc:docMk/>
          <pc:sldMk cId="4112600153" sldId="321"/>
        </pc:sldMkLst>
        <pc:spChg chg="add mod">
          <ac:chgData name="Adriane Orenha Ottaiano" userId="75c66c36fc109fa5" providerId="LiveId" clId="{0B05F618-7816-481D-B8CF-0C094A69F638}" dt="2023-06-27T16:09:52.285" v="954" actId="20577"/>
          <ac:spMkLst>
            <pc:docMk/>
            <pc:sldMk cId="4112600153" sldId="321"/>
            <ac:spMk id="2" creationId="{65D9FE76-7D57-4DA6-3225-00E445DFCBC6}"/>
          </ac:spMkLst>
        </pc:spChg>
        <pc:spChg chg="del">
          <ac:chgData name="Adriane Orenha Ottaiano" userId="75c66c36fc109fa5" providerId="LiveId" clId="{0B05F618-7816-481D-B8CF-0C094A69F638}" dt="2023-06-27T16:09:47.804" v="951" actId="478"/>
          <ac:spMkLst>
            <pc:docMk/>
            <pc:sldMk cId="4112600153" sldId="321"/>
            <ac:spMk id="3" creationId="{826E75BD-7812-4D5C-BAF6-B7D24CB95D36}"/>
          </ac:spMkLst>
        </pc:spChg>
        <pc:spChg chg="mod">
          <ac:chgData name="Adriane Orenha Ottaiano" userId="75c66c36fc109fa5" providerId="LiveId" clId="{0B05F618-7816-481D-B8CF-0C094A69F638}" dt="2023-06-27T16:09:57.678" v="955" actId="207"/>
          <ac:spMkLst>
            <pc:docMk/>
            <pc:sldMk cId="4112600153" sldId="321"/>
            <ac:spMk id="4" creationId="{7F474E99-EC31-44A6-928B-4E71F5FC8936}"/>
          </ac:spMkLst>
        </pc:spChg>
      </pc:sldChg>
      <pc:sldChg chg="addSp delSp modSp mod modAnim">
        <pc:chgData name="Adriane Orenha Ottaiano" userId="75c66c36fc109fa5" providerId="LiveId" clId="{0B05F618-7816-481D-B8CF-0C094A69F638}" dt="2023-06-26T08:46:01.929" v="378" actId="1076"/>
        <pc:sldMkLst>
          <pc:docMk/>
          <pc:sldMk cId="3119195003" sldId="376"/>
        </pc:sldMkLst>
        <pc:spChg chg="mod">
          <ac:chgData name="Adriane Orenha Ottaiano" userId="75c66c36fc109fa5" providerId="LiveId" clId="{0B05F618-7816-481D-B8CF-0C094A69F638}" dt="2023-06-26T08:44:55.172" v="364" actId="14100"/>
          <ac:spMkLst>
            <pc:docMk/>
            <pc:sldMk cId="3119195003" sldId="376"/>
            <ac:spMk id="93" creationId="{FD5EF6EA-BC99-43E5-9F2E-7DBFA693D3AE}"/>
          </ac:spMkLst>
        </pc:spChg>
        <pc:graphicFrameChg chg="mod">
          <ac:chgData name="Adriane Orenha Ottaiano" userId="75c66c36fc109fa5" providerId="LiveId" clId="{0B05F618-7816-481D-B8CF-0C094A69F638}" dt="2023-06-26T08:46:01.929" v="378" actId="1076"/>
          <ac:graphicFrameMkLst>
            <pc:docMk/>
            <pc:sldMk cId="3119195003" sldId="376"/>
            <ac:graphicFrameMk id="2" creationId="{47C3D8D5-3AA0-BF00-1982-065935B180E9}"/>
          </ac:graphicFrameMkLst>
        </pc:graphicFrameChg>
        <pc:graphicFrameChg chg="add del mod">
          <ac:chgData name="Adriane Orenha Ottaiano" userId="75c66c36fc109fa5" providerId="LiveId" clId="{0B05F618-7816-481D-B8CF-0C094A69F638}" dt="2023-06-26T08:44:36.718" v="359" actId="478"/>
          <ac:graphicFrameMkLst>
            <pc:docMk/>
            <pc:sldMk cId="3119195003" sldId="376"/>
            <ac:graphicFrameMk id="3" creationId="{65B27F7E-F596-C8CA-139C-FD1D3B117BA0}"/>
          </ac:graphicFrameMkLst>
        </pc:graphicFrameChg>
        <pc:picChg chg="add mod">
          <ac:chgData name="Adriane Orenha Ottaiano" userId="75c66c36fc109fa5" providerId="LiveId" clId="{0B05F618-7816-481D-B8CF-0C094A69F638}" dt="2023-06-26T08:45:10.625" v="368" actId="14100"/>
          <ac:picMkLst>
            <pc:docMk/>
            <pc:sldMk cId="3119195003" sldId="376"/>
            <ac:picMk id="4" creationId="{7B9F4706-8522-36F5-FFC3-E8959D82C89E}"/>
          </ac:picMkLst>
        </pc:picChg>
        <pc:picChg chg="mod">
          <ac:chgData name="Adriane Orenha Ottaiano" userId="75c66c36fc109fa5" providerId="LiveId" clId="{0B05F618-7816-481D-B8CF-0C094A69F638}" dt="2023-06-26T08:42:06.936" v="353" actId="1076"/>
          <ac:picMkLst>
            <pc:docMk/>
            <pc:sldMk cId="3119195003" sldId="376"/>
            <ac:picMk id="183" creationId="{FC765491-A180-43EF-9710-D80B9EF5F96E}"/>
          </ac:picMkLst>
        </pc:picChg>
      </pc:sldChg>
      <pc:sldChg chg="del">
        <pc:chgData name="Adriane Orenha Ottaiano" userId="75c66c36fc109fa5" providerId="LiveId" clId="{0B05F618-7816-481D-B8CF-0C094A69F638}" dt="2023-06-27T16:11:34.081" v="956" actId="47"/>
        <pc:sldMkLst>
          <pc:docMk/>
          <pc:sldMk cId="857319701" sldId="504"/>
        </pc:sldMkLst>
      </pc:sldChg>
      <pc:sldChg chg="delSp modSp mod delAnim">
        <pc:chgData name="Adriane Orenha Ottaiano" userId="75c66c36fc109fa5" providerId="LiveId" clId="{0B05F618-7816-481D-B8CF-0C094A69F638}" dt="2023-06-27T15:48:18.361" v="927" actId="20577"/>
        <pc:sldMkLst>
          <pc:docMk/>
          <pc:sldMk cId="2916515840" sldId="517"/>
        </pc:sldMkLst>
        <pc:spChg chg="mod">
          <ac:chgData name="Adriane Orenha Ottaiano" userId="75c66c36fc109fa5" providerId="LiveId" clId="{0B05F618-7816-481D-B8CF-0C094A69F638}" dt="2023-06-27T15:48:18.361" v="927" actId="20577"/>
          <ac:spMkLst>
            <pc:docMk/>
            <pc:sldMk cId="2916515840" sldId="517"/>
            <ac:spMk id="72" creationId="{326CD89A-2D1A-BE30-61F0-C11E60B840AF}"/>
          </ac:spMkLst>
        </pc:spChg>
        <pc:spChg chg="del">
          <ac:chgData name="Adriane Orenha Ottaiano" userId="75c66c36fc109fa5" providerId="LiveId" clId="{0B05F618-7816-481D-B8CF-0C094A69F638}" dt="2023-06-27T15:48:04.103" v="894" actId="478"/>
          <ac:spMkLst>
            <pc:docMk/>
            <pc:sldMk cId="2916515840" sldId="517"/>
            <ac:spMk id="73" creationId="{EA69A102-DC19-1AFC-3CF8-CD0286F16E45}"/>
          </ac:spMkLst>
        </pc:spChg>
      </pc:sldChg>
      <pc:sldChg chg="delSp modSp mod delAnim modAnim">
        <pc:chgData name="Adriane Orenha Ottaiano" userId="75c66c36fc109fa5" providerId="LiveId" clId="{0B05F618-7816-481D-B8CF-0C094A69F638}" dt="2023-06-27T15:47:46.887" v="893" actId="1076"/>
        <pc:sldMkLst>
          <pc:docMk/>
          <pc:sldMk cId="2758141706" sldId="518"/>
        </pc:sldMkLst>
        <pc:spChg chg="del mod">
          <ac:chgData name="Adriane Orenha Ottaiano" userId="75c66c36fc109fa5" providerId="LiveId" clId="{0B05F618-7816-481D-B8CF-0C094A69F638}" dt="2023-06-27T15:47:41.859" v="892"/>
          <ac:spMkLst>
            <pc:docMk/>
            <pc:sldMk cId="2758141706" sldId="518"/>
            <ac:spMk id="72" creationId="{EA69A102-DC19-1AFC-3CF8-CD0286F16E45}"/>
          </ac:spMkLst>
        </pc:spChg>
        <pc:spChg chg="mod">
          <ac:chgData name="Adriane Orenha Ottaiano" userId="75c66c36fc109fa5" providerId="LiveId" clId="{0B05F618-7816-481D-B8CF-0C094A69F638}" dt="2023-06-27T15:47:46.887" v="893" actId="1076"/>
          <ac:spMkLst>
            <pc:docMk/>
            <pc:sldMk cId="2758141706" sldId="518"/>
            <ac:spMk id="339" creationId="{3A8B092A-3789-8B8D-3761-AA30761545A2}"/>
          </ac:spMkLst>
        </pc:spChg>
      </pc:sldChg>
      <pc:sldChg chg="delSp mod delAnim">
        <pc:chgData name="Adriane Orenha Ottaiano" userId="75c66c36fc109fa5" providerId="LiveId" clId="{0B05F618-7816-481D-B8CF-0C094A69F638}" dt="2023-06-27T15:48:29.600" v="928" actId="478"/>
        <pc:sldMkLst>
          <pc:docMk/>
          <pc:sldMk cId="3738407786" sldId="521"/>
        </pc:sldMkLst>
        <pc:spChg chg="del">
          <ac:chgData name="Adriane Orenha Ottaiano" userId="75c66c36fc109fa5" providerId="LiveId" clId="{0B05F618-7816-481D-B8CF-0C094A69F638}" dt="2023-06-27T15:48:29.600" v="928" actId="478"/>
          <ac:spMkLst>
            <pc:docMk/>
            <pc:sldMk cId="3738407786" sldId="521"/>
            <ac:spMk id="75" creationId="{EA69A102-DC19-1AFC-3CF8-CD0286F16E45}"/>
          </ac:spMkLst>
        </pc:spChg>
      </pc:sldChg>
      <pc:sldChg chg="del">
        <pc:chgData name="Adriane Orenha Ottaiano" userId="75c66c36fc109fa5" providerId="LiveId" clId="{0B05F618-7816-481D-B8CF-0C094A69F638}" dt="2023-06-26T08:32:34.545" v="345" actId="47"/>
        <pc:sldMkLst>
          <pc:docMk/>
          <pc:sldMk cId="21883506" sldId="617"/>
        </pc:sldMkLst>
      </pc:sldChg>
      <pc:sldChg chg="modSp">
        <pc:chgData name="Adriane Orenha Ottaiano" userId="75c66c36fc109fa5" providerId="LiveId" clId="{0B05F618-7816-481D-B8CF-0C094A69F638}" dt="2023-06-26T08:33:23.249" v="346" actId="6549"/>
        <pc:sldMkLst>
          <pc:docMk/>
          <pc:sldMk cId="396849089" sldId="641"/>
        </pc:sldMkLst>
        <pc:spChg chg="mod">
          <ac:chgData name="Adriane Orenha Ottaiano" userId="75c66c36fc109fa5" providerId="LiveId" clId="{0B05F618-7816-481D-B8CF-0C094A69F638}" dt="2023-06-26T08:33:23.249" v="346" actId="6549"/>
          <ac:spMkLst>
            <pc:docMk/>
            <pc:sldMk cId="396849089" sldId="641"/>
            <ac:spMk id="2" creationId="{00000000-0000-0000-0000-000000000000}"/>
          </ac:spMkLst>
        </pc:spChg>
      </pc:sldChg>
      <pc:sldChg chg="addSp delSp modSp del mod">
        <pc:chgData name="Adriane Orenha Ottaiano" userId="75c66c36fc109fa5" providerId="LiveId" clId="{0B05F618-7816-481D-B8CF-0C094A69F638}" dt="2023-06-27T14:05:27.732" v="475" actId="47"/>
        <pc:sldMkLst>
          <pc:docMk/>
          <pc:sldMk cId="4131804933" sldId="672"/>
        </pc:sldMkLst>
        <pc:spChg chg="mod">
          <ac:chgData name="Adriane Orenha Ottaiano" userId="75c66c36fc109fa5" providerId="LiveId" clId="{0B05F618-7816-481D-B8CF-0C094A69F638}" dt="2023-06-19T08:44:42.898" v="157" actId="404"/>
          <ac:spMkLst>
            <pc:docMk/>
            <pc:sldMk cId="4131804933" sldId="672"/>
            <ac:spMk id="2" creationId="{434336F4-903E-3C03-7C18-4782B779B2B6}"/>
          </ac:spMkLst>
        </pc:spChg>
        <pc:spChg chg="add mod">
          <ac:chgData name="Adriane Orenha Ottaiano" userId="75c66c36fc109fa5" providerId="LiveId" clId="{0B05F618-7816-481D-B8CF-0C094A69F638}" dt="2023-06-19T08:46:17.226" v="162" actId="1076"/>
          <ac:spMkLst>
            <pc:docMk/>
            <pc:sldMk cId="4131804933" sldId="672"/>
            <ac:spMk id="5" creationId="{4F241F13-E09D-20D1-9F80-7669D62B29B1}"/>
          </ac:spMkLst>
        </pc:spChg>
        <pc:spChg chg="add del mod">
          <ac:chgData name="Adriane Orenha Ottaiano" userId="75c66c36fc109fa5" providerId="LiveId" clId="{0B05F618-7816-481D-B8CF-0C094A69F638}" dt="2023-06-19T08:44:14.860" v="152" actId="478"/>
          <ac:spMkLst>
            <pc:docMk/>
            <pc:sldMk cId="4131804933" sldId="672"/>
            <ac:spMk id="6" creationId="{A7B23032-0F00-2C7E-31CE-60B9980D1AD7}"/>
          </ac:spMkLst>
        </pc:spChg>
        <pc:spChg chg="add del mod">
          <ac:chgData name="Adriane Orenha Ottaiano" userId="75c66c36fc109fa5" providerId="LiveId" clId="{0B05F618-7816-481D-B8CF-0C094A69F638}" dt="2023-06-19T08:43:06.854" v="5" actId="478"/>
          <ac:spMkLst>
            <pc:docMk/>
            <pc:sldMk cId="4131804933" sldId="672"/>
            <ac:spMk id="7" creationId="{2343DE83-5FE4-E982-C9C5-24EE1AE96632}"/>
          </ac:spMkLst>
        </pc:spChg>
        <pc:graphicFrameChg chg="add mod modGraphic">
          <ac:chgData name="Adriane Orenha Ottaiano" userId="75c66c36fc109fa5" providerId="LiveId" clId="{0B05F618-7816-481D-B8CF-0C094A69F638}" dt="2023-06-19T08:46:28.499" v="164" actId="14734"/>
          <ac:graphicFrameMkLst>
            <pc:docMk/>
            <pc:sldMk cId="4131804933" sldId="672"/>
            <ac:graphicFrameMk id="4" creationId="{687FC450-2D3E-DA22-6DC7-C563B3D92711}"/>
          </ac:graphicFrameMkLst>
        </pc:graphicFrameChg>
        <pc:picChg chg="add del">
          <ac:chgData name="Adriane Orenha Ottaiano" userId="75c66c36fc109fa5" providerId="LiveId" clId="{0B05F618-7816-481D-B8CF-0C094A69F638}" dt="2023-06-19T08:42:30.175" v="2" actId="478"/>
          <ac:picMkLst>
            <pc:docMk/>
            <pc:sldMk cId="4131804933" sldId="672"/>
            <ac:picMk id="3" creationId="{22A564CD-BF25-E82D-9569-07208276D855}"/>
          </ac:picMkLst>
        </pc:picChg>
      </pc:sldChg>
      <pc:sldChg chg="add del">
        <pc:chgData name="Adriane Orenha Ottaiano" userId="75c66c36fc109fa5" providerId="LiveId" clId="{0B05F618-7816-481D-B8CF-0C094A69F638}" dt="2023-06-27T14:05:36.519" v="476" actId="47"/>
        <pc:sldMkLst>
          <pc:docMk/>
          <pc:sldMk cId="1610530448" sldId="676"/>
        </pc:sldMkLst>
      </pc:sldChg>
      <pc:sldChg chg="addSp delSp modSp mod delAnim modAnim">
        <pc:chgData name="Adriane Orenha Ottaiano" userId="75c66c36fc109fa5" providerId="LiveId" clId="{0B05F618-7816-481D-B8CF-0C094A69F638}" dt="2023-06-27T13:58:01.663" v="457" actId="14100"/>
        <pc:sldMkLst>
          <pc:docMk/>
          <pc:sldMk cId="235784712" sldId="679"/>
        </pc:sldMkLst>
        <pc:spChg chg="mod">
          <ac:chgData name="Adriane Orenha Ottaiano" userId="75c66c36fc109fa5" providerId="LiveId" clId="{0B05F618-7816-481D-B8CF-0C094A69F638}" dt="2023-06-26T09:28:51.039" v="424" actId="208"/>
          <ac:spMkLst>
            <pc:docMk/>
            <pc:sldMk cId="235784712" sldId="679"/>
            <ac:spMk id="3" creationId="{47764654-5663-DD8A-5E58-8BE35EBAB911}"/>
          </ac:spMkLst>
        </pc:spChg>
        <pc:spChg chg="mod">
          <ac:chgData name="Adriane Orenha Ottaiano" userId="75c66c36fc109fa5" providerId="LiveId" clId="{0B05F618-7816-481D-B8CF-0C094A69F638}" dt="2023-06-26T09:28:46.449" v="423" actId="208"/>
          <ac:spMkLst>
            <pc:docMk/>
            <pc:sldMk cId="235784712" sldId="679"/>
            <ac:spMk id="5" creationId="{45153FA4-8FF6-2A06-81F3-CA52A4830403}"/>
          </ac:spMkLst>
        </pc:spChg>
        <pc:spChg chg="mod">
          <ac:chgData name="Adriane Orenha Ottaiano" userId="75c66c36fc109fa5" providerId="LiveId" clId="{0B05F618-7816-481D-B8CF-0C094A69F638}" dt="2023-06-26T09:29:03.888" v="426" actId="403"/>
          <ac:spMkLst>
            <pc:docMk/>
            <pc:sldMk cId="235784712" sldId="679"/>
            <ac:spMk id="7" creationId="{2F6A49E5-7DDC-26BE-9117-692B7EA14EC4}"/>
          </ac:spMkLst>
        </pc:spChg>
        <pc:picChg chg="add mod">
          <ac:chgData name="Adriane Orenha Ottaiano" userId="75c66c36fc109fa5" providerId="LiveId" clId="{0B05F618-7816-481D-B8CF-0C094A69F638}" dt="2023-06-27T13:58:01.663" v="457" actId="14100"/>
          <ac:picMkLst>
            <pc:docMk/>
            <pc:sldMk cId="235784712" sldId="679"/>
            <ac:picMk id="4" creationId="{2C5A052C-CC4D-EA63-A429-6B49D353F5EC}"/>
          </ac:picMkLst>
        </pc:picChg>
        <pc:picChg chg="del">
          <ac:chgData name="Adriane Orenha Ottaiano" userId="75c66c36fc109fa5" providerId="LiveId" clId="{0B05F618-7816-481D-B8CF-0C094A69F638}" dt="2023-06-26T09:14:21.475" v="402" actId="478"/>
          <ac:picMkLst>
            <pc:docMk/>
            <pc:sldMk cId="235784712" sldId="679"/>
            <ac:picMk id="4" creationId="{F7667DF9-BF43-9705-68A2-A3849132B4D9}"/>
          </ac:picMkLst>
        </pc:picChg>
        <pc:picChg chg="add del mod">
          <ac:chgData name="Adriane Orenha Ottaiano" userId="75c66c36fc109fa5" providerId="LiveId" clId="{0B05F618-7816-481D-B8CF-0C094A69F638}" dt="2023-06-26T09:29:41.377" v="430" actId="478"/>
          <ac:picMkLst>
            <pc:docMk/>
            <pc:sldMk cId="235784712" sldId="679"/>
            <ac:picMk id="6" creationId="{4DC7D806-8448-9866-8145-5FFA2268C4CA}"/>
          </ac:picMkLst>
        </pc:picChg>
        <pc:picChg chg="add del mod">
          <ac:chgData name="Adriane Orenha Ottaiano" userId="75c66c36fc109fa5" providerId="LiveId" clId="{0B05F618-7816-481D-B8CF-0C094A69F638}" dt="2023-06-26T11:35:30.343" v="436" actId="478"/>
          <ac:picMkLst>
            <pc:docMk/>
            <pc:sldMk cId="235784712" sldId="679"/>
            <ac:picMk id="9" creationId="{781F6CFF-38F7-5F20-4995-0AE7414450E4}"/>
          </ac:picMkLst>
        </pc:picChg>
        <pc:picChg chg="add del mod">
          <ac:chgData name="Adriane Orenha Ottaiano" userId="75c66c36fc109fa5" providerId="LiveId" clId="{0B05F618-7816-481D-B8CF-0C094A69F638}" dt="2023-06-27T13:57:49.517" v="454" actId="478"/>
          <ac:picMkLst>
            <pc:docMk/>
            <pc:sldMk cId="235784712" sldId="679"/>
            <ac:picMk id="11" creationId="{241D35AC-950A-B4D1-CA6E-622131226224}"/>
          </ac:picMkLst>
        </pc:picChg>
      </pc:sldChg>
      <pc:sldChg chg="addSp delSp modSp new mod">
        <pc:chgData name="Adriane Orenha Ottaiano" userId="75c66c36fc109fa5" providerId="LiveId" clId="{0B05F618-7816-481D-B8CF-0C094A69F638}" dt="2023-06-22T22:28:19.691" v="177" actId="403"/>
        <pc:sldMkLst>
          <pc:docMk/>
          <pc:sldMk cId="2548836114" sldId="680"/>
        </pc:sldMkLst>
        <pc:spChg chg="add del mod">
          <ac:chgData name="Adriane Orenha Ottaiano" userId="75c66c36fc109fa5" providerId="LiveId" clId="{0B05F618-7816-481D-B8CF-0C094A69F638}" dt="2023-06-22T22:27:38.711" v="173" actId="478"/>
          <ac:spMkLst>
            <pc:docMk/>
            <pc:sldMk cId="2548836114" sldId="680"/>
            <ac:spMk id="2" creationId="{2C28CB22-E307-576E-4868-A2CED39FCD98}"/>
          </ac:spMkLst>
        </pc:spChg>
        <pc:spChg chg="add mod">
          <ac:chgData name="Adriane Orenha Ottaiano" userId="75c66c36fc109fa5" providerId="LiveId" clId="{0B05F618-7816-481D-B8CF-0C094A69F638}" dt="2023-06-22T22:28:19.691" v="177" actId="403"/>
          <ac:spMkLst>
            <pc:docMk/>
            <pc:sldMk cId="2548836114" sldId="680"/>
            <ac:spMk id="3" creationId="{7C274D8B-E65A-8559-02AE-BBEC32C30D1C}"/>
          </ac:spMkLst>
        </pc:spChg>
      </pc:sldChg>
      <pc:sldChg chg="addSp delSp modSp new mod modAnim">
        <pc:chgData name="Adriane Orenha Ottaiano" userId="75c66c36fc109fa5" providerId="LiveId" clId="{0B05F618-7816-481D-B8CF-0C094A69F638}" dt="2023-06-27T16:15:29.280" v="988" actId="1076"/>
        <pc:sldMkLst>
          <pc:docMk/>
          <pc:sldMk cId="3987072260" sldId="681"/>
        </pc:sldMkLst>
        <pc:spChg chg="add mod">
          <ac:chgData name="Adriane Orenha Ottaiano" userId="75c66c36fc109fa5" providerId="LiveId" clId="{0B05F618-7816-481D-B8CF-0C094A69F638}" dt="2023-06-27T16:13:26.877" v="957" actId="1076"/>
          <ac:spMkLst>
            <pc:docMk/>
            <pc:sldMk cId="3987072260" sldId="681"/>
            <ac:spMk id="2" creationId="{74489E9D-EC86-3E52-6544-AAF518B33286}"/>
          </ac:spMkLst>
        </pc:spChg>
        <pc:spChg chg="add mod">
          <ac:chgData name="Adriane Orenha Ottaiano" userId="75c66c36fc109fa5" providerId="LiveId" clId="{0B05F618-7816-481D-B8CF-0C094A69F638}" dt="2023-06-27T16:14:48.855" v="981" actId="1076"/>
          <ac:spMkLst>
            <pc:docMk/>
            <pc:sldMk cId="3987072260" sldId="681"/>
            <ac:spMk id="3" creationId="{42ACDA26-2A7E-7060-BAAC-13EB5394BBE5}"/>
          </ac:spMkLst>
        </pc:spChg>
        <pc:spChg chg="add del">
          <ac:chgData name="Adriane Orenha Ottaiano" userId="75c66c36fc109fa5" providerId="LiveId" clId="{0B05F618-7816-481D-B8CF-0C094A69F638}" dt="2023-06-27T14:14:13.459" v="479" actId="11529"/>
          <ac:spMkLst>
            <pc:docMk/>
            <pc:sldMk cId="3987072260" sldId="681"/>
            <ac:spMk id="3" creationId="{D6460DFC-95E4-EB63-0DD2-BEC9D73E4AEE}"/>
          </ac:spMkLst>
        </pc:spChg>
        <pc:spChg chg="add mod">
          <ac:chgData name="Adriane Orenha Ottaiano" userId="75c66c36fc109fa5" providerId="LiveId" clId="{0B05F618-7816-481D-B8CF-0C094A69F638}" dt="2023-06-27T16:15:29.280" v="988" actId="1076"/>
          <ac:spMkLst>
            <pc:docMk/>
            <pc:sldMk cId="3987072260" sldId="681"/>
            <ac:spMk id="4" creationId="{5F8D6000-625E-05F0-423A-00B281A3406E}"/>
          </ac:spMkLst>
        </pc:spChg>
        <pc:picChg chg="add del mod">
          <ac:chgData name="Adriane Orenha Ottaiano" userId="75c66c36fc109fa5" providerId="LiveId" clId="{0B05F618-7816-481D-B8CF-0C094A69F638}" dt="2023-06-27T14:18:05.934" v="480" actId="478"/>
          <ac:picMkLst>
            <pc:docMk/>
            <pc:sldMk cId="3987072260" sldId="681"/>
            <ac:picMk id="4" creationId="{3E8567DD-6671-86A3-C8C1-1291FEF7D89E}"/>
          </ac:picMkLst>
        </pc:picChg>
        <pc:picChg chg="add del">
          <ac:chgData name="Adriane Orenha Ottaiano" userId="75c66c36fc109fa5" providerId="LiveId" clId="{0B05F618-7816-481D-B8CF-0C094A69F638}" dt="2023-06-26T09:00:18.548" v="381" actId="21"/>
          <ac:picMkLst>
            <pc:docMk/>
            <pc:sldMk cId="3987072260" sldId="681"/>
            <ac:picMk id="5" creationId="{DD529819-8AE1-8067-F005-724E4E182F8A}"/>
          </ac:picMkLst>
        </pc:picChg>
        <pc:picChg chg="add del">
          <ac:chgData name="Adriane Orenha Ottaiano" userId="75c66c36fc109fa5" providerId="LiveId" clId="{0B05F618-7816-481D-B8CF-0C094A69F638}" dt="2023-06-27T14:18:14.260" v="482" actId="22"/>
          <ac:picMkLst>
            <pc:docMk/>
            <pc:sldMk cId="3987072260" sldId="681"/>
            <ac:picMk id="6" creationId="{BE6BC067-8014-FBA5-731D-BA1D6E22EABE}"/>
          </ac:picMkLst>
        </pc:picChg>
        <pc:picChg chg="add del mod">
          <ac:chgData name="Adriane Orenha Ottaiano" userId="75c66c36fc109fa5" providerId="LiveId" clId="{0B05F618-7816-481D-B8CF-0C094A69F638}" dt="2023-06-27T14:18:28.845" v="488" actId="22"/>
          <ac:picMkLst>
            <pc:docMk/>
            <pc:sldMk cId="3987072260" sldId="681"/>
            <ac:picMk id="8" creationId="{CA0E544E-549C-A9CA-B4B8-00BE96CBF064}"/>
          </ac:picMkLst>
        </pc:picChg>
        <pc:picChg chg="add del">
          <ac:chgData name="Adriane Orenha Ottaiano" userId="75c66c36fc109fa5" providerId="LiveId" clId="{0B05F618-7816-481D-B8CF-0C094A69F638}" dt="2023-06-27T14:18:26.634" v="486" actId="22"/>
          <ac:picMkLst>
            <pc:docMk/>
            <pc:sldMk cId="3987072260" sldId="681"/>
            <ac:picMk id="10" creationId="{DCBCFFAD-5F9B-EDDF-E9F7-6A4C85762324}"/>
          </ac:picMkLst>
        </pc:picChg>
        <pc:picChg chg="add mod">
          <ac:chgData name="Adriane Orenha Ottaiano" userId="75c66c36fc109fa5" providerId="LiveId" clId="{0B05F618-7816-481D-B8CF-0C094A69F638}" dt="2023-06-27T14:18:40.200" v="490" actId="1076"/>
          <ac:picMkLst>
            <pc:docMk/>
            <pc:sldMk cId="3987072260" sldId="681"/>
            <ac:picMk id="12" creationId="{74A9773E-C266-FB91-5572-B4093A774128}"/>
          </ac:picMkLst>
        </pc:picChg>
      </pc:sldChg>
      <pc:sldChg chg="modSp add del mod">
        <pc:chgData name="Adriane Orenha Ottaiano" userId="75c66c36fc109fa5" providerId="LiveId" clId="{0B05F618-7816-481D-B8CF-0C094A69F638}" dt="2023-06-27T16:21:17.229" v="1067" actId="47"/>
        <pc:sldMkLst>
          <pc:docMk/>
          <pc:sldMk cId="3909996556" sldId="682"/>
        </pc:sldMkLst>
        <pc:spChg chg="mod">
          <ac:chgData name="Adriane Orenha Ottaiano" userId="75c66c36fc109fa5" providerId="LiveId" clId="{0B05F618-7816-481D-B8CF-0C094A69F638}" dt="2023-06-22T22:59:03.179" v="340" actId="20577"/>
          <ac:spMkLst>
            <pc:docMk/>
            <pc:sldMk cId="3909996556" sldId="682"/>
            <ac:spMk id="2" creationId="{74489E9D-EC86-3E52-6544-AAF518B33286}"/>
          </ac:spMkLst>
        </pc:spChg>
      </pc:sldChg>
      <pc:sldChg chg="addSp modSp add mod">
        <pc:chgData name="Adriane Orenha Ottaiano" userId="75c66c36fc109fa5" providerId="LiveId" clId="{0B05F618-7816-481D-B8CF-0C094A69F638}" dt="2023-06-27T16:22:21.512" v="1071" actId="6549"/>
        <pc:sldMkLst>
          <pc:docMk/>
          <pc:sldMk cId="614412084" sldId="683"/>
        </pc:sldMkLst>
        <pc:spChg chg="mod">
          <ac:chgData name="Adriane Orenha Ottaiano" userId="75c66c36fc109fa5" providerId="LiveId" clId="{0B05F618-7816-481D-B8CF-0C094A69F638}" dt="2023-06-27T16:22:21.512" v="1071" actId="6549"/>
          <ac:spMkLst>
            <pc:docMk/>
            <pc:sldMk cId="614412084" sldId="683"/>
            <ac:spMk id="2" creationId="{74489E9D-EC86-3E52-6544-AAF518B33286}"/>
          </ac:spMkLst>
        </pc:spChg>
        <pc:spChg chg="add mod">
          <ac:chgData name="Adriane Orenha Ottaiano" userId="75c66c36fc109fa5" providerId="LiveId" clId="{0B05F618-7816-481D-B8CF-0C094A69F638}" dt="2023-06-27T15:14:20.331" v="600" actId="113"/>
          <ac:spMkLst>
            <pc:docMk/>
            <pc:sldMk cId="614412084" sldId="683"/>
            <ac:spMk id="4" creationId="{A9E1EB57-6902-C897-A786-9C223CACC768}"/>
          </ac:spMkLst>
        </pc:spChg>
      </pc:sldChg>
      <pc:sldChg chg="modSp add del mod">
        <pc:chgData name="Adriane Orenha Ottaiano" userId="75c66c36fc109fa5" providerId="LiveId" clId="{0B05F618-7816-481D-B8CF-0C094A69F638}" dt="2023-06-27T14:24:01.260" v="498" actId="2696"/>
        <pc:sldMkLst>
          <pc:docMk/>
          <pc:sldMk cId="3309221567" sldId="683"/>
        </pc:sldMkLst>
        <pc:spChg chg="mod">
          <ac:chgData name="Adriane Orenha Ottaiano" userId="75c66c36fc109fa5" providerId="LiveId" clId="{0B05F618-7816-481D-B8CF-0C094A69F638}" dt="2023-06-22T22:33:46.361" v="287" actId="20577"/>
          <ac:spMkLst>
            <pc:docMk/>
            <pc:sldMk cId="3309221567" sldId="683"/>
            <ac:spMk id="2" creationId="{74489E9D-EC86-3E52-6544-AAF518B33286}"/>
          </ac:spMkLst>
        </pc:spChg>
      </pc:sldChg>
      <pc:sldChg chg="addSp modSp new mod">
        <pc:chgData name="Adriane Orenha Ottaiano" userId="75c66c36fc109fa5" providerId="LiveId" clId="{0B05F618-7816-481D-B8CF-0C094A69F638}" dt="2023-06-22T22:54:43.496" v="339" actId="20577"/>
        <pc:sldMkLst>
          <pc:docMk/>
          <pc:sldMk cId="1416117195" sldId="684"/>
        </pc:sldMkLst>
        <pc:spChg chg="add mod">
          <ac:chgData name="Adriane Orenha Ottaiano" userId="75c66c36fc109fa5" providerId="LiveId" clId="{0B05F618-7816-481D-B8CF-0C094A69F638}" dt="2023-06-22T22:54:43.496" v="339" actId="20577"/>
          <ac:spMkLst>
            <pc:docMk/>
            <pc:sldMk cId="1416117195" sldId="684"/>
            <ac:spMk id="4" creationId="{73DDC666-EEF3-72BD-56C5-067BBFEB6942}"/>
          </ac:spMkLst>
        </pc:spChg>
        <pc:picChg chg="add mod">
          <ac:chgData name="Adriane Orenha Ottaiano" userId="75c66c36fc109fa5" providerId="LiveId" clId="{0B05F618-7816-481D-B8CF-0C094A69F638}" dt="2023-06-22T22:53:45.174" v="337" actId="14100"/>
          <ac:picMkLst>
            <pc:docMk/>
            <pc:sldMk cId="1416117195" sldId="684"/>
            <ac:picMk id="3" creationId="{150218B2-B2A5-5CB9-163E-9CA0B4515507}"/>
          </ac:picMkLst>
        </pc:picChg>
      </pc:sldChg>
      <pc:sldChg chg="modSp del mod">
        <pc:chgData name="Adriane Orenha Ottaiano" userId="75c66c36fc109fa5" providerId="LiveId" clId="{0B05F618-7816-481D-B8CF-0C094A69F638}" dt="2023-06-27T16:08:12.847" v="930" actId="47"/>
        <pc:sldMkLst>
          <pc:docMk/>
          <pc:sldMk cId="3110611903" sldId="685"/>
        </pc:sldMkLst>
        <pc:spChg chg="mod">
          <ac:chgData name="Adriane Orenha Ottaiano" userId="75c66c36fc109fa5" providerId="LiveId" clId="{0B05F618-7816-481D-B8CF-0C094A69F638}" dt="2023-06-26T08:32:22.348" v="344" actId="27636"/>
          <ac:spMkLst>
            <pc:docMk/>
            <pc:sldMk cId="3110611903" sldId="685"/>
            <ac:spMk id="5" creationId="{0C45B0D0-0073-154A-33BB-83E88B092181}"/>
          </ac:spMkLst>
        </pc:spChg>
      </pc:sldChg>
      <pc:sldChg chg="del">
        <pc:chgData name="Adriane Orenha Ottaiano" userId="75c66c36fc109fa5" providerId="LiveId" clId="{0B05F618-7816-481D-B8CF-0C094A69F638}" dt="2023-06-27T16:08:10.028" v="929" actId="47"/>
        <pc:sldMkLst>
          <pc:docMk/>
          <pc:sldMk cId="1212536300" sldId="686"/>
        </pc:sldMkLst>
      </pc:sldChg>
      <pc:sldChg chg="addSp modSp new mod modAnim">
        <pc:chgData name="Adriane Orenha Ottaiano" userId="75c66c36fc109fa5" providerId="LiveId" clId="{0B05F618-7816-481D-B8CF-0C094A69F638}" dt="2023-06-27T16:21:04.863" v="1066" actId="1076"/>
        <pc:sldMkLst>
          <pc:docMk/>
          <pc:sldMk cId="1078111210" sldId="687"/>
        </pc:sldMkLst>
        <pc:spChg chg="add mod">
          <ac:chgData name="Adriane Orenha Ottaiano" userId="75c66c36fc109fa5" providerId="LiveId" clId="{0B05F618-7816-481D-B8CF-0C094A69F638}" dt="2023-06-27T16:20:21.793" v="1061" actId="207"/>
          <ac:spMkLst>
            <pc:docMk/>
            <pc:sldMk cId="1078111210" sldId="687"/>
            <ac:spMk id="3" creationId="{7DA0FC01-F79B-67E9-33D5-58D51588B5C4}"/>
          </ac:spMkLst>
        </pc:spChg>
        <pc:spChg chg="add mod">
          <ac:chgData name="Adriane Orenha Ottaiano" userId="75c66c36fc109fa5" providerId="LiveId" clId="{0B05F618-7816-481D-B8CF-0C094A69F638}" dt="2023-06-27T16:21:04.863" v="1066" actId="1076"/>
          <ac:spMkLst>
            <pc:docMk/>
            <pc:sldMk cId="1078111210" sldId="687"/>
            <ac:spMk id="5" creationId="{2DD4263C-0FA3-420D-B32D-4FE9490018CF}"/>
          </ac:spMkLst>
        </pc:spChg>
        <pc:picChg chg="add mod">
          <ac:chgData name="Adriane Orenha Ottaiano" userId="75c66c36fc109fa5" providerId="LiveId" clId="{0B05F618-7816-481D-B8CF-0C094A69F638}" dt="2023-06-26T09:04:20.495" v="386" actId="1076"/>
          <ac:picMkLst>
            <pc:docMk/>
            <pc:sldMk cId="1078111210" sldId="687"/>
            <ac:picMk id="2" creationId="{A02493D0-4620-62DE-5A01-1C82A1BD5D98}"/>
          </ac:picMkLst>
        </pc:picChg>
        <pc:picChg chg="add mod">
          <ac:chgData name="Adriane Orenha Ottaiano" userId="75c66c36fc109fa5" providerId="LiveId" clId="{0B05F618-7816-481D-B8CF-0C094A69F638}" dt="2023-06-26T09:04:13.897" v="385" actId="1076"/>
          <ac:picMkLst>
            <pc:docMk/>
            <pc:sldMk cId="1078111210" sldId="687"/>
            <ac:picMk id="4" creationId="{86819113-C1CE-3A19-78F6-6DBC3B84999B}"/>
          </ac:picMkLst>
        </pc:picChg>
      </pc:sldChg>
      <pc:sldChg chg="addSp delSp modSp add mod">
        <pc:chgData name="Adriane Orenha Ottaiano" userId="75c66c36fc109fa5" providerId="LiveId" clId="{0B05F618-7816-481D-B8CF-0C094A69F638}" dt="2023-06-27T13:59:22.465" v="465" actId="14100"/>
        <pc:sldMkLst>
          <pc:docMk/>
          <pc:sldMk cId="1918484521" sldId="688"/>
        </pc:sldMkLst>
        <pc:picChg chg="del mod">
          <ac:chgData name="Adriane Orenha Ottaiano" userId="75c66c36fc109fa5" providerId="LiveId" clId="{0B05F618-7816-481D-B8CF-0C094A69F638}" dt="2023-06-27T13:58:12.478" v="460" actId="478"/>
          <ac:picMkLst>
            <pc:docMk/>
            <pc:sldMk cId="1918484521" sldId="688"/>
            <ac:picMk id="4" creationId="{2C5A052C-CC4D-EA63-A429-6B49D353F5EC}"/>
          </ac:picMkLst>
        </pc:picChg>
        <pc:picChg chg="add mod">
          <ac:chgData name="Adriane Orenha Ottaiano" userId="75c66c36fc109fa5" providerId="LiveId" clId="{0B05F618-7816-481D-B8CF-0C094A69F638}" dt="2023-06-27T13:59:22.465" v="465" actId="14100"/>
          <ac:picMkLst>
            <pc:docMk/>
            <pc:sldMk cId="1918484521" sldId="688"/>
            <ac:picMk id="6" creationId="{E03606C1-81DE-608A-6CAB-A3345BCFE002}"/>
          </ac:picMkLst>
        </pc:picChg>
      </pc:sldChg>
      <pc:sldChg chg="addSp delSp modSp add mod">
        <pc:chgData name="Adriane Orenha Ottaiano" userId="75c66c36fc109fa5" providerId="LiveId" clId="{0B05F618-7816-481D-B8CF-0C094A69F638}" dt="2023-06-27T14:02:12.715" v="474" actId="14100"/>
        <pc:sldMkLst>
          <pc:docMk/>
          <pc:sldMk cId="1314507310" sldId="689"/>
        </pc:sldMkLst>
        <pc:picChg chg="add mod">
          <ac:chgData name="Adriane Orenha Ottaiano" userId="75c66c36fc109fa5" providerId="LiveId" clId="{0B05F618-7816-481D-B8CF-0C094A69F638}" dt="2023-06-27T14:02:12.715" v="474" actId="14100"/>
          <ac:picMkLst>
            <pc:docMk/>
            <pc:sldMk cId="1314507310" sldId="689"/>
            <ac:picMk id="4" creationId="{F82C3831-342B-6442-C003-94BCE16D35AC}"/>
          </ac:picMkLst>
        </pc:picChg>
        <pc:picChg chg="del mod">
          <ac:chgData name="Adriane Orenha Ottaiano" userId="75c66c36fc109fa5" providerId="LiveId" clId="{0B05F618-7816-481D-B8CF-0C094A69F638}" dt="2023-06-27T13:59:33.974" v="468" actId="478"/>
          <ac:picMkLst>
            <pc:docMk/>
            <pc:sldMk cId="1314507310" sldId="689"/>
            <ac:picMk id="6" creationId="{E03606C1-81DE-608A-6CAB-A3345BCFE002}"/>
          </ac:picMkLst>
        </pc:picChg>
      </pc:sldChg>
      <pc:sldChg chg="addSp modSp new mod">
        <pc:chgData name="Adriane Orenha Ottaiano" userId="75c66c36fc109fa5" providerId="LiveId" clId="{0B05F618-7816-481D-B8CF-0C094A69F638}" dt="2023-06-27T16:22:25.679" v="1073" actId="6549"/>
        <pc:sldMkLst>
          <pc:docMk/>
          <pc:sldMk cId="265857240" sldId="690"/>
        </pc:sldMkLst>
        <pc:spChg chg="add mod">
          <ac:chgData name="Adriane Orenha Ottaiano" userId="75c66c36fc109fa5" providerId="LiveId" clId="{0B05F618-7816-481D-B8CF-0C094A69F638}" dt="2023-06-27T16:22:25.679" v="1073" actId="6549"/>
          <ac:spMkLst>
            <pc:docMk/>
            <pc:sldMk cId="265857240" sldId="690"/>
            <ac:spMk id="2" creationId="{46123796-48AC-0EAD-5683-DC61D9DB94E8}"/>
          </ac:spMkLst>
        </pc:spChg>
        <pc:spChg chg="add mod">
          <ac:chgData name="Adriane Orenha Ottaiano" userId="75c66c36fc109fa5" providerId="LiveId" clId="{0B05F618-7816-481D-B8CF-0C094A69F638}" dt="2023-06-27T15:20:04.426" v="785" actId="207"/>
          <ac:spMkLst>
            <pc:docMk/>
            <pc:sldMk cId="265857240" sldId="690"/>
            <ac:spMk id="3" creationId="{9FA59A78-457D-66F8-11ED-CADED8B42A7A}"/>
          </ac:spMkLst>
        </pc:spChg>
      </pc:sldChg>
      <pc:sldChg chg="addSp delSp modSp new mod">
        <pc:chgData name="Adriane Orenha Ottaiano" userId="75c66c36fc109fa5" providerId="LiveId" clId="{0B05F618-7816-481D-B8CF-0C094A69F638}" dt="2023-06-27T14:22:16.790" v="497" actId="14100"/>
        <pc:sldMkLst>
          <pc:docMk/>
          <pc:sldMk cId="222876212" sldId="691"/>
        </pc:sldMkLst>
        <pc:picChg chg="add del">
          <ac:chgData name="Adriane Orenha Ottaiano" userId="75c66c36fc109fa5" providerId="LiveId" clId="{0B05F618-7816-481D-B8CF-0C094A69F638}" dt="2023-06-27T14:21:59.763" v="493" actId="22"/>
          <ac:picMkLst>
            <pc:docMk/>
            <pc:sldMk cId="222876212" sldId="691"/>
            <ac:picMk id="3" creationId="{5B28E24B-0A41-8436-D042-461DCF2A798C}"/>
          </ac:picMkLst>
        </pc:picChg>
        <pc:picChg chg="add mod">
          <ac:chgData name="Adriane Orenha Ottaiano" userId="75c66c36fc109fa5" providerId="LiveId" clId="{0B05F618-7816-481D-B8CF-0C094A69F638}" dt="2023-06-27T14:22:16.790" v="497" actId="14100"/>
          <ac:picMkLst>
            <pc:docMk/>
            <pc:sldMk cId="222876212" sldId="691"/>
            <ac:picMk id="5" creationId="{388DBB92-F961-9157-D4A7-874311A5FC04}"/>
          </ac:picMkLst>
        </pc:picChg>
      </pc:sldChg>
      <pc:sldChg chg="modSp add mod">
        <pc:chgData name="Adriane Orenha Ottaiano" userId="75c66c36fc109fa5" providerId="LiveId" clId="{0B05F618-7816-481D-B8CF-0C094A69F638}" dt="2023-06-27T16:28:44.809" v="1146" actId="20577"/>
        <pc:sldMkLst>
          <pc:docMk/>
          <pc:sldMk cId="3168502002" sldId="692"/>
        </pc:sldMkLst>
        <pc:spChg chg="mod">
          <ac:chgData name="Adriane Orenha Ottaiano" userId="75c66c36fc109fa5" providerId="LiveId" clId="{0B05F618-7816-481D-B8CF-0C094A69F638}" dt="2023-06-27T16:22:13.693" v="1069" actId="6549"/>
          <ac:spMkLst>
            <pc:docMk/>
            <pc:sldMk cId="3168502002" sldId="692"/>
            <ac:spMk id="2" creationId="{46123796-48AC-0EAD-5683-DC61D9DB94E8}"/>
          </ac:spMkLst>
        </pc:spChg>
        <pc:spChg chg="mod">
          <ac:chgData name="Adriane Orenha Ottaiano" userId="75c66c36fc109fa5" providerId="LiveId" clId="{0B05F618-7816-481D-B8CF-0C094A69F638}" dt="2023-06-27T16:28:44.809" v="1146" actId="20577"/>
          <ac:spMkLst>
            <pc:docMk/>
            <pc:sldMk cId="3168502002" sldId="692"/>
            <ac:spMk id="3" creationId="{9FA59A78-457D-66F8-11ED-CADED8B42A7A}"/>
          </ac:spMkLst>
        </pc:spChg>
      </pc:sldChg>
      <pc:sldMasterChg chg="delSldLayout">
        <pc:chgData name="Adriane Orenha Ottaiano" userId="75c66c36fc109fa5" providerId="LiveId" clId="{0B05F618-7816-481D-B8CF-0C094A69F638}" dt="2023-06-27T15:46:11.800" v="798" actId="47"/>
        <pc:sldMasterMkLst>
          <pc:docMk/>
          <pc:sldMasterMk cId="2509543547" sldId="2147483958"/>
        </pc:sldMasterMkLst>
        <pc:sldLayoutChg chg="del">
          <pc:chgData name="Adriane Orenha Ottaiano" userId="75c66c36fc109fa5" providerId="LiveId" clId="{0B05F618-7816-481D-B8CF-0C094A69F638}" dt="2023-06-27T15:46:11.800" v="798" actId="47"/>
          <pc:sldLayoutMkLst>
            <pc:docMk/>
            <pc:sldMasterMk cId="2509543547" sldId="2147483958"/>
            <pc:sldLayoutMk cId="2629873607" sldId="2147484010"/>
          </pc:sldLayoutMkLst>
        </pc:sldLayoutChg>
      </pc:sldMasterChg>
      <pc:sldMasterChg chg="modSldLayout">
        <pc:chgData name="Adriane Orenha Ottaiano" userId="75c66c36fc109fa5" providerId="LiveId" clId="{0B05F618-7816-481D-B8CF-0C094A69F638}" dt="2023-06-27T12:39:04.893" v="453"/>
        <pc:sldMasterMkLst>
          <pc:docMk/>
          <pc:sldMasterMk cId="3609831673" sldId="2147484011"/>
        </pc:sldMasterMkLst>
        <pc:sldLayoutChg chg="addSp delSp">
          <pc:chgData name="Adriane Orenha Ottaiano" userId="75c66c36fc109fa5" providerId="LiveId" clId="{0B05F618-7816-481D-B8CF-0C094A69F638}" dt="2023-06-27T12:39:04.893" v="453"/>
          <pc:sldLayoutMkLst>
            <pc:docMk/>
            <pc:sldMasterMk cId="3609831673" sldId="2147484011"/>
            <pc:sldLayoutMk cId="3832127924" sldId="2147484025"/>
          </pc:sldLayoutMkLst>
          <pc:grpChg chg="add del">
            <ac:chgData name="Adriane Orenha Ottaiano" userId="75c66c36fc109fa5" providerId="LiveId" clId="{0B05F618-7816-481D-B8CF-0C094A69F638}" dt="2023-06-27T12:39:04.893" v="453"/>
            <ac:grpSpMkLst>
              <pc:docMk/>
              <pc:sldMasterMk cId="3609831673" sldId="2147484011"/>
              <pc:sldLayoutMk cId="3832127924" sldId="2147484025"/>
              <ac:grpSpMk id="340" creationId="{00000000-0000-0000-0000-000000000000}"/>
            </ac:grpSpMkLst>
          </pc:grpChg>
          <pc:grpChg chg="add del">
            <ac:chgData name="Adriane Orenha Ottaiano" userId="75c66c36fc109fa5" providerId="LiveId" clId="{0B05F618-7816-481D-B8CF-0C094A69F638}" dt="2023-06-27T12:39:04.893" v="453"/>
            <ac:grpSpMkLst>
              <pc:docMk/>
              <pc:sldMasterMk cId="3609831673" sldId="2147484011"/>
              <pc:sldLayoutMk cId="3832127924" sldId="2147484025"/>
              <ac:grpSpMk id="371" creationId="{00000000-0000-0000-0000-000000000000}"/>
            </ac:grpSpMkLst>
          </pc:grpChg>
          <pc:grpChg chg="add del">
            <ac:chgData name="Adriane Orenha Ottaiano" userId="75c66c36fc109fa5" providerId="LiveId" clId="{0B05F618-7816-481D-B8CF-0C094A69F638}" dt="2023-06-27T12:39:04.893" v="453"/>
            <ac:grpSpMkLst>
              <pc:docMk/>
              <pc:sldMasterMk cId="3609831673" sldId="2147484011"/>
              <pc:sldLayoutMk cId="3832127924" sldId="2147484025"/>
              <ac:grpSpMk id="376" creationId="{00000000-0000-0000-0000-000000000000}"/>
            </ac:grpSpMkLst>
          </pc:grpChg>
        </pc:sldLayoutChg>
      </pc:sldMasterChg>
    </pc:docChg>
  </pc:docChgLst>
  <pc:docChgLst>
    <pc:chgData name="Adriane Orenha Ottaiano" userId="75c66c36fc109fa5" providerId="LiveId" clId="{11AA14D4-1D6C-45CA-B177-DAFF91313E9C}"/>
    <pc:docChg chg="undo custSel addSld delSld modSld sldOrd modMainMaster">
      <pc:chgData name="Adriane Orenha Ottaiano" userId="75c66c36fc109fa5" providerId="LiveId" clId="{11AA14D4-1D6C-45CA-B177-DAFF91313E9C}" dt="2023-06-28T23:09:15.060" v="369" actId="20577"/>
      <pc:docMkLst>
        <pc:docMk/>
      </pc:docMkLst>
      <pc:sldChg chg="addSp delSp modSp mod modAnim">
        <pc:chgData name="Adriane Orenha Ottaiano" userId="75c66c36fc109fa5" providerId="LiveId" clId="{11AA14D4-1D6C-45CA-B177-DAFF91313E9C}" dt="2023-06-28T22:59:22.773" v="226" actId="1076"/>
        <pc:sldMkLst>
          <pc:docMk/>
          <pc:sldMk cId="0" sldId="256"/>
        </pc:sldMkLst>
        <pc:spChg chg="add mod">
          <ac:chgData name="Adriane Orenha Ottaiano" userId="75c66c36fc109fa5" providerId="LiveId" clId="{11AA14D4-1D6C-45CA-B177-DAFF91313E9C}" dt="2023-06-28T22:59:22.773" v="226" actId="1076"/>
          <ac:spMkLst>
            <pc:docMk/>
            <pc:sldMk cId="0" sldId="256"/>
            <ac:spMk id="2" creationId="{02E24761-FADB-3104-3788-E2A5210BD156}"/>
          </ac:spMkLst>
        </pc:spChg>
        <pc:spChg chg="add mod">
          <ac:chgData name="Adriane Orenha Ottaiano" userId="75c66c36fc109fa5" providerId="LiveId" clId="{11AA14D4-1D6C-45CA-B177-DAFF91313E9C}" dt="2023-06-28T22:58:13.933" v="190" actId="1076"/>
          <ac:spMkLst>
            <pc:docMk/>
            <pc:sldMk cId="0" sldId="256"/>
            <ac:spMk id="3" creationId="{858E07C4-CBB1-C2A0-0EEC-92D271C131C2}"/>
          </ac:spMkLst>
        </pc:spChg>
        <pc:spChg chg="mod">
          <ac:chgData name="Adriane Orenha Ottaiano" userId="75c66c36fc109fa5" providerId="LiveId" clId="{11AA14D4-1D6C-45CA-B177-DAFF91313E9C}" dt="2023-06-28T22:57:14.442" v="182" actId="255"/>
          <ac:spMkLst>
            <pc:docMk/>
            <pc:sldMk cId="0" sldId="256"/>
            <ac:spMk id="8" creationId="{F99E3623-98CB-DA5C-1ACE-8B3A2089BF55}"/>
          </ac:spMkLst>
        </pc:spChg>
        <pc:spChg chg="mod">
          <ac:chgData name="Adriane Orenha Ottaiano" userId="75c66c36fc109fa5" providerId="LiveId" clId="{11AA14D4-1D6C-45CA-B177-DAFF91313E9C}" dt="2023-06-27T22:00:56.827" v="68" actId="1076"/>
          <ac:spMkLst>
            <pc:docMk/>
            <pc:sldMk cId="0" sldId="256"/>
            <ac:spMk id="555" creationId="{00000000-0000-0000-0000-000000000000}"/>
          </ac:spMkLst>
        </pc:spChg>
        <pc:spChg chg="del mod">
          <ac:chgData name="Adriane Orenha Ottaiano" userId="75c66c36fc109fa5" providerId="LiveId" clId="{11AA14D4-1D6C-45CA-B177-DAFF91313E9C}" dt="2023-06-28T22:57:48.745" v="186" actId="478"/>
          <ac:spMkLst>
            <pc:docMk/>
            <pc:sldMk cId="0" sldId="256"/>
            <ac:spMk id="597" creationId="{CDD1F651-3955-2515-165E-98A1F6108BDA}"/>
          </ac:spMkLst>
        </pc:spChg>
        <pc:grpChg chg="del">
          <ac:chgData name="Adriane Orenha Ottaiano" userId="75c66c36fc109fa5" providerId="LiveId" clId="{11AA14D4-1D6C-45CA-B177-DAFF91313E9C}" dt="2023-06-27T21:59:31.018" v="45" actId="478"/>
          <ac:grpSpMkLst>
            <pc:docMk/>
            <pc:sldMk cId="0" sldId="256"/>
            <ac:grpSpMk id="3" creationId="{ADDDDABF-4D28-126C-70FA-FCA16C13048D}"/>
          </ac:grpSpMkLst>
        </pc:grpChg>
        <pc:picChg chg="mod">
          <ac:chgData name="Adriane Orenha Ottaiano" userId="75c66c36fc109fa5" providerId="LiveId" clId="{11AA14D4-1D6C-45CA-B177-DAFF91313E9C}" dt="2023-06-27T22:00:56.827" v="68" actId="1076"/>
          <ac:picMkLst>
            <pc:docMk/>
            <pc:sldMk cId="0" sldId="256"/>
            <ac:picMk id="164" creationId="{FC87363E-5BD7-A6D6-7477-4E38637F60FF}"/>
          </ac:picMkLst>
        </pc:picChg>
        <pc:picChg chg="mod">
          <ac:chgData name="Adriane Orenha Ottaiano" userId="75c66c36fc109fa5" providerId="LiveId" clId="{11AA14D4-1D6C-45CA-B177-DAFF91313E9C}" dt="2023-06-27T22:00:56.827" v="68" actId="1076"/>
          <ac:picMkLst>
            <pc:docMk/>
            <pc:sldMk cId="0" sldId="256"/>
            <ac:picMk id="170" creationId="{768D5628-7350-A2CA-8276-5F10F2D1F878}"/>
          </ac:picMkLst>
        </pc:picChg>
        <pc:picChg chg="mod">
          <ac:chgData name="Adriane Orenha Ottaiano" userId="75c66c36fc109fa5" providerId="LiveId" clId="{11AA14D4-1D6C-45CA-B177-DAFF91313E9C}" dt="2023-06-28T22:59:22.773" v="226" actId="1076"/>
          <ac:picMkLst>
            <pc:docMk/>
            <pc:sldMk cId="0" sldId="256"/>
            <ac:picMk id="594" creationId="{9C127B5C-3723-A6D7-377B-F01159E7E5DE}"/>
          </ac:picMkLst>
        </pc:picChg>
        <pc:picChg chg="mod">
          <ac:chgData name="Adriane Orenha Ottaiano" userId="75c66c36fc109fa5" providerId="LiveId" clId="{11AA14D4-1D6C-45CA-B177-DAFF91313E9C}" dt="2023-06-27T22:00:56.827" v="68" actId="1076"/>
          <ac:picMkLst>
            <pc:docMk/>
            <pc:sldMk cId="0" sldId="256"/>
            <ac:picMk id="598" creationId="{53B3CD8A-D0E5-7AA2-8559-26DC03691F41}"/>
          </ac:picMkLst>
        </pc:picChg>
        <pc:picChg chg="mod">
          <ac:chgData name="Adriane Orenha Ottaiano" userId="75c66c36fc109fa5" providerId="LiveId" clId="{11AA14D4-1D6C-45CA-B177-DAFF91313E9C}" dt="2023-06-27T22:00:56.827" v="68" actId="1076"/>
          <ac:picMkLst>
            <pc:docMk/>
            <pc:sldMk cId="0" sldId="256"/>
            <ac:picMk id="600" creationId="{9E6281F9-9CFF-1054-A57B-77AE3C5EA1C7}"/>
          </ac:picMkLst>
        </pc:picChg>
      </pc:sldChg>
      <pc:sldChg chg="modAnim">
        <pc:chgData name="Adriane Orenha Ottaiano" userId="75c66c36fc109fa5" providerId="LiveId" clId="{11AA14D4-1D6C-45CA-B177-DAFF91313E9C}" dt="2023-06-27T22:07:41.537" v="92"/>
        <pc:sldMkLst>
          <pc:docMk/>
          <pc:sldMk cId="3879338121" sldId="317"/>
        </pc:sldMkLst>
      </pc:sldChg>
      <pc:sldChg chg="modAnim">
        <pc:chgData name="Adriane Orenha Ottaiano" userId="75c66c36fc109fa5" providerId="LiveId" clId="{11AA14D4-1D6C-45CA-B177-DAFF91313E9C}" dt="2023-06-27T22:07:52.606" v="93"/>
        <pc:sldMkLst>
          <pc:docMk/>
          <pc:sldMk cId="4112600153" sldId="321"/>
        </pc:sldMkLst>
      </pc:sldChg>
      <pc:sldChg chg="add">
        <pc:chgData name="Adriane Orenha Ottaiano" userId="75c66c36fc109fa5" providerId="LiveId" clId="{11AA14D4-1D6C-45CA-B177-DAFF91313E9C}" dt="2023-06-27T22:28:05.100" v="173"/>
        <pc:sldMkLst>
          <pc:docMk/>
          <pc:sldMk cId="791494645" sldId="333"/>
        </pc:sldMkLst>
      </pc:sldChg>
      <pc:sldChg chg="delSp del mod delAnim">
        <pc:chgData name="Adriane Orenha Ottaiano" userId="75c66c36fc109fa5" providerId="LiveId" clId="{11AA14D4-1D6C-45CA-B177-DAFF91313E9C}" dt="2023-06-27T22:27:43.837" v="172" actId="2696"/>
        <pc:sldMkLst>
          <pc:docMk/>
          <pc:sldMk cId="3046428282" sldId="333"/>
        </pc:sldMkLst>
        <pc:grpChg chg="del">
          <ac:chgData name="Adriane Orenha Ottaiano" userId="75c66c36fc109fa5" providerId="LiveId" clId="{11AA14D4-1D6C-45CA-B177-DAFF91313E9C}" dt="2023-06-27T22:12:08.327" v="107" actId="478"/>
          <ac:grpSpMkLst>
            <pc:docMk/>
            <pc:sldMk cId="3046428282" sldId="333"/>
            <ac:grpSpMk id="5" creationId="{6DC68301-052D-E6E1-E766-CEE606A6965F}"/>
          </ac:grpSpMkLst>
        </pc:grpChg>
        <pc:grpChg chg="del">
          <ac:chgData name="Adriane Orenha Ottaiano" userId="75c66c36fc109fa5" providerId="LiveId" clId="{11AA14D4-1D6C-45CA-B177-DAFF91313E9C}" dt="2023-06-27T22:12:08.327" v="107" actId="478"/>
          <ac:grpSpMkLst>
            <pc:docMk/>
            <pc:sldMk cId="3046428282" sldId="333"/>
            <ac:grpSpMk id="16" creationId="{A4E46A9F-43A1-1922-ED3F-B98298BD8DB0}"/>
          </ac:grpSpMkLst>
        </pc:grpChg>
        <pc:grpChg chg="del">
          <ac:chgData name="Adriane Orenha Ottaiano" userId="75c66c36fc109fa5" providerId="LiveId" clId="{11AA14D4-1D6C-45CA-B177-DAFF91313E9C}" dt="2023-06-27T22:12:08.327" v="107" actId="478"/>
          <ac:grpSpMkLst>
            <pc:docMk/>
            <pc:sldMk cId="3046428282" sldId="333"/>
            <ac:grpSpMk id="52" creationId="{E6869EAD-CC4C-E45E-A766-2BA510D2FFE0}"/>
          </ac:grpSpMkLst>
        </pc:grpChg>
      </pc:sldChg>
      <pc:sldChg chg="delSp modSp mod ord delAnim">
        <pc:chgData name="Adriane Orenha Ottaiano" userId="75c66c36fc109fa5" providerId="LiveId" clId="{11AA14D4-1D6C-45CA-B177-DAFF91313E9C}" dt="2023-06-27T22:13:59.835" v="118" actId="1076"/>
        <pc:sldMkLst>
          <pc:docMk/>
          <pc:sldMk cId="3661338778" sldId="375"/>
        </pc:sldMkLst>
        <pc:spChg chg="del">
          <ac:chgData name="Adriane Orenha Ottaiano" userId="75c66c36fc109fa5" providerId="LiveId" clId="{11AA14D4-1D6C-45CA-B177-DAFF91313E9C}" dt="2023-06-27T22:13:44.236" v="115" actId="478"/>
          <ac:spMkLst>
            <pc:docMk/>
            <pc:sldMk cId="3661338778" sldId="375"/>
            <ac:spMk id="2" creationId="{57AE07AB-55CE-412C-A942-9D108EF43E5E}"/>
          </ac:spMkLst>
        </pc:spChg>
        <pc:spChg chg="del">
          <ac:chgData name="Adriane Orenha Ottaiano" userId="75c66c36fc109fa5" providerId="LiveId" clId="{11AA14D4-1D6C-45CA-B177-DAFF91313E9C}" dt="2023-06-27T22:13:44.236" v="115" actId="478"/>
          <ac:spMkLst>
            <pc:docMk/>
            <pc:sldMk cId="3661338778" sldId="375"/>
            <ac:spMk id="3" creationId="{FA013B06-5D35-4363-9DB0-704268E3D372}"/>
          </ac:spMkLst>
        </pc:spChg>
        <pc:spChg chg="del">
          <ac:chgData name="Adriane Orenha Ottaiano" userId="75c66c36fc109fa5" providerId="LiveId" clId="{11AA14D4-1D6C-45CA-B177-DAFF91313E9C}" dt="2023-06-27T22:13:44.236" v="115" actId="478"/>
          <ac:spMkLst>
            <pc:docMk/>
            <pc:sldMk cId="3661338778" sldId="375"/>
            <ac:spMk id="78" creationId="{5721A4CE-EDC5-445A-8769-1A106B5D2F97}"/>
          </ac:spMkLst>
        </pc:spChg>
        <pc:spChg chg="del">
          <ac:chgData name="Adriane Orenha Ottaiano" userId="75c66c36fc109fa5" providerId="LiveId" clId="{11AA14D4-1D6C-45CA-B177-DAFF91313E9C}" dt="2023-06-27T22:13:44.236" v="115" actId="478"/>
          <ac:spMkLst>
            <pc:docMk/>
            <pc:sldMk cId="3661338778" sldId="375"/>
            <ac:spMk id="79" creationId="{D0E1A30B-048D-4624-9DBF-0A5CDD906E18}"/>
          </ac:spMkLst>
        </pc:spChg>
        <pc:spChg chg="del">
          <ac:chgData name="Adriane Orenha Ottaiano" userId="75c66c36fc109fa5" providerId="LiveId" clId="{11AA14D4-1D6C-45CA-B177-DAFF91313E9C}" dt="2023-06-27T22:13:44.236" v="115" actId="478"/>
          <ac:spMkLst>
            <pc:docMk/>
            <pc:sldMk cId="3661338778" sldId="375"/>
            <ac:spMk id="80" creationId="{CDD31C6E-A0C8-40C6-9F40-73355BAA589B}"/>
          </ac:spMkLst>
        </pc:spChg>
        <pc:spChg chg="del">
          <ac:chgData name="Adriane Orenha Ottaiano" userId="75c66c36fc109fa5" providerId="LiveId" clId="{11AA14D4-1D6C-45CA-B177-DAFF91313E9C}" dt="2023-06-27T22:13:44.236" v="115" actId="478"/>
          <ac:spMkLst>
            <pc:docMk/>
            <pc:sldMk cId="3661338778" sldId="375"/>
            <ac:spMk id="81" creationId="{5E775A67-45C6-45BF-B143-7B46CBACDD81}"/>
          </ac:spMkLst>
        </pc:spChg>
        <pc:spChg chg="del">
          <ac:chgData name="Adriane Orenha Ottaiano" userId="75c66c36fc109fa5" providerId="LiveId" clId="{11AA14D4-1D6C-45CA-B177-DAFF91313E9C}" dt="2023-06-27T22:13:44.236" v="115" actId="478"/>
          <ac:spMkLst>
            <pc:docMk/>
            <pc:sldMk cId="3661338778" sldId="375"/>
            <ac:spMk id="82" creationId="{9C0FD727-7F9D-479D-ABC0-18C219724E48}"/>
          </ac:spMkLst>
        </pc:spChg>
        <pc:spChg chg="del">
          <ac:chgData name="Adriane Orenha Ottaiano" userId="75c66c36fc109fa5" providerId="LiveId" clId="{11AA14D4-1D6C-45CA-B177-DAFF91313E9C}" dt="2023-06-27T22:13:44.236" v="115" actId="478"/>
          <ac:spMkLst>
            <pc:docMk/>
            <pc:sldMk cId="3661338778" sldId="375"/>
            <ac:spMk id="83" creationId="{914A3594-F512-4DCF-8316-F7056F470840}"/>
          </ac:spMkLst>
        </pc:spChg>
        <pc:spChg chg="del">
          <ac:chgData name="Adriane Orenha Ottaiano" userId="75c66c36fc109fa5" providerId="LiveId" clId="{11AA14D4-1D6C-45CA-B177-DAFF91313E9C}" dt="2023-06-27T22:13:44.236" v="115" actId="478"/>
          <ac:spMkLst>
            <pc:docMk/>
            <pc:sldMk cId="3661338778" sldId="375"/>
            <ac:spMk id="84" creationId="{DFBB8394-9888-46ED-BB2E-30168AB19E62}"/>
          </ac:spMkLst>
        </pc:spChg>
        <pc:spChg chg="del">
          <ac:chgData name="Adriane Orenha Ottaiano" userId="75c66c36fc109fa5" providerId="LiveId" clId="{11AA14D4-1D6C-45CA-B177-DAFF91313E9C}" dt="2023-06-27T22:13:44.236" v="115" actId="478"/>
          <ac:spMkLst>
            <pc:docMk/>
            <pc:sldMk cId="3661338778" sldId="375"/>
            <ac:spMk id="85" creationId="{DACEF245-3D3F-4720-9909-914ACFE00325}"/>
          </ac:spMkLst>
        </pc:spChg>
        <pc:spChg chg="del">
          <ac:chgData name="Adriane Orenha Ottaiano" userId="75c66c36fc109fa5" providerId="LiveId" clId="{11AA14D4-1D6C-45CA-B177-DAFF91313E9C}" dt="2023-06-27T22:13:44.236" v="115" actId="478"/>
          <ac:spMkLst>
            <pc:docMk/>
            <pc:sldMk cId="3661338778" sldId="375"/>
            <ac:spMk id="86" creationId="{9E22BDFE-AD38-4297-8C3D-929378EC5670}"/>
          </ac:spMkLst>
        </pc:spChg>
        <pc:spChg chg="del">
          <ac:chgData name="Adriane Orenha Ottaiano" userId="75c66c36fc109fa5" providerId="LiveId" clId="{11AA14D4-1D6C-45CA-B177-DAFF91313E9C}" dt="2023-06-27T22:13:44.236" v="115" actId="478"/>
          <ac:spMkLst>
            <pc:docMk/>
            <pc:sldMk cId="3661338778" sldId="375"/>
            <ac:spMk id="87" creationId="{C0A3F650-9D3A-426B-8B7A-E4ACF2140766}"/>
          </ac:spMkLst>
        </pc:spChg>
        <pc:spChg chg="del">
          <ac:chgData name="Adriane Orenha Ottaiano" userId="75c66c36fc109fa5" providerId="LiveId" clId="{11AA14D4-1D6C-45CA-B177-DAFF91313E9C}" dt="2023-06-27T22:13:44.236" v="115" actId="478"/>
          <ac:spMkLst>
            <pc:docMk/>
            <pc:sldMk cId="3661338778" sldId="375"/>
            <ac:spMk id="88" creationId="{BB02CA79-EFF2-4C57-82FA-3BE71669FF5B}"/>
          </ac:spMkLst>
        </pc:spChg>
        <pc:spChg chg="del">
          <ac:chgData name="Adriane Orenha Ottaiano" userId="75c66c36fc109fa5" providerId="LiveId" clId="{11AA14D4-1D6C-45CA-B177-DAFF91313E9C}" dt="2023-06-27T22:13:44.236" v="115" actId="478"/>
          <ac:spMkLst>
            <pc:docMk/>
            <pc:sldMk cId="3661338778" sldId="375"/>
            <ac:spMk id="89" creationId="{C0202BA0-9EB2-471E-AC57-BD0CB86BACE1}"/>
          </ac:spMkLst>
        </pc:spChg>
        <pc:spChg chg="del">
          <ac:chgData name="Adriane Orenha Ottaiano" userId="75c66c36fc109fa5" providerId="LiveId" clId="{11AA14D4-1D6C-45CA-B177-DAFF91313E9C}" dt="2023-06-27T22:13:44.236" v="115" actId="478"/>
          <ac:spMkLst>
            <pc:docMk/>
            <pc:sldMk cId="3661338778" sldId="375"/>
            <ac:spMk id="90" creationId="{51328460-C2C4-43C2-A689-BF89768EF20C}"/>
          </ac:spMkLst>
        </pc:spChg>
        <pc:spChg chg="mod">
          <ac:chgData name="Adriane Orenha Ottaiano" userId="75c66c36fc109fa5" providerId="LiveId" clId="{11AA14D4-1D6C-45CA-B177-DAFF91313E9C}" dt="2023-06-27T22:13:59.835" v="118" actId="1076"/>
          <ac:spMkLst>
            <pc:docMk/>
            <pc:sldMk cId="3661338778" sldId="375"/>
            <ac:spMk id="94" creationId="{14C71AED-80EC-4E9E-A0ED-69244AF4750D}"/>
          </ac:spMkLst>
        </pc:spChg>
        <pc:spChg chg="mod">
          <ac:chgData name="Adriane Orenha Ottaiano" userId="75c66c36fc109fa5" providerId="LiveId" clId="{11AA14D4-1D6C-45CA-B177-DAFF91313E9C}" dt="2023-06-27T22:13:59.835" v="118" actId="1076"/>
          <ac:spMkLst>
            <pc:docMk/>
            <pc:sldMk cId="3661338778" sldId="375"/>
            <ac:spMk id="95" creationId="{C3ECA3A6-9D8A-4636-AFA4-2056E5E09FB7}"/>
          </ac:spMkLst>
        </pc:spChg>
        <pc:spChg chg="mod">
          <ac:chgData name="Adriane Orenha Ottaiano" userId="75c66c36fc109fa5" providerId="LiveId" clId="{11AA14D4-1D6C-45CA-B177-DAFF91313E9C}" dt="2023-06-27T22:13:59.835" v="118" actId="1076"/>
          <ac:spMkLst>
            <pc:docMk/>
            <pc:sldMk cId="3661338778" sldId="375"/>
            <ac:spMk id="96" creationId="{F6E34A19-5B43-41BA-9033-6A2E142342D9}"/>
          </ac:spMkLst>
        </pc:spChg>
        <pc:spChg chg="mod">
          <ac:chgData name="Adriane Orenha Ottaiano" userId="75c66c36fc109fa5" providerId="LiveId" clId="{11AA14D4-1D6C-45CA-B177-DAFF91313E9C}" dt="2023-06-27T22:13:59.835" v="118" actId="1076"/>
          <ac:spMkLst>
            <pc:docMk/>
            <pc:sldMk cId="3661338778" sldId="375"/>
            <ac:spMk id="97" creationId="{2B23E898-3B85-4904-88BD-D245BC374BF4}"/>
          </ac:spMkLst>
        </pc:spChg>
        <pc:spChg chg="mod">
          <ac:chgData name="Adriane Orenha Ottaiano" userId="75c66c36fc109fa5" providerId="LiveId" clId="{11AA14D4-1D6C-45CA-B177-DAFF91313E9C}" dt="2023-06-27T22:13:59.835" v="118" actId="1076"/>
          <ac:spMkLst>
            <pc:docMk/>
            <pc:sldMk cId="3661338778" sldId="375"/>
            <ac:spMk id="98" creationId="{90B2E3F8-351F-4AF9-BBDE-7EAC11D44B00}"/>
          </ac:spMkLst>
        </pc:spChg>
        <pc:spChg chg="mod">
          <ac:chgData name="Adriane Orenha Ottaiano" userId="75c66c36fc109fa5" providerId="LiveId" clId="{11AA14D4-1D6C-45CA-B177-DAFF91313E9C}" dt="2023-06-27T22:13:59.835" v="118" actId="1076"/>
          <ac:spMkLst>
            <pc:docMk/>
            <pc:sldMk cId="3661338778" sldId="375"/>
            <ac:spMk id="99" creationId="{9A76ECDD-984B-443D-8F28-3A91CA30CF38}"/>
          </ac:spMkLst>
        </pc:spChg>
        <pc:spChg chg="mod">
          <ac:chgData name="Adriane Orenha Ottaiano" userId="75c66c36fc109fa5" providerId="LiveId" clId="{11AA14D4-1D6C-45CA-B177-DAFF91313E9C}" dt="2023-06-27T22:13:59.835" v="118" actId="1076"/>
          <ac:spMkLst>
            <pc:docMk/>
            <pc:sldMk cId="3661338778" sldId="375"/>
            <ac:spMk id="100" creationId="{9BE52502-B76E-458E-9CBD-5677DC1F7AFC}"/>
          </ac:spMkLst>
        </pc:spChg>
        <pc:spChg chg="mod">
          <ac:chgData name="Adriane Orenha Ottaiano" userId="75c66c36fc109fa5" providerId="LiveId" clId="{11AA14D4-1D6C-45CA-B177-DAFF91313E9C}" dt="2023-06-27T22:13:59.835" v="118" actId="1076"/>
          <ac:spMkLst>
            <pc:docMk/>
            <pc:sldMk cId="3661338778" sldId="375"/>
            <ac:spMk id="101" creationId="{D7195EAC-EE09-4809-94EA-47175CCF1CF3}"/>
          </ac:spMkLst>
        </pc:spChg>
        <pc:spChg chg="mod">
          <ac:chgData name="Adriane Orenha Ottaiano" userId="75c66c36fc109fa5" providerId="LiveId" clId="{11AA14D4-1D6C-45CA-B177-DAFF91313E9C}" dt="2023-06-27T22:13:59.835" v="118" actId="1076"/>
          <ac:spMkLst>
            <pc:docMk/>
            <pc:sldMk cId="3661338778" sldId="375"/>
            <ac:spMk id="102" creationId="{6342F204-533F-49D1-8E6D-276107C09BF0}"/>
          </ac:spMkLst>
        </pc:spChg>
        <pc:grpChg chg="del">
          <ac:chgData name="Adriane Orenha Ottaiano" userId="75c66c36fc109fa5" providerId="LiveId" clId="{11AA14D4-1D6C-45CA-B177-DAFF91313E9C}" dt="2023-06-27T22:13:41.411" v="114" actId="478"/>
          <ac:grpSpMkLst>
            <pc:docMk/>
            <pc:sldMk cId="3661338778" sldId="375"/>
            <ac:grpSpMk id="4" creationId="{11F9CAFF-B3A7-47CD-97FE-079873971D07}"/>
          </ac:grpSpMkLst>
        </pc:grpChg>
      </pc:sldChg>
      <pc:sldChg chg="delSp mod delAnim">
        <pc:chgData name="Adriane Orenha Ottaiano" userId="75c66c36fc109fa5" providerId="LiveId" clId="{11AA14D4-1D6C-45CA-B177-DAFF91313E9C}" dt="2023-06-27T22:14:20.717" v="119" actId="478"/>
        <pc:sldMkLst>
          <pc:docMk/>
          <pc:sldMk cId="3119195003" sldId="376"/>
        </pc:sldMkLst>
        <pc:picChg chg="del">
          <ac:chgData name="Adriane Orenha Ottaiano" userId="75c66c36fc109fa5" providerId="LiveId" clId="{11AA14D4-1D6C-45CA-B177-DAFF91313E9C}" dt="2023-06-27T22:14:20.717" v="119" actId="478"/>
          <ac:picMkLst>
            <pc:docMk/>
            <pc:sldMk cId="3119195003" sldId="376"/>
            <ac:picMk id="183" creationId="{FC765491-A180-43EF-9710-D80B9EF5F96E}"/>
          </ac:picMkLst>
        </pc:picChg>
      </pc:sldChg>
      <pc:sldChg chg="add del">
        <pc:chgData name="Adriane Orenha Ottaiano" userId="75c66c36fc109fa5" providerId="LiveId" clId="{11AA14D4-1D6C-45CA-B177-DAFF91313E9C}" dt="2023-06-27T21:37:14.661" v="41" actId="47"/>
        <pc:sldMkLst>
          <pc:docMk/>
          <pc:sldMk cId="88109976" sldId="506"/>
        </pc:sldMkLst>
      </pc:sldChg>
      <pc:sldChg chg="add del">
        <pc:chgData name="Adriane Orenha Ottaiano" userId="75c66c36fc109fa5" providerId="LiveId" clId="{11AA14D4-1D6C-45CA-B177-DAFF91313E9C}" dt="2023-06-27T21:36:58.825" v="38" actId="47"/>
        <pc:sldMkLst>
          <pc:docMk/>
          <pc:sldMk cId="2684707924" sldId="514"/>
        </pc:sldMkLst>
      </pc:sldChg>
      <pc:sldChg chg="add del">
        <pc:chgData name="Adriane Orenha Ottaiano" userId="75c66c36fc109fa5" providerId="LiveId" clId="{11AA14D4-1D6C-45CA-B177-DAFF91313E9C}" dt="2023-06-27T21:36:38.859" v="35" actId="47"/>
        <pc:sldMkLst>
          <pc:docMk/>
          <pc:sldMk cId="814716178" sldId="515"/>
        </pc:sldMkLst>
      </pc:sldChg>
      <pc:sldChg chg="modSp add del">
        <pc:chgData name="Adriane Orenha Ottaiano" userId="75c66c36fc109fa5" providerId="LiveId" clId="{11AA14D4-1D6C-45CA-B177-DAFF91313E9C}" dt="2023-06-27T22:09:46.984" v="96" actId="47"/>
        <pc:sldMkLst>
          <pc:docMk/>
          <pc:sldMk cId="2916515840" sldId="517"/>
        </pc:sldMkLst>
        <pc:spChg chg="mod">
          <ac:chgData name="Adriane Orenha Ottaiano" userId="75c66c36fc109fa5" providerId="LiveId" clId="{11AA14D4-1D6C-45CA-B177-DAFF91313E9C}" dt="2023-06-27T22:09:42.528" v="95" actId="207"/>
          <ac:spMkLst>
            <pc:docMk/>
            <pc:sldMk cId="2916515840" sldId="517"/>
            <ac:spMk id="269" creationId="{155EC869-9BAD-EE61-A10C-49544BC88273}"/>
          </ac:spMkLst>
        </pc:spChg>
      </pc:sldChg>
      <pc:sldChg chg="addSp modSp add mod modAnim">
        <pc:chgData name="Adriane Orenha Ottaiano" userId="75c66c36fc109fa5" providerId="LiveId" clId="{11AA14D4-1D6C-45CA-B177-DAFF91313E9C}" dt="2023-06-28T23:09:15.060" v="369" actId="20577"/>
        <pc:sldMkLst>
          <pc:docMk/>
          <pc:sldMk cId="1959702663" sldId="518"/>
        </pc:sldMkLst>
        <pc:spChg chg="add mod">
          <ac:chgData name="Adriane Orenha Ottaiano" userId="75c66c36fc109fa5" providerId="LiveId" clId="{11AA14D4-1D6C-45CA-B177-DAFF91313E9C}" dt="2023-06-28T23:08:50.933" v="362" actId="1076"/>
          <ac:spMkLst>
            <pc:docMk/>
            <pc:sldMk cId="1959702663" sldId="518"/>
            <ac:spMk id="2" creationId="{B9226E0C-16D9-6682-7A3B-D2FCB4CFE861}"/>
          </ac:spMkLst>
        </pc:spChg>
        <pc:spChg chg="mod">
          <ac:chgData name="Adriane Orenha Ottaiano" userId="75c66c36fc109fa5" providerId="LiveId" clId="{11AA14D4-1D6C-45CA-B177-DAFF91313E9C}" dt="2023-06-28T23:09:15.060" v="369" actId="20577"/>
          <ac:spMkLst>
            <pc:docMk/>
            <pc:sldMk cId="1959702663" sldId="518"/>
            <ac:spMk id="338" creationId="{8FB4AB76-E547-59A9-4DBF-51D0C5F73106}"/>
          </ac:spMkLst>
        </pc:spChg>
        <pc:spChg chg="mod">
          <ac:chgData name="Adriane Orenha Ottaiano" userId="75c66c36fc109fa5" providerId="LiveId" clId="{11AA14D4-1D6C-45CA-B177-DAFF91313E9C}" dt="2023-06-27T22:26:28.035" v="170" actId="207"/>
          <ac:spMkLst>
            <pc:docMk/>
            <pc:sldMk cId="1959702663" sldId="518"/>
            <ac:spMk id="339" creationId="{3A8B092A-3789-8B8D-3761-AA30761545A2}"/>
          </ac:spMkLst>
        </pc:spChg>
      </pc:sldChg>
      <pc:sldChg chg="modSp add del">
        <pc:chgData name="Adriane Orenha Ottaiano" userId="75c66c36fc109fa5" providerId="LiveId" clId="{11AA14D4-1D6C-45CA-B177-DAFF91313E9C}" dt="2023-06-27T22:10:07.853" v="98" actId="2696"/>
        <pc:sldMkLst>
          <pc:docMk/>
          <pc:sldMk cId="2758141706" sldId="518"/>
        </pc:sldMkLst>
        <pc:spChg chg="mod">
          <ac:chgData name="Adriane Orenha Ottaiano" userId="75c66c36fc109fa5" providerId="LiveId" clId="{11AA14D4-1D6C-45CA-B177-DAFF91313E9C}" dt="2023-06-27T22:09:21.655" v="94" actId="207"/>
          <ac:spMkLst>
            <pc:docMk/>
            <pc:sldMk cId="2758141706" sldId="518"/>
            <ac:spMk id="338" creationId="{8FB4AB76-E547-59A9-4DBF-51D0C5F73106}"/>
          </ac:spMkLst>
        </pc:spChg>
      </pc:sldChg>
      <pc:sldChg chg="del">
        <pc:chgData name="Adriane Orenha Ottaiano" userId="75c66c36fc109fa5" providerId="LiveId" clId="{11AA14D4-1D6C-45CA-B177-DAFF91313E9C}" dt="2023-06-27T22:09:54.228" v="97" actId="47"/>
        <pc:sldMkLst>
          <pc:docMk/>
          <pc:sldMk cId="3738407786" sldId="521"/>
        </pc:sldMkLst>
      </pc:sldChg>
      <pc:sldChg chg="addSp delSp modSp mod addAnim delAnim modAnim">
        <pc:chgData name="Adriane Orenha Ottaiano" userId="75c66c36fc109fa5" providerId="LiveId" clId="{11AA14D4-1D6C-45CA-B177-DAFF91313E9C}" dt="2023-06-28T23:00:05.921" v="252" actId="1037"/>
        <pc:sldMkLst>
          <pc:docMk/>
          <pc:sldMk cId="3492111967" sldId="524"/>
        </pc:sldMkLst>
        <pc:spChg chg="del">
          <ac:chgData name="Adriane Orenha Ottaiano" userId="75c66c36fc109fa5" providerId="LiveId" clId="{11AA14D4-1D6C-45CA-B177-DAFF91313E9C}" dt="2023-06-27T21:06:09.720" v="0" actId="478"/>
          <ac:spMkLst>
            <pc:docMk/>
            <pc:sldMk cId="3492111967" sldId="524"/>
            <ac:spMk id="11" creationId="{069BCCE4-49FC-C408-C763-47489CC2D3B3}"/>
          </ac:spMkLst>
        </pc:spChg>
        <pc:spChg chg="del">
          <ac:chgData name="Adriane Orenha Ottaiano" userId="75c66c36fc109fa5" providerId="LiveId" clId="{11AA14D4-1D6C-45CA-B177-DAFF91313E9C}" dt="2023-06-27T21:08:03.728" v="11" actId="478"/>
          <ac:spMkLst>
            <pc:docMk/>
            <pc:sldMk cId="3492111967" sldId="524"/>
            <ac:spMk id="12" creationId="{18D5D17D-D7E6-8D9B-C1A7-1EB3F462F69A}"/>
          </ac:spMkLst>
        </pc:spChg>
        <pc:spChg chg="mod">
          <ac:chgData name="Adriane Orenha Ottaiano" userId="75c66c36fc109fa5" providerId="LiveId" clId="{11AA14D4-1D6C-45CA-B177-DAFF91313E9C}" dt="2023-06-28T23:00:05.921" v="252" actId="1037"/>
          <ac:spMkLst>
            <pc:docMk/>
            <pc:sldMk cId="3492111967" sldId="524"/>
            <ac:spMk id="13" creationId="{2A502702-721B-B0E0-2544-305227D07DD8}"/>
          </ac:spMkLst>
        </pc:spChg>
        <pc:spChg chg="del">
          <ac:chgData name="Adriane Orenha Ottaiano" userId="75c66c36fc109fa5" providerId="LiveId" clId="{11AA14D4-1D6C-45CA-B177-DAFF91313E9C}" dt="2023-06-27T21:07:31.013" v="9" actId="478"/>
          <ac:spMkLst>
            <pc:docMk/>
            <pc:sldMk cId="3492111967" sldId="524"/>
            <ac:spMk id="14" creationId="{2CB25243-F509-59B2-2BD4-A199278005E2}"/>
          </ac:spMkLst>
        </pc:spChg>
        <pc:spChg chg="del mod">
          <ac:chgData name="Adriane Orenha Ottaiano" userId="75c66c36fc109fa5" providerId="LiveId" clId="{11AA14D4-1D6C-45CA-B177-DAFF91313E9C}" dt="2023-06-27T21:08:07.076" v="12" actId="478"/>
          <ac:spMkLst>
            <pc:docMk/>
            <pc:sldMk cId="3492111967" sldId="524"/>
            <ac:spMk id="16" creationId="{9AE992D6-F28D-3DA0-8756-20DC6A56AD36}"/>
          </ac:spMkLst>
        </pc:spChg>
        <pc:spChg chg="del">
          <ac:chgData name="Adriane Orenha Ottaiano" userId="75c66c36fc109fa5" providerId="LiveId" clId="{11AA14D4-1D6C-45CA-B177-DAFF91313E9C}" dt="2023-06-27T21:08:03.728" v="11" actId="478"/>
          <ac:spMkLst>
            <pc:docMk/>
            <pc:sldMk cId="3492111967" sldId="524"/>
            <ac:spMk id="17" creationId="{8BD66EF5-242F-AD55-7399-FF722682CE5A}"/>
          </ac:spMkLst>
        </pc:spChg>
        <pc:picChg chg="mod">
          <ac:chgData name="Adriane Orenha Ottaiano" userId="75c66c36fc109fa5" providerId="LiveId" clId="{11AA14D4-1D6C-45CA-B177-DAFF91313E9C}" dt="2023-06-27T21:06:33.947" v="2" actId="1076"/>
          <ac:picMkLst>
            <pc:docMk/>
            <pc:sldMk cId="3492111967" sldId="524"/>
            <ac:picMk id="2" creationId="{D954461C-BF1F-00B5-1EE8-CBECED1D9507}"/>
          </ac:picMkLst>
        </pc:picChg>
        <pc:picChg chg="add del mod">
          <ac:chgData name="Adriane Orenha Ottaiano" userId="75c66c36fc109fa5" providerId="LiveId" clId="{11AA14D4-1D6C-45CA-B177-DAFF91313E9C}" dt="2023-06-27T21:08:00.276" v="10" actId="478"/>
          <ac:picMkLst>
            <pc:docMk/>
            <pc:sldMk cId="3492111967" sldId="524"/>
            <ac:picMk id="6" creationId="{B5360098-1062-FDFB-D882-6B8822AA8BD2}"/>
          </ac:picMkLst>
        </pc:picChg>
        <pc:picChg chg="add del">
          <ac:chgData name="Adriane Orenha Ottaiano" userId="75c66c36fc109fa5" providerId="LiveId" clId="{11AA14D4-1D6C-45CA-B177-DAFF91313E9C}" dt="2023-06-27T21:07:19.295" v="6" actId="22"/>
          <ac:picMkLst>
            <pc:docMk/>
            <pc:sldMk cId="3492111967" sldId="524"/>
            <ac:picMk id="18" creationId="{7AB04B19-EF75-AED8-7499-04F14BBF93BA}"/>
          </ac:picMkLst>
        </pc:picChg>
        <pc:picChg chg="add del mod">
          <ac:chgData name="Adriane Orenha Ottaiano" userId="75c66c36fc109fa5" providerId="LiveId" clId="{11AA14D4-1D6C-45CA-B177-DAFF91313E9C}" dt="2023-06-27T21:08:28.315" v="15" actId="478"/>
          <ac:picMkLst>
            <pc:docMk/>
            <pc:sldMk cId="3492111967" sldId="524"/>
            <ac:picMk id="20" creationId="{7051E252-4C58-56EB-FED4-1CAD2BE70D7F}"/>
          </ac:picMkLst>
        </pc:picChg>
        <pc:picChg chg="add del">
          <ac:chgData name="Adriane Orenha Ottaiano" userId="75c66c36fc109fa5" providerId="LiveId" clId="{11AA14D4-1D6C-45CA-B177-DAFF91313E9C}" dt="2023-06-27T21:08:33.506" v="17" actId="478"/>
          <ac:picMkLst>
            <pc:docMk/>
            <pc:sldMk cId="3492111967" sldId="524"/>
            <ac:picMk id="22" creationId="{5C902F15-3BE9-8874-48D7-C0381DFB5364}"/>
          </ac:picMkLst>
        </pc:picChg>
        <pc:picChg chg="add mod">
          <ac:chgData name="Adriane Orenha Ottaiano" userId="75c66c36fc109fa5" providerId="LiveId" clId="{11AA14D4-1D6C-45CA-B177-DAFF91313E9C}" dt="2023-06-27T21:10:04.406" v="19" actId="1076"/>
          <ac:picMkLst>
            <pc:docMk/>
            <pc:sldMk cId="3492111967" sldId="524"/>
            <ac:picMk id="24" creationId="{59752CE7-632F-FF24-44FF-023A9E61FC42}"/>
          </ac:picMkLst>
        </pc:picChg>
      </pc:sldChg>
      <pc:sldChg chg="delSp mod">
        <pc:chgData name="Adriane Orenha Ottaiano" userId="75c66c36fc109fa5" providerId="LiveId" clId="{11AA14D4-1D6C-45CA-B177-DAFF91313E9C}" dt="2023-06-27T22:05:43.245" v="86" actId="478"/>
        <pc:sldMkLst>
          <pc:docMk/>
          <pc:sldMk cId="0" sldId="525"/>
        </pc:sldMkLst>
        <pc:grpChg chg="del">
          <ac:chgData name="Adriane Orenha Ottaiano" userId="75c66c36fc109fa5" providerId="LiveId" clId="{11AA14D4-1D6C-45CA-B177-DAFF91313E9C}" dt="2023-06-27T22:05:43.245" v="86" actId="478"/>
          <ac:grpSpMkLst>
            <pc:docMk/>
            <pc:sldMk cId="0" sldId="525"/>
            <ac:grpSpMk id="177" creationId="{1315AA2E-73ED-4F13-9FAF-4904D17587E6}"/>
          </ac:grpSpMkLst>
        </pc:grpChg>
      </pc:sldChg>
      <pc:sldChg chg="delSp modSp mod">
        <pc:chgData name="Adriane Orenha Ottaiano" userId="75c66c36fc109fa5" providerId="LiveId" clId="{11AA14D4-1D6C-45CA-B177-DAFF91313E9C}" dt="2023-06-27T22:06:15.139" v="90" actId="478"/>
        <pc:sldMkLst>
          <pc:docMk/>
          <pc:sldMk cId="374788831" sldId="529"/>
        </pc:sldMkLst>
        <pc:grpChg chg="del mod">
          <ac:chgData name="Adriane Orenha Ottaiano" userId="75c66c36fc109fa5" providerId="LiveId" clId="{11AA14D4-1D6C-45CA-B177-DAFF91313E9C}" dt="2023-06-27T22:06:15.139" v="90" actId="478"/>
          <ac:grpSpMkLst>
            <pc:docMk/>
            <pc:sldMk cId="374788831" sldId="529"/>
            <ac:grpSpMk id="76" creationId="{45EEAC33-AC91-A6B8-8976-DBCDC9CDEAB2}"/>
          </ac:grpSpMkLst>
        </pc:grpChg>
      </pc:sldChg>
      <pc:sldChg chg="del">
        <pc:chgData name="Adriane Orenha Ottaiano" userId="75c66c36fc109fa5" providerId="LiveId" clId="{11AA14D4-1D6C-45CA-B177-DAFF91313E9C}" dt="2023-06-27T22:11:03.545" v="102" actId="2696"/>
        <pc:sldMkLst>
          <pc:docMk/>
          <pc:sldMk cId="728017543" sldId="606"/>
        </pc:sldMkLst>
      </pc:sldChg>
      <pc:sldChg chg="add">
        <pc:chgData name="Adriane Orenha Ottaiano" userId="75c66c36fc109fa5" providerId="LiveId" clId="{11AA14D4-1D6C-45CA-B177-DAFF91313E9C}" dt="2023-06-27T22:11:15.686" v="103"/>
        <pc:sldMkLst>
          <pc:docMk/>
          <pc:sldMk cId="1172591334" sldId="606"/>
        </pc:sldMkLst>
      </pc:sldChg>
      <pc:sldChg chg="delSp mod delAnim">
        <pc:chgData name="Adriane Orenha Ottaiano" userId="75c66c36fc109fa5" providerId="LiveId" clId="{11AA14D4-1D6C-45CA-B177-DAFF91313E9C}" dt="2023-06-27T22:13:30.705" v="113" actId="478"/>
        <pc:sldMkLst>
          <pc:docMk/>
          <pc:sldMk cId="3566008005" sldId="613"/>
        </pc:sldMkLst>
        <pc:picChg chg="del">
          <ac:chgData name="Adriane Orenha Ottaiano" userId="75c66c36fc109fa5" providerId="LiveId" clId="{11AA14D4-1D6C-45CA-B177-DAFF91313E9C}" dt="2023-06-27T22:13:30.705" v="113" actId="478"/>
          <ac:picMkLst>
            <pc:docMk/>
            <pc:sldMk cId="3566008005" sldId="613"/>
            <ac:picMk id="7" creationId="{79DA7F09-495B-8274-2448-53B3C20C13C4}"/>
          </ac:picMkLst>
        </pc:picChg>
      </pc:sldChg>
      <pc:sldChg chg="delSp modSp mod delAnim">
        <pc:chgData name="Adriane Orenha Ottaiano" userId="75c66c36fc109fa5" providerId="LiveId" clId="{11AA14D4-1D6C-45CA-B177-DAFF91313E9C}" dt="2023-06-27T22:02:30.434" v="72" actId="478"/>
        <pc:sldMkLst>
          <pc:docMk/>
          <pc:sldMk cId="3171346420" sldId="615"/>
        </pc:sldMkLst>
        <pc:grpChg chg="del mod">
          <ac:chgData name="Adriane Orenha Ottaiano" userId="75c66c36fc109fa5" providerId="LiveId" clId="{11AA14D4-1D6C-45CA-B177-DAFF91313E9C}" dt="2023-06-27T22:02:30.434" v="72" actId="478"/>
          <ac:grpSpMkLst>
            <pc:docMk/>
            <pc:sldMk cId="3171346420" sldId="615"/>
            <ac:grpSpMk id="5" creationId="{F5177AC7-23EE-53BB-AAF3-CBAFB9E41F40}"/>
          </ac:grpSpMkLst>
        </pc:grpChg>
      </pc:sldChg>
      <pc:sldChg chg="modSp">
        <pc:chgData name="Adriane Orenha Ottaiano" userId="75c66c36fc109fa5" providerId="LiveId" clId="{11AA14D4-1D6C-45CA-B177-DAFF91313E9C}" dt="2023-06-27T22:03:10.340" v="77" actId="2711"/>
        <pc:sldMkLst>
          <pc:docMk/>
          <pc:sldMk cId="1694543511" sldId="618"/>
        </pc:sldMkLst>
        <pc:spChg chg="mod">
          <ac:chgData name="Adriane Orenha Ottaiano" userId="75c66c36fc109fa5" providerId="LiveId" clId="{11AA14D4-1D6C-45CA-B177-DAFF91313E9C}" dt="2023-06-27T22:03:10.340" v="77" actId="2711"/>
          <ac:spMkLst>
            <pc:docMk/>
            <pc:sldMk cId="1694543511" sldId="618"/>
            <ac:spMk id="22" creationId="{5FABD6F5-B692-1F54-B3E1-15355FC86B0C}"/>
          </ac:spMkLst>
        </pc:spChg>
      </pc:sldChg>
      <pc:sldChg chg="delSp mod">
        <pc:chgData name="Adriane Orenha Ottaiano" userId="75c66c36fc109fa5" providerId="LiveId" clId="{11AA14D4-1D6C-45CA-B177-DAFF91313E9C}" dt="2023-06-27T22:05:52.342" v="87" actId="478"/>
        <pc:sldMkLst>
          <pc:docMk/>
          <pc:sldMk cId="4193213462" sldId="625"/>
        </pc:sldMkLst>
        <pc:spChg chg="del">
          <ac:chgData name="Adriane Orenha Ottaiano" userId="75c66c36fc109fa5" providerId="LiveId" clId="{11AA14D4-1D6C-45CA-B177-DAFF91313E9C}" dt="2023-06-27T22:05:52.342" v="87" actId="478"/>
          <ac:spMkLst>
            <pc:docMk/>
            <pc:sldMk cId="4193213462" sldId="625"/>
            <ac:spMk id="4" creationId="{285747AA-3CA9-79AA-D497-B88C8A806AA2}"/>
          </ac:spMkLst>
        </pc:spChg>
        <pc:spChg chg="del">
          <ac:chgData name="Adriane Orenha Ottaiano" userId="75c66c36fc109fa5" providerId="LiveId" clId="{11AA14D4-1D6C-45CA-B177-DAFF91313E9C}" dt="2023-06-27T22:05:52.342" v="87" actId="478"/>
          <ac:spMkLst>
            <pc:docMk/>
            <pc:sldMk cId="4193213462" sldId="625"/>
            <ac:spMk id="6" creationId="{1F0368C1-C3F9-89E5-FCFA-83DB1429F3BC}"/>
          </ac:spMkLst>
        </pc:spChg>
        <pc:spChg chg="del">
          <ac:chgData name="Adriane Orenha Ottaiano" userId="75c66c36fc109fa5" providerId="LiveId" clId="{11AA14D4-1D6C-45CA-B177-DAFF91313E9C}" dt="2023-06-27T22:05:52.342" v="87" actId="478"/>
          <ac:spMkLst>
            <pc:docMk/>
            <pc:sldMk cId="4193213462" sldId="625"/>
            <ac:spMk id="7" creationId="{AEBD3F0D-C5BB-3F7A-205E-61E3490B7A8B}"/>
          </ac:spMkLst>
        </pc:spChg>
        <pc:spChg chg="del">
          <ac:chgData name="Adriane Orenha Ottaiano" userId="75c66c36fc109fa5" providerId="LiveId" clId="{11AA14D4-1D6C-45CA-B177-DAFF91313E9C}" dt="2023-06-27T22:05:52.342" v="87" actId="478"/>
          <ac:spMkLst>
            <pc:docMk/>
            <pc:sldMk cId="4193213462" sldId="625"/>
            <ac:spMk id="8" creationId="{47C9620E-EE72-63B4-5147-9283BB2B0165}"/>
          </ac:spMkLst>
        </pc:spChg>
        <pc:spChg chg="del">
          <ac:chgData name="Adriane Orenha Ottaiano" userId="75c66c36fc109fa5" providerId="LiveId" clId="{11AA14D4-1D6C-45CA-B177-DAFF91313E9C}" dt="2023-06-27T22:05:52.342" v="87" actId="478"/>
          <ac:spMkLst>
            <pc:docMk/>
            <pc:sldMk cId="4193213462" sldId="625"/>
            <ac:spMk id="10" creationId="{2D252241-336D-333F-92DE-2CF645296305}"/>
          </ac:spMkLst>
        </pc:spChg>
        <pc:grpChg chg="del">
          <ac:chgData name="Adriane Orenha Ottaiano" userId="75c66c36fc109fa5" providerId="LiveId" clId="{11AA14D4-1D6C-45CA-B177-DAFF91313E9C}" dt="2023-06-27T22:05:52.342" v="87" actId="478"/>
          <ac:grpSpMkLst>
            <pc:docMk/>
            <pc:sldMk cId="4193213462" sldId="625"/>
            <ac:grpSpMk id="11" creationId="{14784C6D-95D1-6819-5E7A-3000F3589DC5}"/>
          </ac:grpSpMkLst>
        </pc:grpChg>
        <pc:grpChg chg="del">
          <ac:chgData name="Adriane Orenha Ottaiano" userId="75c66c36fc109fa5" providerId="LiveId" clId="{11AA14D4-1D6C-45CA-B177-DAFF91313E9C}" dt="2023-06-27T22:05:52.342" v="87" actId="478"/>
          <ac:grpSpMkLst>
            <pc:docMk/>
            <pc:sldMk cId="4193213462" sldId="625"/>
            <ac:grpSpMk id="20" creationId="{554639B9-EEED-A41D-0561-B1B7F42E56EF}"/>
          </ac:grpSpMkLst>
        </pc:grpChg>
        <pc:grpChg chg="del">
          <ac:chgData name="Adriane Orenha Ottaiano" userId="75c66c36fc109fa5" providerId="LiveId" clId="{11AA14D4-1D6C-45CA-B177-DAFF91313E9C}" dt="2023-06-27T22:05:52.342" v="87" actId="478"/>
          <ac:grpSpMkLst>
            <pc:docMk/>
            <pc:sldMk cId="4193213462" sldId="625"/>
            <ac:grpSpMk id="62" creationId="{190874B5-F042-C15A-6371-C38638AC5F63}"/>
          </ac:grpSpMkLst>
        </pc:grpChg>
      </pc:sldChg>
      <pc:sldChg chg="delSp mod delAnim">
        <pc:chgData name="Adriane Orenha Ottaiano" userId="75c66c36fc109fa5" providerId="LiveId" clId="{11AA14D4-1D6C-45CA-B177-DAFF91313E9C}" dt="2023-06-27T22:15:12.031" v="120" actId="478"/>
        <pc:sldMkLst>
          <pc:docMk/>
          <pc:sldMk cId="4181771932" sldId="630"/>
        </pc:sldMkLst>
        <pc:grpChg chg="del">
          <ac:chgData name="Adriane Orenha Ottaiano" userId="75c66c36fc109fa5" providerId="LiveId" clId="{11AA14D4-1D6C-45CA-B177-DAFF91313E9C}" dt="2023-06-27T22:15:12.031" v="120" actId="478"/>
          <ac:grpSpMkLst>
            <pc:docMk/>
            <pc:sldMk cId="4181771932" sldId="630"/>
            <ac:grpSpMk id="5" creationId="{64C88954-96B9-14F3-C13E-D6E6FEB049D2}"/>
          </ac:grpSpMkLst>
        </pc:grpChg>
        <pc:grpChg chg="del">
          <ac:chgData name="Adriane Orenha Ottaiano" userId="75c66c36fc109fa5" providerId="LiveId" clId="{11AA14D4-1D6C-45CA-B177-DAFF91313E9C}" dt="2023-06-27T22:15:12.031" v="120" actId="478"/>
          <ac:grpSpMkLst>
            <pc:docMk/>
            <pc:sldMk cId="4181771932" sldId="630"/>
            <ac:grpSpMk id="15" creationId="{BA1AA640-6D96-5276-DD37-E3946ACE74F7}"/>
          </ac:grpSpMkLst>
        </pc:grpChg>
        <pc:grpChg chg="del">
          <ac:chgData name="Adriane Orenha Ottaiano" userId="75c66c36fc109fa5" providerId="LiveId" clId="{11AA14D4-1D6C-45CA-B177-DAFF91313E9C}" dt="2023-06-27T22:15:12.031" v="120" actId="478"/>
          <ac:grpSpMkLst>
            <pc:docMk/>
            <pc:sldMk cId="4181771932" sldId="630"/>
            <ac:grpSpMk id="51" creationId="{0756A706-FB58-8422-32DD-BE1A3BE7331D}"/>
          </ac:grpSpMkLst>
        </pc:grpChg>
      </pc:sldChg>
      <pc:sldChg chg="add del">
        <pc:chgData name="Adriane Orenha Ottaiano" userId="75c66c36fc109fa5" providerId="LiveId" clId="{11AA14D4-1D6C-45CA-B177-DAFF91313E9C}" dt="2023-06-27T22:11:03.545" v="102" actId="2696"/>
        <pc:sldMkLst>
          <pc:docMk/>
          <pc:sldMk cId="834802605" sldId="633"/>
        </pc:sldMkLst>
      </pc:sldChg>
      <pc:sldChg chg="add">
        <pc:chgData name="Adriane Orenha Ottaiano" userId="75c66c36fc109fa5" providerId="LiveId" clId="{11AA14D4-1D6C-45CA-B177-DAFF91313E9C}" dt="2023-06-27T22:11:15.686" v="103"/>
        <pc:sldMkLst>
          <pc:docMk/>
          <pc:sldMk cId="2419622327" sldId="633"/>
        </pc:sldMkLst>
      </pc:sldChg>
      <pc:sldChg chg="add">
        <pc:chgData name="Adriane Orenha Ottaiano" userId="75c66c36fc109fa5" providerId="LiveId" clId="{11AA14D4-1D6C-45CA-B177-DAFF91313E9C}" dt="2023-06-27T22:29:16.570" v="175"/>
        <pc:sldMkLst>
          <pc:docMk/>
          <pc:sldMk cId="1117620987" sldId="637"/>
        </pc:sldMkLst>
      </pc:sldChg>
      <pc:sldChg chg="add del">
        <pc:chgData name="Adriane Orenha Ottaiano" userId="75c66c36fc109fa5" providerId="LiveId" clId="{11AA14D4-1D6C-45CA-B177-DAFF91313E9C}" dt="2023-06-27T22:29:03.349" v="174" actId="2696"/>
        <pc:sldMkLst>
          <pc:docMk/>
          <pc:sldMk cId="1431302464" sldId="637"/>
        </pc:sldMkLst>
      </pc:sldChg>
      <pc:sldChg chg="del">
        <pc:chgData name="Adriane Orenha Ottaiano" userId="75c66c36fc109fa5" providerId="LiveId" clId="{11AA14D4-1D6C-45CA-B177-DAFF91313E9C}" dt="2023-06-27T22:27:43.837" v="172" actId="2696"/>
        <pc:sldMkLst>
          <pc:docMk/>
          <pc:sldMk cId="3599839541" sldId="637"/>
        </pc:sldMkLst>
      </pc:sldChg>
      <pc:sldChg chg="add">
        <pc:chgData name="Adriane Orenha Ottaiano" userId="75c66c36fc109fa5" providerId="LiveId" clId="{11AA14D4-1D6C-45CA-B177-DAFF91313E9C}" dt="2023-06-27T22:28:05.100" v="173"/>
        <pc:sldMkLst>
          <pc:docMk/>
          <pc:sldMk cId="1324418623" sldId="643"/>
        </pc:sldMkLst>
      </pc:sldChg>
      <pc:sldChg chg="delSp del mod delAnim">
        <pc:chgData name="Adriane Orenha Ottaiano" userId="75c66c36fc109fa5" providerId="LiveId" clId="{11AA14D4-1D6C-45CA-B177-DAFF91313E9C}" dt="2023-06-27T22:27:43.837" v="172" actId="2696"/>
        <pc:sldMkLst>
          <pc:docMk/>
          <pc:sldMk cId="4087945669" sldId="643"/>
        </pc:sldMkLst>
        <pc:grpChg chg="del">
          <ac:chgData name="Adriane Orenha Ottaiano" userId="75c66c36fc109fa5" providerId="LiveId" clId="{11AA14D4-1D6C-45CA-B177-DAFF91313E9C}" dt="2023-06-27T22:12:00.579" v="105" actId="478"/>
          <ac:grpSpMkLst>
            <pc:docMk/>
            <pc:sldMk cId="4087945669" sldId="643"/>
            <ac:grpSpMk id="5" creationId="{0C85491C-5CA2-5268-45A5-3E4EAA0F78E0}"/>
          </ac:grpSpMkLst>
        </pc:grpChg>
        <pc:grpChg chg="del">
          <ac:chgData name="Adriane Orenha Ottaiano" userId="75c66c36fc109fa5" providerId="LiveId" clId="{11AA14D4-1D6C-45CA-B177-DAFF91313E9C}" dt="2023-06-27T22:11:58.382" v="104" actId="478"/>
          <ac:grpSpMkLst>
            <pc:docMk/>
            <pc:sldMk cId="4087945669" sldId="643"/>
            <ac:grpSpMk id="16" creationId="{28217D8A-B569-8A8F-50A9-54D7C5C48FA6}"/>
          </ac:grpSpMkLst>
        </pc:grpChg>
        <pc:grpChg chg="del">
          <ac:chgData name="Adriane Orenha Ottaiano" userId="75c66c36fc109fa5" providerId="LiveId" clId="{11AA14D4-1D6C-45CA-B177-DAFF91313E9C}" dt="2023-06-27T22:12:03.249" v="106" actId="478"/>
          <ac:grpSpMkLst>
            <pc:docMk/>
            <pc:sldMk cId="4087945669" sldId="643"/>
            <ac:grpSpMk id="52" creationId="{A7F110DB-65A0-0220-F5E7-4344C25C718B}"/>
          </ac:grpSpMkLst>
        </pc:grpChg>
      </pc:sldChg>
      <pc:sldChg chg="modSp">
        <pc:chgData name="Adriane Orenha Ottaiano" userId="75c66c36fc109fa5" providerId="LiveId" clId="{11AA14D4-1D6C-45CA-B177-DAFF91313E9C}" dt="2023-06-27T22:26:47.821" v="171" actId="2711"/>
        <pc:sldMkLst>
          <pc:docMk/>
          <pc:sldMk cId="302309161" sldId="644"/>
        </pc:sldMkLst>
        <pc:spChg chg="mod">
          <ac:chgData name="Adriane Orenha Ottaiano" userId="75c66c36fc109fa5" providerId="LiveId" clId="{11AA14D4-1D6C-45CA-B177-DAFF91313E9C}" dt="2023-06-27T22:26:47.821" v="171" actId="2711"/>
          <ac:spMkLst>
            <pc:docMk/>
            <pc:sldMk cId="302309161" sldId="644"/>
            <ac:spMk id="142" creationId="{068505EA-81F4-B228-77FF-0A8EAA8CD660}"/>
          </ac:spMkLst>
        </pc:spChg>
      </pc:sldChg>
      <pc:sldChg chg="delSp mod delAnim">
        <pc:chgData name="Adriane Orenha Ottaiano" userId="75c66c36fc109fa5" providerId="LiveId" clId="{11AA14D4-1D6C-45CA-B177-DAFF91313E9C}" dt="2023-06-27T22:02:35.738" v="73" actId="478"/>
        <pc:sldMkLst>
          <pc:docMk/>
          <pc:sldMk cId="278004629" sldId="645"/>
        </pc:sldMkLst>
        <pc:grpChg chg="del">
          <ac:chgData name="Adriane Orenha Ottaiano" userId="75c66c36fc109fa5" providerId="LiveId" clId="{11AA14D4-1D6C-45CA-B177-DAFF91313E9C}" dt="2023-06-27T22:02:35.738" v="73" actId="478"/>
          <ac:grpSpMkLst>
            <pc:docMk/>
            <pc:sldMk cId="278004629" sldId="645"/>
            <ac:grpSpMk id="5" creationId="{F5177AC7-23EE-53BB-AAF3-CBAFB9E41F40}"/>
          </ac:grpSpMkLst>
        </pc:grpChg>
      </pc:sldChg>
      <pc:sldChg chg="add del">
        <pc:chgData name="Adriane Orenha Ottaiano" userId="75c66c36fc109fa5" providerId="LiveId" clId="{11AA14D4-1D6C-45CA-B177-DAFF91313E9C}" dt="2023-06-27T21:37:00.563" v="39" actId="47"/>
        <pc:sldMkLst>
          <pc:docMk/>
          <pc:sldMk cId="3074924692" sldId="651"/>
        </pc:sldMkLst>
      </pc:sldChg>
      <pc:sldChg chg="del">
        <pc:chgData name="Adriane Orenha Ottaiano" userId="75c66c36fc109fa5" providerId="LiveId" clId="{11AA14D4-1D6C-45CA-B177-DAFF91313E9C}" dt="2023-06-27T22:33:04.979" v="177" actId="2696"/>
        <pc:sldMkLst>
          <pc:docMk/>
          <pc:sldMk cId="2291342001" sldId="652"/>
        </pc:sldMkLst>
      </pc:sldChg>
      <pc:sldChg chg="add">
        <pc:chgData name="Adriane Orenha Ottaiano" userId="75c66c36fc109fa5" providerId="LiveId" clId="{11AA14D4-1D6C-45CA-B177-DAFF91313E9C}" dt="2023-06-27T22:33:36.235" v="178"/>
        <pc:sldMkLst>
          <pc:docMk/>
          <pc:sldMk cId="3265133244" sldId="652"/>
        </pc:sldMkLst>
      </pc:sldChg>
      <pc:sldChg chg="delSp mod delAnim">
        <pc:chgData name="Adriane Orenha Ottaiano" userId="75c66c36fc109fa5" providerId="LiveId" clId="{11AA14D4-1D6C-45CA-B177-DAFF91313E9C}" dt="2023-06-27T21:59:44.163" v="47" actId="478"/>
        <pc:sldMkLst>
          <pc:docMk/>
          <pc:sldMk cId="1168097738" sldId="656"/>
        </pc:sldMkLst>
        <pc:grpChg chg="del">
          <ac:chgData name="Adriane Orenha Ottaiano" userId="75c66c36fc109fa5" providerId="LiveId" clId="{11AA14D4-1D6C-45CA-B177-DAFF91313E9C}" dt="2023-06-27T21:59:44.163" v="47" actId="478"/>
          <ac:grpSpMkLst>
            <pc:docMk/>
            <pc:sldMk cId="1168097738" sldId="656"/>
            <ac:grpSpMk id="14" creationId="{6772562A-B3E9-FFE7-C360-B7954F1A413C}"/>
          </ac:grpSpMkLst>
        </pc:grpChg>
      </pc:sldChg>
      <pc:sldChg chg="add">
        <pc:chgData name="Adriane Orenha Ottaiano" userId="75c66c36fc109fa5" providerId="LiveId" clId="{11AA14D4-1D6C-45CA-B177-DAFF91313E9C}" dt="2023-06-27T22:28:05.100" v="173"/>
        <pc:sldMkLst>
          <pc:docMk/>
          <pc:sldMk cId="1393463193" sldId="657"/>
        </pc:sldMkLst>
      </pc:sldChg>
      <pc:sldChg chg="delSp del mod ord delAnim">
        <pc:chgData name="Adriane Orenha Ottaiano" userId="75c66c36fc109fa5" providerId="LiveId" clId="{11AA14D4-1D6C-45CA-B177-DAFF91313E9C}" dt="2023-06-27T22:27:43.837" v="172" actId="2696"/>
        <pc:sldMkLst>
          <pc:docMk/>
          <pc:sldMk cId="3268590927" sldId="657"/>
        </pc:sldMkLst>
        <pc:grpChg chg="del">
          <ac:chgData name="Adriane Orenha Ottaiano" userId="75c66c36fc109fa5" providerId="LiveId" clId="{11AA14D4-1D6C-45CA-B177-DAFF91313E9C}" dt="2023-06-27T22:12:18.361" v="110" actId="478"/>
          <ac:grpSpMkLst>
            <pc:docMk/>
            <pc:sldMk cId="3268590927" sldId="657"/>
            <ac:grpSpMk id="5" creationId="{6DC68301-052D-E6E1-E766-CEE606A6965F}"/>
          </ac:grpSpMkLst>
        </pc:grpChg>
        <pc:grpChg chg="del">
          <ac:chgData name="Adriane Orenha Ottaiano" userId="75c66c36fc109fa5" providerId="LiveId" clId="{11AA14D4-1D6C-45CA-B177-DAFF91313E9C}" dt="2023-06-27T22:12:18.361" v="110" actId="478"/>
          <ac:grpSpMkLst>
            <pc:docMk/>
            <pc:sldMk cId="3268590927" sldId="657"/>
            <ac:grpSpMk id="16" creationId="{A4E46A9F-43A1-1922-ED3F-B98298BD8DB0}"/>
          </ac:grpSpMkLst>
        </pc:grpChg>
        <pc:grpChg chg="del">
          <ac:chgData name="Adriane Orenha Ottaiano" userId="75c66c36fc109fa5" providerId="LiveId" clId="{11AA14D4-1D6C-45CA-B177-DAFF91313E9C}" dt="2023-06-27T22:12:18.361" v="110" actId="478"/>
          <ac:grpSpMkLst>
            <pc:docMk/>
            <pc:sldMk cId="3268590927" sldId="657"/>
            <ac:grpSpMk id="52" creationId="{E6869EAD-CC4C-E45E-A766-2BA510D2FFE0}"/>
          </ac:grpSpMkLst>
        </pc:grpChg>
      </pc:sldChg>
      <pc:sldChg chg="delSp mod">
        <pc:chgData name="Adriane Orenha Ottaiano" userId="75c66c36fc109fa5" providerId="LiveId" clId="{11AA14D4-1D6C-45CA-B177-DAFF91313E9C}" dt="2023-06-27T22:12:43.464" v="112" actId="478"/>
        <pc:sldMkLst>
          <pc:docMk/>
          <pc:sldMk cId="3958202390" sldId="658"/>
        </pc:sldMkLst>
        <pc:grpChg chg="del">
          <ac:chgData name="Adriane Orenha Ottaiano" userId="75c66c36fc109fa5" providerId="LiveId" clId="{11AA14D4-1D6C-45CA-B177-DAFF91313E9C}" dt="2023-06-27T22:12:43.464" v="112" actId="478"/>
          <ac:grpSpMkLst>
            <pc:docMk/>
            <pc:sldMk cId="3958202390" sldId="658"/>
            <ac:grpSpMk id="10" creationId="{E0C33ECE-6406-5204-81CA-D4EC18A99964}"/>
          </ac:grpSpMkLst>
        </pc:grpChg>
        <pc:graphicFrameChg chg="del">
          <ac:chgData name="Adriane Orenha Ottaiano" userId="75c66c36fc109fa5" providerId="LiveId" clId="{11AA14D4-1D6C-45CA-B177-DAFF91313E9C}" dt="2023-06-27T22:12:41.359" v="111" actId="478"/>
          <ac:graphicFrameMkLst>
            <pc:docMk/>
            <pc:sldMk cId="3958202390" sldId="658"/>
            <ac:graphicFrameMk id="4" creationId="{7D79EAFF-A923-1B16-139A-0B7AC3293972}"/>
          </ac:graphicFrameMkLst>
        </pc:graphicFrameChg>
      </pc:sldChg>
      <pc:sldChg chg="add del">
        <pc:chgData name="Adriane Orenha Ottaiano" userId="75c66c36fc109fa5" providerId="LiveId" clId="{11AA14D4-1D6C-45CA-B177-DAFF91313E9C}" dt="2023-06-27T21:37:11.400" v="40" actId="47"/>
        <pc:sldMkLst>
          <pc:docMk/>
          <pc:sldMk cId="4058947156" sldId="659"/>
        </pc:sldMkLst>
      </pc:sldChg>
      <pc:sldChg chg="add">
        <pc:chgData name="Adriane Orenha Ottaiano" userId="75c66c36fc109fa5" providerId="LiveId" clId="{11AA14D4-1D6C-45CA-B177-DAFF91313E9C}" dt="2023-06-27T22:33:36.235" v="178"/>
        <pc:sldMkLst>
          <pc:docMk/>
          <pc:sldMk cId="2609370131" sldId="660"/>
        </pc:sldMkLst>
      </pc:sldChg>
      <pc:sldChg chg="del">
        <pc:chgData name="Adriane Orenha Ottaiano" userId="75c66c36fc109fa5" providerId="LiveId" clId="{11AA14D4-1D6C-45CA-B177-DAFF91313E9C}" dt="2023-06-27T22:33:04.979" v="177" actId="2696"/>
        <pc:sldMkLst>
          <pc:docMk/>
          <pc:sldMk cId="4229498888" sldId="660"/>
        </pc:sldMkLst>
      </pc:sldChg>
      <pc:sldChg chg="del">
        <pc:chgData name="Adriane Orenha Ottaiano" userId="75c66c36fc109fa5" providerId="LiveId" clId="{11AA14D4-1D6C-45CA-B177-DAFF91313E9C}" dt="2023-06-27T22:33:04.979" v="177" actId="2696"/>
        <pc:sldMkLst>
          <pc:docMk/>
          <pc:sldMk cId="945198811" sldId="661"/>
        </pc:sldMkLst>
      </pc:sldChg>
      <pc:sldChg chg="add">
        <pc:chgData name="Adriane Orenha Ottaiano" userId="75c66c36fc109fa5" providerId="LiveId" clId="{11AA14D4-1D6C-45CA-B177-DAFF91313E9C}" dt="2023-06-27T22:33:36.235" v="178"/>
        <pc:sldMkLst>
          <pc:docMk/>
          <pc:sldMk cId="3543856967" sldId="661"/>
        </pc:sldMkLst>
      </pc:sldChg>
      <pc:sldChg chg="add">
        <pc:chgData name="Adriane Orenha Ottaiano" userId="75c66c36fc109fa5" providerId="LiveId" clId="{11AA14D4-1D6C-45CA-B177-DAFF91313E9C}" dt="2023-06-27T22:33:36.235" v="178"/>
        <pc:sldMkLst>
          <pc:docMk/>
          <pc:sldMk cId="1406681602" sldId="664"/>
        </pc:sldMkLst>
      </pc:sldChg>
      <pc:sldChg chg="del">
        <pc:chgData name="Adriane Orenha Ottaiano" userId="75c66c36fc109fa5" providerId="LiveId" clId="{11AA14D4-1D6C-45CA-B177-DAFF91313E9C}" dt="2023-06-27T22:33:04.979" v="177" actId="2696"/>
        <pc:sldMkLst>
          <pc:docMk/>
          <pc:sldMk cId="2543455513" sldId="664"/>
        </pc:sldMkLst>
      </pc:sldChg>
      <pc:sldChg chg="add">
        <pc:chgData name="Adriane Orenha Ottaiano" userId="75c66c36fc109fa5" providerId="LiveId" clId="{11AA14D4-1D6C-45CA-B177-DAFF91313E9C}" dt="2023-06-27T22:28:05.100" v="173"/>
        <pc:sldMkLst>
          <pc:docMk/>
          <pc:sldMk cId="1254504064" sldId="667"/>
        </pc:sldMkLst>
      </pc:sldChg>
      <pc:sldChg chg="del">
        <pc:chgData name="Adriane Orenha Ottaiano" userId="75c66c36fc109fa5" providerId="LiveId" clId="{11AA14D4-1D6C-45CA-B177-DAFF91313E9C}" dt="2023-06-27T22:27:43.837" v="172" actId="2696"/>
        <pc:sldMkLst>
          <pc:docMk/>
          <pc:sldMk cId="3621489720" sldId="667"/>
        </pc:sldMkLst>
      </pc:sldChg>
      <pc:sldChg chg="delSp mod">
        <pc:chgData name="Adriane Orenha Ottaiano" userId="75c66c36fc109fa5" providerId="LiveId" clId="{11AA14D4-1D6C-45CA-B177-DAFF91313E9C}" dt="2023-06-27T22:06:02.915" v="88" actId="478"/>
        <pc:sldMkLst>
          <pc:docMk/>
          <pc:sldMk cId="2477021282" sldId="670"/>
        </pc:sldMkLst>
        <pc:grpChg chg="del">
          <ac:chgData name="Adriane Orenha Ottaiano" userId="75c66c36fc109fa5" providerId="LiveId" clId="{11AA14D4-1D6C-45CA-B177-DAFF91313E9C}" dt="2023-06-27T22:06:02.915" v="88" actId="478"/>
          <ac:grpSpMkLst>
            <pc:docMk/>
            <pc:sldMk cId="2477021282" sldId="670"/>
            <ac:grpSpMk id="177" creationId="{1315AA2E-73ED-4F13-9FAF-4904D17587E6}"/>
          </ac:grpSpMkLst>
        </pc:grpChg>
      </pc:sldChg>
      <pc:sldChg chg="del">
        <pc:chgData name="Adriane Orenha Ottaiano" userId="75c66c36fc109fa5" providerId="LiveId" clId="{11AA14D4-1D6C-45CA-B177-DAFF91313E9C}" dt="2023-06-27T22:07:14.939" v="91" actId="47"/>
        <pc:sldMkLst>
          <pc:docMk/>
          <pc:sldMk cId="2209391765" sldId="671"/>
        </pc:sldMkLst>
      </pc:sldChg>
      <pc:sldChg chg="modSp mod">
        <pc:chgData name="Adriane Orenha Ottaiano" userId="75c66c36fc109fa5" providerId="LiveId" clId="{11AA14D4-1D6C-45CA-B177-DAFF91313E9C}" dt="2023-06-28T23:00:51.937" v="253" actId="404"/>
        <pc:sldMkLst>
          <pc:docMk/>
          <pc:sldMk cId="287934055" sldId="673"/>
        </pc:sldMkLst>
        <pc:spChg chg="mod">
          <ac:chgData name="Adriane Orenha Ottaiano" userId="75c66c36fc109fa5" providerId="LiveId" clId="{11AA14D4-1D6C-45CA-B177-DAFF91313E9C}" dt="2023-06-28T23:00:51.937" v="253" actId="404"/>
          <ac:spMkLst>
            <pc:docMk/>
            <pc:sldMk cId="287934055" sldId="673"/>
            <ac:spMk id="6" creationId="{B26A67ED-5D02-F4AD-2AE9-240DB4BA1B30}"/>
          </ac:spMkLst>
        </pc:spChg>
      </pc:sldChg>
      <pc:sldChg chg="modSp add del mod">
        <pc:chgData name="Adriane Orenha Ottaiano" userId="75c66c36fc109fa5" providerId="LiveId" clId="{11AA14D4-1D6C-45CA-B177-DAFF91313E9C}" dt="2023-06-27T22:04:44.527" v="79" actId="14100"/>
        <pc:sldMkLst>
          <pc:docMk/>
          <pc:sldMk cId="2548836114" sldId="680"/>
        </pc:sldMkLst>
        <pc:spChg chg="mod">
          <ac:chgData name="Adriane Orenha Ottaiano" userId="75c66c36fc109fa5" providerId="LiveId" clId="{11AA14D4-1D6C-45CA-B177-DAFF91313E9C}" dt="2023-06-27T22:04:44.527" v="79" actId="14100"/>
          <ac:spMkLst>
            <pc:docMk/>
            <pc:sldMk cId="2548836114" sldId="680"/>
            <ac:spMk id="3" creationId="{7C274D8B-E65A-8559-02AE-BBEC32C30D1C}"/>
          </ac:spMkLst>
        </pc:spChg>
      </pc:sldChg>
      <pc:sldChg chg="modSp">
        <pc:chgData name="Adriane Orenha Ottaiano" userId="75c66c36fc109fa5" providerId="LiveId" clId="{11AA14D4-1D6C-45CA-B177-DAFF91313E9C}" dt="2023-06-27T22:05:12.893" v="83" actId="2711"/>
        <pc:sldMkLst>
          <pc:docMk/>
          <pc:sldMk cId="3987072260" sldId="681"/>
        </pc:sldMkLst>
        <pc:spChg chg="mod">
          <ac:chgData name="Adriane Orenha Ottaiano" userId="75c66c36fc109fa5" providerId="LiveId" clId="{11AA14D4-1D6C-45CA-B177-DAFF91313E9C}" dt="2023-06-27T22:05:12.893" v="83" actId="2711"/>
          <ac:spMkLst>
            <pc:docMk/>
            <pc:sldMk cId="3987072260" sldId="681"/>
            <ac:spMk id="2" creationId="{74489E9D-EC86-3E52-6544-AAF518B33286}"/>
          </ac:spMkLst>
        </pc:spChg>
        <pc:spChg chg="mod">
          <ac:chgData name="Adriane Orenha Ottaiano" userId="75c66c36fc109fa5" providerId="LiveId" clId="{11AA14D4-1D6C-45CA-B177-DAFF91313E9C}" dt="2023-06-27T22:05:03.167" v="82" actId="2711"/>
          <ac:spMkLst>
            <pc:docMk/>
            <pc:sldMk cId="3987072260" sldId="681"/>
            <ac:spMk id="4" creationId="{5F8D6000-625E-05F0-423A-00B281A3406E}"/>
          </ac:spMkLst>
        </pc:spChg>
      </pc:sldChg>
      <pc:sldChg chg="del">
        <pc:chgData name="Adriane Orenha Ottaiano" userId="75c66c36fc109fa5" providerId="LiveId" clId="{11AA14D4-1D6C-45CA-B177-DAFF91313E9C}" dt="2023-06-27T21:17:53.230" v="21" actId="47"/>
        <pc:sldMkLst>
          <pc:docMk/>
          <pc:sldMk cId="614412084" sldId="683"/>
        </pc:sldMkLst>
      </pc:sldChg>
      <pc:sldChg chg="modSp mod">
        <pc:chgData name="Adriane Orenha Ottaiano" userId="75c66c36fc109fa5" providerId="LiveId" clId="{11AA14D4-1D6C-45CA-B177-DAFF91313E9C}" dt="2023-06-27T22:29:37.756" v="176" actId="2711"/>
        <pc:sldMkLst>
          <pc:docMk/>
          <pc:sldMk cId="1416117195" sldId="684"/>
        </pc:sldMkLst>
        <pc:spChg chg="mod">
          <ac:chgData name="Adriane Orenha Ottaiano" userId="75c66c36fc109fa5" providerId="LiveId" clId="{11AA14D4-1D6C-45CA-B177-DAFF91313E9C}" dt="2023-06-27T22:29:37.756" v="176" actId="2711"/>
          <ac:spMkLst>
            <pc:docMk/>
            <pc:sldMk cId="1416117195" sldId="684"/>
            <ac:spMk id="4" creationId="{73DDC666-EEF3-72BD-56C5-067BBFEB6942}"/>
          </ac:spMkLst>
        </pc:spChg>
      </pc:sldChg>
      <pc:sldChg chg="addSp delSp modSp mod delAnim">
        <pc:chgData name="Adriane Orenha Ottaiano" userId="75c66c36fc109fa5" providerId="LiveId" clId="{11AA14D4-1D6C-45CA-B177-DAFF91313E9C}" dt="2023-06-27T22:25:11.166" v="135" actId="1038"/>
        <pc:sldMkLst>
          <pc:docMk/>
          <pc:sldMk cId="1078111210" sldId="687"/>
        </pc:sldMkLst>
        <pc:spChg chg="mod">
          <ac:chgData name="Adriane Orenha Ottaiano" userId="75c66c36fc109fa5" providerId="LiveId" clId="{11AA14D4-1D6C-45CA-B177-DAFF91313E9C}" dt="2023-06-27T22:05:24.869" v="85" actId="1036"/>
          <ac:spMkLst>
            <pc:docMk/>
            <pc:sldMk cId="1078111210" sldId="687"/>
            <ac:spMk id="5" creationId="{2DD4263C-0FA3-420D-B32D-4FE9490018CF}"/>
          </ac:spMkLst>
        </pc:spChg>
        <pc:picChg chg="del mod">
          <ac:chgData name="Adriane Orenha Ottaiano" userId="75c66c36fc109fa5" providerId="LiveId" clId="{11AA14D4-1D6C-45CA-B177-DAFF91313E9C}" dt="2023-06-27T22:15:47.316" v="123" actId="478"/>
          <ac:picMkLst>
            <pc:docMk/>
            <pc:sldMk cId="1078111210" sldId="687"/>
            <ac:picMk id="2" creationId="{A02493D0-4620-62DE-5A01-1C82A1BD5D98}"/>
          </ac:picMkLst>
        </pc:picChg>
        <pc:picChg chg="del">
          <ac:chgData name="Adriane Orenha Ottaiano" userId="75c66c36fc109fa5" providerId="LiveId" clId="{11AA14D4-1D6C-45CA-B177-DAFF91313E9C}" dt="2023-06-27T22:15:44.896" v="121" actId="478"/>
          <ac:picMkLst>
            <pc:docMk/>
            <pc:sldMk cId="1078111210" sldId="687"/>
            <ac:picMk id="4" creationId="{86819113-C1CE-3A19-78F6-6DBC3B84999B}"/>
          </ac:picMkLst>
        </pc:picChg>
        <pc:picChg chg="add mod">
          <ac:chgData name="Adriane Orenha Ottaiano" userId="75c66c36fc109fa5" providerId="LiveId" clId="{11AA14D4-1D6C-45CA-B177-DAFF91313E9C}" dt="2023-06-27T22:23:11.074" v="125" actId="1076"/>
          <ac:picMkLst>
            <pc:docMk/>
            <pc:sldMk cId="1078111210" sldId="687"/>
            <ac:picMk id="7" creationId="{948E4E21-E5FD-C678-20CD-47BD19958DA3}"/>
          </ac:picMkLst>
        </pc:picChg>
        <pc:picChg chg="add mod">
          <ac:chgData name="Adriane Orenha Ottaiano" userId="75c66c36fc109fa5" providerId="LiveId" clId="{11AA14D4-1D6C-45CA-B177-DAFF91313E9C}" dt="2023-06-27T22:25:11.166" v="135" actId="1038"/>
          <ac:picMkLst>
            <pc:docMk/>
            <pc:sldMk cId="1078111210" sldId="687"/>
            <ac:picMk id="9" creationId="{9F0B6076-43F5-58EA-F240-83758B8B6B58}"/>
          </ac:picMkLst>
        </pc:picChg>
      </pc:sldChg>
      <pc:sldChg chg="del">
        <pc:chgData name="Adriane Orenha Ottaiano" userId="75c66c36fc109fa5" providerId="LiveId" clId="{11AA14D4-1D6C-45CA-B177-DAFF91313E9C}" dt="2023-06-27T21:17:54.212" v="22" actId="47"/>
        <pc:sldMkLst>
          <pc:docMk/>
          <pc:sldMk cId="265857240" sldId="690"/>
        </pc:sldMkLst>
      </pc:sldChg>
      <pc:sldChg chg="del">
        <pc:chgData name="Adriane Orenha Ottaiano" userId="75c66c36fc109fa5" providerId="LiveId" clId="{11AA14D4-1D6C-45CA-B177-DAFF91313E9C}" dt="2023-06-27T21:38:28.109" v="44" actId="47"/>
        <pc:sldMkLst>
          <pc:docMk/>
          <pc:sldMk cId="222876212" sldId="691"/>
        </pc:sldMkLst>
      </pc:sldChg>
      <pc:sldChg chg="del">
        <pc:chgData name="Adriane Orenha Ottaiano" userId="75c66c36fc109fa5" providerId="LiveId" clId="{11AA14D4-1D6C-45CA-B177-DAFF91313E9C}" dt="2023-06-27T21:17:55.235" v="23" actId="47"/>
        <pc:sldMkLst>
          <pc:docMk/>
          <pc:sldMk cId="3168502002" sldId="692"/>
        </pc:sldMkLst>
      </pc:sldChg>
      <pc:sldMasterChg chg="modSldLayout">
        <pc:chgData name="Adriane Orenha Ottaiano" userId="75c66c36fc109fa5" providerId="LiveId" clId="{11AA14D4-1D6C-45CA-B177-DAFF91313E9C}" dt="2023-06-27T22:01:15.498" v="70"/>
        <pc:sldMasterMkLst>
          <pc:docMk/>
          <pc:sldMasterMk cId="1121383672" sldId="2147484010"/>
        </pc:sldMasterMkLst>
        <pc:sldLayoutChg chg="delSp">
          <pc:chgData name="Adriane Orenha Ottaiano" userId="75c66c36fc109fa5" providerId="LiveId" clId="{11AA14D4-1D6C-45CA-B177-DAFF91313E9C}" dt="2023-06-27T22:01:15.498" v="70"/>
          <pc:sldLayoutMkLst>
            <pc:docMk/>
            <pc:sldMasterMk cId="1121383672" sldId="2147484010"/>
            <pc:sldLayoutMk cId="2219219376" sldId="2147484030"/>
          </pc:sldLayoutMkLst>
          <pc:grpChg chg="del">
            <ac:chgData name="Adriane Orenha Ottaiano" userId="75c66c36fc109fa5" providerId="LiveId" clId="{11AA14D4-1D6C-45CA-B177-DAFF91313E9C}" dt="2023-06-27T22:01:15.498" v="70"/>
            <ac:grpSpMkLst>
              <pc:docMk/>
              <pc:sldMasterMk cId="1121383672" sldId="2147484010"/>
              <pc:sldLayoutMk cId="2219219376" sldId="2147484030"/>
              <ac:grpSpMk id="340" creationId="{00000000-0000-0000-0000-000000000000}"/>
            </ac:grpSpMkLst>
          </pc:grpChg>
          <pc:grpChg chg="del">
            <ac:chgData name="Adriane Orenha Ottaiano" userId="75c66c36fc109fa5" providerId="LiveId" clId="{11AA14D4-1D6C-45CA-B177-DAFF91313E9C}" dt="2023-06-27T22:01:15.498" v="70"/>
            <ac:grpSpMkLst>
              <pc:docMk/>
              <pc:sldMasterMk cId="1121383672" sldId="2147484010"/>
              <pc:sldLayoutMk cId="2219219376" sldId="2147484030"/>
              <ac:grpSpMk id="371" creationId="{00000000-0000-0000-0000-000000000000}"/>
            </ac:grpSpMkLst>
          </pc:grpChg>
          <pc:grpChg chg="del">
            <ac:chgData name="Adriane Orenha Ottaiano" userId="75c66c36fc109fa5" providerId="LiveId" clId="{11AA14D4-1D6C-45CA-B177-DAFF91313E9C}" dt="2023-06-27T22:01:15.498" v="70"/>
            <ac:grpSpMkLst>
              <pc:docMk/>
              <pc:sldMasterMk cId="1121383672" sldId="2147484010"/>
              <pc:sldLayoutMk cId="2219219376" sldId="2147484030"/>
              <ac:grpSpMk id="376" creationId="{00000000-0000-0000-0000-000000000000}"/>
            </ac:grpSpMkLst>
          </pc:grpChg>
        </pc:sldLayoutChg>
      </pc:sldMasterChg>
    </pc:docChg>
  </pc:docChgLst>
  <pc:docChgLst>
    <pc:chgData name="Adriane Orenha Ottaiano" userId="75c66c36fc109fa5" providerId="LiveId" clId="{57AA3E6A-8B4E-4277-A10D-4240B046F668}"/>
    <pc:docChg chg="custSel modSld">
      <pc:chgData name="Adriane Orenha Ottaiano" userId="75c66c36fc109fa5" providerId="LiveId" clId="{57AA3E6A-8B4E-4277-A10D-4240B046F668}" dt="2023-06-27T21:03:34.522" v="58"/>
      <pc:docMkLst>
        <pc:docMk/>
      </pc:docMkLst>
      <pc:sldChg chg="addSp delSp mod delAnim">
        <pc:chgData name="Adriane Orenha Ottaiano" userId="75c66c36fc109fa5" providerId="LiveId" clId="{57AA3E6A-8B4E-4277-A10D-4240B046F668}" dt="2023-06-27T21:02:18.146" v="56" actId="21"/>
        <pc:sldMkLst>
          <pc:docMk/>
          <pc:sldMk cId="834802605" sldId="633"/>
        </pc:sldMkLst>
        <pc:grpChg chg="del">
          <ac:chgData name="Adriane Orenha Ottaiano" userId="75c66c36fc109fa5" providerId="LiveId" clId="{57AA3E6A-8B4E-4277-A10D-4240B046F668}" dt="2023-06-27T21:02:18.146" v="56" actId="21"/>
          <ac:grpSpMkLst>
            <pc:docMk/>
            <pc:sldMk cId="834802605" sldId="633"/>
            <ac:grpSpMk id="3" creationId="{8FBC8353-4AED-E616-47E6-507E2646A584}"/>
          </ac:grpSpMkLst>
        </pc:grpChg>
        <pc:picChg chg="del">
          <ac:chgData name="Adriane Orenha Ottaiano" userId="75c66c36fc109fa5" providerId="LiveId" clId="{57AA3E6A-8B4E-4277-A10D-4240B046F668}" dt="2023-06-27T21:01:37.774" v="52" actId="478"/>
          <ac:picMkLst>
            <pc:docMk/>
            <pc:sldMk cId="834802605" sldId="633"/>
            <ac:picMk id="2" creationId="{A568E3DF-CC1B-E1D5-DFD8-ABA6CBF19739}"/>
          </ac:picMkLst>
        </pc:picChg>
        <pc:picChg chg="add del">
          <ac:chgData name="Adriane Orenha Ottaiano" userId="75c66c36fc109fa5" providerId="LiveId" clId="{57AA3E6A-8B4E-4277-A10D-4240B046F668}" dt="2023-06-27T21:01:47.055" v="54" actId="478"/>
          <ac:picMkLst>
            <pc:docMk/>
            <pc:sldMk cId="834802605" sldId="633"/>
            <ac:picMk id="94" creationId="{47A4C3FC-1071-8632-AA08-F2E7E9787B73}"/>
          </ac:picMkLst>
        </pc:picChg>
        <pc:picChg chg="add">
          <ac:chgData name="Adriane Orenha Ottaiano" userId="75c66c36fc109fa5" providerId="LiveId" clId="{57AA3E6A-8B4E-4277-A10D-4240B046F668}" dt="2023-06-27T21:02:12.425" v="55" actId="22"/>
          <ac:picMkLst>
            <pc:docMk/>
            <pc:sldMk cId="834802605" sldId="633"/>
            <ac:picMk id="96" creationId="{C1108A66-FC83-84A4-545C-BC00CFEB9CC0}"/>
          </ac:picMkLst>
        </pc:picChg>
      </pc:sldChg>
      <pc:sldChg chg="modSp mod">
        <pc:chgData name="Adriane Orenha Ottaiano" userId="75c66c36fc109fa5" providerId="LiveId" clId="{57AA3E6A-8B4E-4277-A10D-4240B046F668}" dt="2023-06-27T21:03:23.231" v="57" actId="1076"/>
        <pc:sldMkLst>
          <pc:docMk/>
          <pc:sldMk cId="2109539368" sldId="678"/>
        </pc:sldMkLst>
        <pc:spChg chg="mod">
          <ac:chgData name="Adriane Orenha Ottaiano" userId="75c66c36fc109fa5" providerId="LiveId" clId="{57AA3E6A-8B4E-4277-A10D-4240B046F668}" dt="2023-06-27T21:03:23.231" v="57" actId="1076"/>
          <ac:spMkLst>
            <pc:docMk/>
            <pc:sldMk cId="2109539368" sldId="678"/>
            <ac:spMk id="3" creationId="{CB0A923F-BD50-B6A1-B6FC-E30405EAF704}"/>
          </ac:spMkLst>
        </pc:spChg>
      </pc:sldChg>
      <pc:sldChg chg="addSp modSp mod modAnim">
        <pc:chgData name="Adriane Orenha Ottaiano" userId="75c66c36fc109fa5" providerId="LiveId" clId="{57AA3E6A-8B4E-4277-A10D-4240B046F668}" dt="2023-06-27T16:45:16.197" v="51"/>
        <pc:sldMkLst>
          <pc:docMk/>
          <pc:sldMk cId="235784712" sldId="679"/>
        </pc:sldMkLst>
        <pc:spChg chg="add mod">
          <ac:chgData name="Adriane Orenha Ottaiano" userId="75c66c36fc109fa5" providerId="LiveId" clId="{57AA3E6A-8B4E-4277-A10D-4240B046F668}" dt="2023-06-27T16:45:07.510" v="50" actId="1076"/>
          <ac:spMkLst>
            <pc:docMk/>
            <pc:sldMk cId="235784712" sldId="679"/>
            <ac:spMk id="2" creationId="{B6F61248-A48F-09F8-69F9-2E5A5CA3E4EB}"/>
          </ac:spMkLst>
        </pc:spChg>
        <pc:spChg chg="mod">
          <ac:chgData name="Adriane Orenha Ottaiano" userId="75c66c36fc109fa5" providerId="LiveId" clId="{57AA3E6A-8B4E-4277-A10D-4240B046F668}" dt="2023-06-27T16:38:46.270" v="4" actId="1076"/>
          <ac:spMkLst>
            <pc:docMk/>
            <pc:sldMk cId="235784712" sldId="679"/>
            <ac:spMk id="3" creationId="{47764654-5663-DD8A-5E58-8BE35EBAB911}"/>
          </ac:spMkLst>
        </pc:spChg>
        <pc:spChg chg="mod">
          <ac:chgData name="Adriane Orenha Ottaiano" userId="75c66c36fc109fa5" providerId="LiveId" clId="{57AA3E6A-8B4E-4277-A10D-4240B046F668}" dt="2023-06-27T16:38:34.253" v="1" actId="1076"/>
          <ac:spMkLst>
            <pc:docMk/>
            <pc:sldMk cId="235784712" sldId="679"/>
            <ac:spMk id="5" creationId="{45153FA4-8FF6-2A06-81F3-CA52A4830403}"/>
          </ac:spMkLst>
        </pc:spChg>
        <pc:spChg chg="mod">
          <ac:chgData name="Adriane Orenha Ottaiano" userId="75c66c36fc109fa5" providerId="LiveId" clId="{57AA3E6A-8B4E-4277-A10D-4240B046F668}" dt="2023-06-27T16:38:42.432" v="3" actId="1076"/>
          <ac:spMkLst>
            <pc:docMk/>
            <pc:sldMk cId="235784712" sldId="679"/>
            <ac:spMk id="7" creationId="{2F6A49E5-7DDC-26BE-9117-692B7EA14EC4}"/>
          </ac:spMkLst>
        </pc:spChg>
      </pc:sldChg>
      <pc:sldChg chg="addSp modSp modAnim">
        <pc:chgData name="Adriane Orenha Ottaiano" userId="75c66c36fc109fa5" providerId="LiveId" clId="{57AA3E6A-8B4E-4277-A10D-4240B046F668}" dt="2023-06-27T21:03:34.522" v="58"/>
        <pc:sldMkLst>
          <pc:docMk/>
          <pc:sldMk cId="2548836114" sldId="680"/>
        </pc:sldMkLst>
        <pc:spChg chg="mod">
          <ac:chgData name="Adriane Orenha Ottaiano" userId="75c66c36fc109fa5" providerId="LiveId" clId="{57AA3E6A-8B4E-4277-A10D-4240B046F668}" dt="2023-06-27T21:03:34.522" v="58"/>
          <ac:spMkLst>
            <pc:docMk/>
            <pc:sldMk cId="2548836114" sldId="680"/>
            <ac:spMk id="4" creationId="{BADB7BA8-F84D-B901-FA21-9A79312E54E0}"/>
          </ac:spMkLst>
        </pc:spChg>
        <pc:spChg chg="mod">
          <ac:chgData name="Adriane Orenha Ottaiano" userId="75c66c36fc109fa5" providerId="LiveId" clId="{57AA3E6A-8B4E-4277-A10D-4240B046F668}" dt="2023-06-27T21:03:34.522" v="58"/>
          <ac:spMkLst>
            <pc:docMk/>
            <pc:sldMk cId="2548836114" sldId="680"/>
            <ac:spMk id="5" creationId="{7FE30826-BFD5-B17E-BACE-2651354600B1}"/>
          </ac:spMkLst>
        </pc:spChg>
        <pc:spChg chg="mod">
          <ac:chgData name="Adriane Orenha Ottaiano" userId="75c66c36fc109fa5" providerId="LiveId" clId="{57AA3E6A-8B4E-4277-A10D-4240B046F668}" dt="2023-06-27T21:03:34.522" v="58"/>
          <ac:spMkLst>
            <pc:docMk/>
            <pc:sldMk cId="2548836114" sldId="680"/>
            <ac:spMk id="6" creationId="{9C7FB557-7B1B-F827-A5C6-870F095C4146}"/>
          </ac:spMkLst>
        </pc:spChg>
        <pc:spChg chg="mod">
          <ac:chgData name="Adriane Orenha Ottaiano" userId="75c66c36fc109fa5" providerId="LiveId" clId="{57AA3E6A-8B4E-4277-A10D-4240B046F668}" dt="2023-06-27T21:03:34.522" v="58"/>
          <ac:spMkLst>
            <pc:docMk/>
            <pc:sldMk cId="2548836114" sldId="680"/>
            <ac:spMk id="7" creationId="{5AE6F5BE-00BD-3DE9-5632-063B771C8C04}"/>
          </ac:spMkLst>
        </pc:spChg>
        <pc:spChg chg="mod">
          <ac:chgData name="Adriane Orenha Ottaiano" userId="75c66c36fc109fa5" providerId="LiveId" clId="{57AA3E6A-8B4E-4277-A10D-4240B046F668}" dt="2023-06-27T21:03:34.522" v="58"/>
          <ac:spMkLst>
            <pc:docMk/>
            <pc:sldMk cId="2548836114" sldId="680"/>
            <ac:spMk id="8" creationId="{8F1525A2-6940-7881-B79F-5D36B728A5BD}"/>
          </ac:spMkLst>
        </pc:spChg>
        <pc:spChg chg="mod">
          <ac:chgData name="Adriane Orenha Ottaiano" userId="75c66c36fc109fa5" providerId="LiveId" clId="{57AA3E6A-8B4E-4277-A10D-4240B046F668}" dt="2023-06-27T21:03:34.522" v="58"/>
          <ac:spMkLst>
            <pc:docMk/>
            <pc:sldMk cId="2548836114" sldId="680"/>
            <ac:spMk id="9" creationId="{040DFDE0-F680-1A9E-636C-C63544153642}"/>
          </ac:spMkLst>
        </pc:spChg>
        <pc:spChg chg="mod">
          <ac:chgData name="Adriane Orenha Ottaiano" userId="75c66c36fc109fa5" providerId="LiveId" clId="{57AA3E6A-8B4E-4277-A10D-4240B046F668}" dt="2023-06-27T21:03:34.522" v="58"/>
          <ac:spMkLst>
            <pc:docMk/>
            <pc:sldMk cId="2548836114" sldId="680"/>
            <ac:spMk id="10" creationId="{E7D8D79D-D58A-59E2-475A-E098145D165B}"/>
          </ac:spMkLst>
        </pc:spChg>
        <pc:spChg chg="mod">
          <ac:chgData name="Adriane Orenha Ottaiano" userId="75c66c36fc109fa5" providerId="LiveId" clId="{57AA3E6A-8B4E-4277-A10D-4240B046F668}" dt="2023-06-27T21:03:34.522" v="58"/>
          <ac:spMkLst>
            <pc:docMk/>
            <pc:sldMk cId="2548836114" sldId="680"/>
            <ac:spMk id="11" creationId="{EC7863F7-4425-2932-1EB3-3CC74A58BA51}"/>
          </ac:spMkLst>
        </pc:spChg>
        <pc:spChg chg="mod">
          <ac:chgData name="Adriane Orenha Ottaiano" userId="75c66c36fc109fa5" providerId="LiveId" clId="{57AA3E6A-8B4E-4277-A10D-4240B046F668}" dt="2023-06-27T21:03:34.522" v="58"/>
          <ac:spMkLst>
            <pc:docMk/>
            <pc:sldMk cId="2548836114" sldId="680"/>
            <ac:spMk id="12" creationId="{A12C28F7-2926-A4A0-A097-2A0FAE507C83}"/>
          </ac:spMkLst>
        </pc:spChg>
        <pc:spChg chg="mod">
          <ac:chgData name="Adriane Orenha Ottaiano" userId="75c66c36fc109fa5" providerId="LiveId" clId="{57AA3E6A-8B4E-4277-A10D-4240B046F668}" dt="2023-06-27T21:03:34.522" v="58"/>
          <ac:spMkLst>
            <pc:docMk/>
            <pc:sldMk cId="2548836114" sldId="680"/>
            <ac:spMk id="13" creationId="{3CDEB222-132C-6671-CFF5-DB4F59214D73}"/>
          </ac:spMkLst>
        </pc:spChg>
        <pc:spChg chg="mod">
          <ac:chgData name="Adriane Orenha Ottaiano" userId="75c66c36fc109fa5" providerId="LiveId" clId="{57AA3E6A-8B4E-4277-A10D-4240B046F668}" dt="2023-06-27T21:03:34.522" v="58"/>
          <ac:spMkLst>
            <pc:docMk/>
            <pc:sldMk cId="2548836114" sldId="680"/>
            <ac:spMk id="14" creationId="{D3D20AC5-D3CC-8C59-5F20-B6FD939BBD69}"/>
          </ac:spMkLst>
        </pc:spChg>
        <pc:spChg chg="mod">
          <ac:chgData name="Adriane Orenha Ottaiano" userId="75c66c36fc109fa5" providerId="LiveId" clId="{57AA3E6A-8B4E-4277-A10D-4240B046F668}" dt="2023-06-27T21:03:34.522" v="58"/>
          <ac:spMkLst>
            <pc:docMk/>
            <pc:sldMk cId="2548836114" sldId="680"/>
            <ac:spMk id="15" creationId="{7156ED33-81C9-6147-1206-0FDE4E86F90B}"/>
          </ac:spMkLst>
        </pc:spChg>
        <pc:spChg chg="mod">
          <ac:chgData name="Adriane Orenha Ottaiano" userId="75c66c36fc109fa5" providerId="LiveId" clId="{57AA3E6A-8B4E-4277-A10D-4240B046F668}" dt="2023-06-27T21:03:34.522" v="58"/>
          <ac:spMkLst>
            <pc:docMk/>
            <pc:sldMk cId="2548836114" sldId="680"/>
            <ac:spMk id="16" creationId="{A58224EA-4ECA-CCA8-4E0F-341043ACEAAD}"/>
          </ac:spMkLst>
        </pc:spChg>
        <pc:spChg chg="mod">
          <ac:chgData name="Adriane Orenha Ottaiano" userId="75c66c36fc109fa5" providerId="LiveId" clId="{57AA3E6A-8B4E-4277-A10D-4240B046F668}" dt="2023-06-27T21:03:34.522" v="58"/>
          <ac:spMkLst>
            <pc:docMk/>
            <pc:sldMk cId="2548836114" sldId="680"/>
            <ac:spMk id="17" creationId="{26C54039-DF19-6673-7869-D14EA00A6FC2}"/>
          </ac:spMkLst>
        </pc:spChg>
        <pc:spChg chg="mod">
          <ac:chgData name="Adriane Orenha Ottaiano" userId="75c66c36fc109fa5" providerId="LiveId" clId="{57AA3E6A-8B4E-4277-A10D-4240B046F668}" dt="2023-06-27T21:03:34.522" v="58"/>
          <ac:spMkLst>
            <pc:docMk/>
            <pc:sldMk cId="2548836114" sldId="680"/>
            <ac:spMk id="18" creationId="{75B2A4D2-AD41-2718-BD05-12E422571704}"/>
          </ac:spMkLst>
        </pc:spChg>
        <pc:spChg chg="mod">
          <ac:chgData name="Adriane Orenha Ottaiano" userId="75c66c36fc109fa5" providerId="LiveId" clId="{57AA3E6A-8B4E-4277-A10D-4240B046F668}" dt="2023-06-27T21:03:34.522" v="58"/>
          <ac:spMkLst>
            <pc:docMk/>
            <pc:sldMk cId="2548836114" sldId="680"/>
            <ac:spMk id="19" creationId="{E68FA5DC-7FF1-C188-96DA-0418D752116C}"/>
          </ac:spMkLst>
        </pc:spChg>
        <pc:spChg chg="mod">
          <ac:chgData name="Adriane Orenha Ottaiano" userId="75c66c36fc109fa5" providerId="LiveId" clId="{57AA3E6A-8B4E-4277-A10D-4240B046F668}" dt="2023-06-27T21:03:34.522" v="58"/>
          <ac:spMkLst>
            <pc:docMk/>
            <pc:sldMk cId="2548836114" sldId="680"/>
            <ac:spMk id="20" creationId="{8F8318FE-C551-17F6-9D2B-6608959561DD}"/>
          </ac:spMkLst>
        </pc:spChg>
        <pc:spChg chg="mod">
          <ac:chgData name="Adriane Orenha Ottaiano" userId="75c66c36fc109fa5" providerId="LiveId" clId="{57AA3E6A-8B4E-4277-A10D-4240B046F668}" dt="2023-06-27T21:03:34.522" v="58"/>
          <ac:spMkLst>
            <pc:docMk/>
            <pc:sldMk cId="2548836114" sldId="680"/>
            <ac:spMk id="21" creationId="{9F37A6ED-78E9-53CC-8E02-A7BD5C009C87}"/>
          </ac:spMkLst>
        </pc:spChg>
        <pc:spChg chg="mod">
          <ac:chgData name="Adriane Orenha Ottaiano" userId="75c66c36fc109fa5" providerId="LiveId" clId="{57AA3E6A-8B4E-4277-A10D-4240B046F668}" dt="2023-06-27T21:03:34.522" v="58"/>
          <ac:spMkLst>
            <pc:docMk/>
            <pc:sldMk cId="2548836114" sldId="680"/>
            <ac:spMk id="22" creationId="{B9DE45D2-3CD9-1A30-2B9C-0584E8DF84B6}"/>
          </ac:spMkLst>
        </pc:spChg>
        <pc:spChg chg="mod">
          <ac:chgData name="Adriane Orenha Ottaiano" userId="75c66c36fc109fa5" providerId="LiveId" clId="{57AA3E6A-8B4E-4277-A10D-4240B046F668}" dt="2023-06-27T21:03:34.522" v="58"/>
          <ac:spMkLst>
            <pc:docMk/>
            <pc:sldMk cId="2548836114" sldId="680"/>
            <ac:spMk id="23" creationId="{AD1F3E1A-B768-007C-143A-B21A992D4154}"/>
          </ac:spMkLst>
        </pc:spChg>
        <pc:spChg chg="mod">
          <ac:chgData name="Adriane Orenha Ottaiano" userId="75c66c36fc109fa5" providerId="LiveId" clId="{57AA3E6A-8B4E-4277-A10D-4240B046F668}" dt="2023-06-27T21:03:34.522" v="58"/>
          <ac:spMkLst>
            <pc:docMk/>
            <pc:sldMk cId="2548836114" sldId="680"/>
            <ac:spMk id="24" creationId="{870DF23D-57F2-4EEB-E576-8A69F8B80C4A}"/>
          </ac:spMkLst>
        </pc:spChg>
        <pc:spChg chg="mod">
          <ac:chgData name="Adriane Orenha Ottaiano" userId="75c66c36fc109fa5" providerId="LiveId" clId="{57AA3E6A-8B4E-4277-A10D-4240B046F668}" dt="2023-06-27T21:03:34.522" v="58"/>
          <ac:spMkLst>
            <pc:docMk/>
            <pc:sldMk cId="2548836114" sldId="680"/>
            <ac:spMk id="25" creationId="{E82F8D0A-8E18-3ED1-BAFC-7834972D4E8F}"/>
          </ac:spMkLst>
        </pc:spChg>
        <pc:spChg chg="mod">
          <ac:chgData name="Adriane Orenha Ottaiano" userId="75c66c36fc109fa5" providerId="LiveId" clId="{57AA3E6A-8B4E-4277-A10D-4240B046F668}" dt="2023-06-27T21:03:34.522" v="58"/>
          <ac:spMkLst>
            <pc:docMk/>
            <pc:sldMk cId="2548836114" sldId="680"/>
            <ac:spMk id="26" creationId="{9B23B482-F10B-6A1E-B23F-B525ED61AF1E}"/>
          </ac:spMkLst>
        </pc:spChg>
        <pc:spChg chg="mod">
          <ac:chgData name="Adriane Orenha Ottaiano" userId="75c66c36fc109fa5" providerId="LiveId" clId="{57AA3E6A-8B4E-4277-A10D-4240B046F668}" dt="2023-06-27T21:03:34.522" v="58"/>
          <ac:spMkLst>
            <pc:docMk/>
            <pc:sldMk cId="2548836114" sldId="680"/>
            <ac:spMk id="27" creationId="{F0B15BA4-C031-1DEF-7E8F-049299158DCF}"/>
          </ac:spMkLst>
        </pc:spChg>
        <pc:spChg chg="mod">
          <ac:chgData name="Adriane Orenha Ottaiano" userId="75c66c36fc109fa5" providerId="LiveId" clId="{57AA3E6A-8B4E-4277-A10D-4240B046F668}" dt="2023-06-27T21:03:34.522" v="58"/>
          <ac:spMkLst>
            <pc:docMk/>
            <pc:sldMk cId="2548836114" sldId="680"/>
            <ac:spMk id="28" creationId="{AFE1C706-BDCC-EB4C-7994-7ECF5C67697D}"/>
          </ac:spMkLst>
        </pc:spChg>
        <pc:spChg chg="mod">
          <ac:chgData name="Adriane Orenha Ottaiano" userId="75c66c36fc109fa5" providerId="LiveId" clId="{57AA3E6A-8B4E-4277-A10D-4240B046F668}" dt="2023-06-27T21:03:34.522" v="58"/>
          <ac:spMkLst>
            <pc:docMk/>
            <pc:sldMk cId="2548836114" sldId="680"/>
            <ac:spMk id="29" creationId="{D336F5A5-91CD-48EE-0ED7-1470EA5CFE71}"/>
          </ac:spMkLst>
        </pc:spChg>
        <pc:spChg chg="mod">
          <ac:chgData name="Adriane Orenha Ottaiano" userId="75c66c36fc109fa5" providerId="LiveId" clId="{57AA3E6A-8B4E-4277-A10D-4240B046F668}" dt="2023-06-27T21:03:34.522" v="58"/>
          <ac:spMkLst>
            <pc:docMk/>
            <pc:sldMk cId="2548836114" sldId="680"/>
            <ac:spMk id="30" creationId="{EBA900F5-50AA-48B5-DE42-03D20E74FCB6}"/>
          </ac:spMkLst>
        </pc:spChg>
        <pc:spChg chg="mod">
          <ac:chgData name="Adriane Orenha Ottaiano" userId="75c66c36fc109fa5" providerId="LiveId" clId="{57AA3E6A-8B4E-4277-A10D-4240B046F668}" dt="2023-06-27T21:03:34.522" v="58"/>
          <ac:spMkLst>
            <pc:docMk/>
            <pc:sldMk cId="2548836114" sldId="680"/>
            <ac:spMk id="31" creationId="{9FC45618-2440-123B-1D6E-30BDFC243536}"/>
          </ac:spMkLst>
        </pc:spChg>
        <pc:spChg chg="mod">
          <ac:chgData name="Adriane Orenha Ottaiano" userId="75c66c36fc109fa5" providerId="LiveId" clId="{57AA3E6A-8B4E-4277-A10D-4240B046F668}" dt="2023-06-27T21:03:34.522" v="58"/>
          <ac:spMkLst>
            <pc:docMk/>
            <pc:sldMk cId="2548836114" sldId="680"/>
            <ac:spMk id="32" creationId="{68393A2F-7541-A54B-72F5-AA66FAA00435}"/>
          </ac:spMkLst>
        </pc:spChg>
        <pc:spChg chg="mod">
          <ac:chgData name="Adriane Orenha Ottaiano" userId="75c66c36fc109fa5" providerId="LiveId" clId="{57AA3E6A-8B4E-4277-A10D-4240B046F668}" dt="2023-06-27T21:03:34.522" v="58"/>
          <ac:spMkLst>
            <pc:docMk/>
            <pc:sldMk cId="2548836114" sldId="680"/>
            <ac:spMk id="33" creationId="{9EEC3222-48CC-1F05-F681-6D38B92642E8}"/>
          </ac:spMkLst>
        </pc:spChg>
        <pc:spChg chg="mod">
          <ac:chgData name="Adriane Orenha Ottaiano" userId="75c66c36fc109fa5" providerId="LiveId" clId="{57AA3E6A-8B4E-4277-A10D-4240B046F668}" dt="2023-06-27T21:03:34.522" v="58"/>
          <ac:spMkLst>
            <pc:docMk/>
            <pc:sldMk cId="2548836114" sldId="680"/>
            <ac:spMk id="34" creationId="{B7F934AF-6229-082E-C08F-76B2D71C4B66}"/>
          </ac:spMkLst>
        </pc:spChg>
        <pc:spChg chg="mod">
          <ac:chgData name="Adriane Orenha Ottaiano" userId="75c66c36fc109fa5" providerId="LiveId" clId="{57AA3E6A-8B4E-4277-A10D-4240B046F668}" dt="2023-06-27T21:03:34.522" v="58"/>
          <ac:spMkLst>
            <pc:docMk/>
            <pc:sldMk cId="2548836114" sldId="680"/>
            <ac:spMk id="35" creationId="{9107A7A7-74DC-889B-3BDE-15159B788F96}"/>
          </ac:spMkLst>
        </pc:spChg>
        <pc:spChg chg="mod">
          <ac:chgData name="Adriane Orenha Ottaiano" userId="75c66c36fc109fa5" providerId="LiveId" clId="{57AA3E6A-8B4E-4277-A10D-4240B046F668}" dt="2023-06-27T21:03:34.522" v="58"/>
          <ac:spMkLst>
            <pc:docMk/>
            <pc:sldMk cId="2548836114" sldId="680"/>
            <ac:spMk id="36" creationId="{5488627B-4462-7F48-CBDF-0280F813FE62}"/>
          </ac:spMkLst>
        </pc:spChg>
        <pc:spChg chg="mod">
          <ac:chgData name="Adriane Orenha Ottaiano" userId="75c66c36fc109fa5" providerId="LiveId" clId="{57AA3E6A-8B4E-4277-A10D-4240B046F668}" dt="2023-06-27T21:03:34.522" v="58"/>
          <ac:spMkLst>
            <pc:docMk/>
            <pc:sldMk cId="2548836114" sldId="680"/>
            <ac:spMk id="37" creationId="{4EEA6104-B7F6-C024-4B15-A5E7D442B121}"/>
          </ac:spMkLst>
        </pc:spChg>
        <pc:spChg chg="mod">
          <ac:chgData name="Adriane Orenha Ottaiano" userId="75c66c36fc109fa5" providerId="LiveId" clId="{57AA3E6A-8B4E-4277-A10D-4240B046F668}" dt="2023-06-27T21:03:34.522" v="58"/>
          <ac:spMkLst>
            <pc:docMk/>
            <pc:sldMk cId="2548836114" sldId="680"/>
            <ac:spMk id="38" creationId="{D56DD9E4-E8F7-CABB-B8E2-1344F3B339F8}"/>
          </ac:spMkLst>
        </pc:spChg>
        <pc:spChg chg="mod">
          <ac:chgData name="Adriane Orenha Ottaiano" userId="75c66c36fc109fa5" providerId="LiveId" clId="{57AA3E6A-8B4E-4277-A10D-4240B046F668}" dt="2023-06-27T21:03:34.522" v="58"/>
          <ac:spMkLst>
            <pc:docMk/>
            <pc:sldMk cId="2548836114" sldId="680"/>
            <ac:spMk id="39" creationId="{4F64446C-3A45-01CE-7E70-AD2E3D72EA50}"/>
          </ac:spMkLst>
        </pc:spChg>
        <pc:spChg chg="mod">
          <ac:chgData name="Adriane Orenha Ottaiano" userId="75c66c36fc109fa5" providerId="LiveId" clId="{57AA3E6A-8B4E-4277-A10D-4240B046F668}" dt="2023-06-27T21:03:34.522" v="58"/>
          <ac:spMkLst>
            <pc:docMk/>
            <pc:sldMk cId="2548836114" sldId="680"/>
            <ac:spMk id="40" creationId="{A46136A2-6CFF-6E59-7449-66008E5BEAB5}"/>
          </ac:spMkLst>
        </pc:spChg>
        <pc:spChg chg="mod">
          <ac:chgData name="Adriane Orenha Ottaiano" userId="75c66c36fc109fa5" providerId="LiveId" clId="{57AA3E6A-8B4E-4277-A10D-4240B046F668}" dt="2023-06-27T21:03:34.522" v="58"/>
          <ac:spMkLst>
            <pc:docMk/>
            <pc:sldMk cId="2548836114" sldId="680"/>
            <ac:spMk id="41" creationId="{19DDA954-4217-E5CE-A44F-A573A1BE6D6A}"/>
          </ac:spMkLst>
        </pc:spChg>
        <pc:spChg chg="mod">
          <ac:chgData name="Adriane Orenha Ottaiano" userId="75c66c36fc109fa5" providerId="LiveId" clId="{57AA3E6A-8B4E-4277-A10D-4240B046F668}" dt="2023-06-27T21:03:34.522" v="58"/>
          <ac:spMkLst>
            <pc:docMk/>
            <pc:sldMk cId="2548836114" sldId="680"/>
            <ac:spMk id="42" creationId="{F7AF8421-413F-14AE-8D75-DEE042A7B526}"/>
          </ac:spMkLst>
        </pc:spChg>
        <pc:spChg chg="mod">
          <ac:chgData name="Adriane Orenha Ottaiano" userId="75c66c36fc109fa5" providerId="LiveId" clId="{57AA3E6A-8B4E-4277-A10D-4240B046F668}" dt="2023-06-27T21:03:34.522" v="58"/>
          <ac:spMkLst>
            <pc:docMk/>
            <pc:sldMk cId="2548836114" sldId="680"/>
            <ac:spMk id="43" creationId="{49F140B9-6B24-7CF2-6AA4-EF2AB1F8F197}"/>
          </ac:spMkLst>
        </pc:spChg>
        <pc:spChg chg="mod">
          <ac:chgData name="Adriane Orenha Ottaiano" userId="75c66c36fc109fa5" providerId="LiveId" clId="{57AA3E6A-8B4E-4277-A10D-4240B046F668}" dt="2023-06-27T21:03:34.522" v="58"/>
          <ac:spMkLst>
            <pc:docMk/>
            <pc:sldMk cId="2548836114" sldId="680"/>
            <ac:spMk id="44" creationId="{F0F4D22B-F777-3892-9EAC-3A0F92544E1A}"/>
          </ac:spMkLst>
        </pc:spChg>
        <pc:spChg chg="mod">
          <ac:chgData name="Adriane Orenha Ottaiano" userId="75c66c36fc109fa5" providerId="LiveId" clId="{57AA3E6A-8B4E-4277-A10D-4240B046F668}" dt="2023-06-27T21:03:34.522" v="58"/>
          <ac:spMkLst>
            <pc:docMk/>
            <pc:sldMk cId="2548836114" sldId="680"/>
            <ac:spMk id="45" creationId="{299B6B5B-EE11-2738-4E89-3B63163384E2}"/>
          </ac:spMkLst>
        </pc:spChg>
        <pc:spChg chg="mod">
          <ac:chgData name="Adriane Orenha Ottaiano" userId="75c66c36fc109fa5" providerId="LiveId" clId="{57AA3E6A-8B4E-4277-A10D-4240B046F668}" dt="2023-06-27T21:03:34.522" v="58"/>
          <ac:spMkLst>
            <pc:docMk/>
            <pc:sldMk cId="2548836114" sldId="680"/>
            <ac:spMk id="46" creationId="{D93831E4-1BFA-6A9E-52D1-78346D4EDE3A}"/>
          </ac:spMkLst>
        </pc:spChg>
        <pc:spChg chg="mod">
          <ac:chgData name="Adriane Orenha Ottaiano" userId="75c66c36fc109fa5" providerId="LiveId" clId="{57AA3E6A-8B4E-4277-A10D-4240B046F668}" dt="2023-06-27T21:03:34.522" v="58"/>
          <ac:spMkLst>
            <pc:docMk/>
            <pc:sldMk cId="2548836114" sldId="680"/>
            <ac:spMk id="47" creationId="{C4AAC5AC-4465-7F70-AF5F-4EFD223F495C}"/>
          </ac:spMkLst>
        </pc:spChg>
        <pc:spChg chg="mod">
          <ac:chgData name="Adriane Orenha Ottaiano" userId="75c66c36fc109fa5" providerId="LiveId" clId="{57AA3E6A-8B4E-4277-A10D-4240B046F668}" dt="2023-06-27T21:03:34.522" v="58"/>
          <ac:spMkLst>
            <pc:docMk/>
            <pc:sldMk cId="2548836114" sldId="680"/>
            <ac:spMk id="48" creationId="{002E3C80-CF27-58D2-D9A8-D0687E8F4901}"/>
          </ac:spMkLst>
        </pc:spChg>
        <pc:spChg chg="mod">
          <ac:chgData name="Adriane Orenha Ottaiano" userId="75c66c36fc109fa5" providerId="LiveId" clId="{57AA3E6A-8B4E-4277-A10D-4240B046F668}" dt="2023-06-27T21:03:34.522" v="58"/>
          <ac:spMkLst>
            <pc:docMk/>
            <pc:sldMk cId="2548836114" sldId="680"/>
            <ac:spMk id="49" creationId="{A041374B-5427-C100-E538-7455A395ACDD}"/>
          </ac:spMkLst>
        </pc:spChg>
        <pc:spChg chg="mod">
          <ac:chgData name="Adriane Orenha Ottaiano" userId="75c66c36fc109fa5" providerId="LiveId" clId="{57AA3E6A-8B4E-4277-A10D-4240B046F668}" dt="2023-06-27T21:03:34.522" v="58"/>
          <ac:spMkLst>
            <pc:docMk/>
            <pc:sldMk cId="2548836114" sldId="680"/>
            <ac:spMk id="50" creationId="{DD379A0A-ABBB-80BE-0B27-F894B33F25F0}"/>
          </ac:spMkLst>
        </pc:spChg>
        <pc:spChg chg="mod">
          <ac:chgData name="Adriane Orenha Ottaiano" userId="75c66c36fc109fa5" providerId="LiveId" clId="{57AA3E6A-8B4E-4277-A10D-4240B046F668}" dt="2023-06-27T21:03:34.522" v="58"/>
          <ac:spMkLst>
            <pc:docMk/>
            <pc:sldMk cId="2548836114" sldId="680"/>
            <ac:spMk id="51" creationId="{29F35B6F-B526-A6C4-E4CD-840243EA1AE7}"/>
          </ac:spMkLst>
        </pc:spChg>
        <pc:spChg chg="mod">
          <ac:chgData name="Adriane Orenha Ottaiano" userId="75c66c36fc109fa5" providerId="LiveId" clId="{57AA3E6A-8B4E-4277-A10D-4240B046F668}" dt="2023-06-27T21:03:34.522" v="58"/>
          <ac:spMkLst>
            <pc:docMk/>
            <pc:sldMk cId="2548836114" sldId="680"/>
            <ac:spMk id="52" creationId="{1CED2749-FFF5-902D-FF1C-A2BD8FDD9301}"/>
          </ac:spMkLst>
        </pc:spChg>
        <pc:spChg chg="mod">
          <ac:chgData name="Adriane Orenha Ottaiano" userId="75c66c36fc109fa5" providerId="LiveId" clId="{57AA3E6A-8B4E-4277-A10D-4240B046F668}" dt="2023-06-27T21:03:34.522" v="58"/>
          <ac:spMkLst>
            <pc:docMk/>
            <pc:sldMk cId="2548836114" sldId="680"/>
            <ac:spMk id="53" creationId="{22FB72A9-E945-EC94-EFDC-4787A17E83D3}"/>
          </ac:spMkLst>
        </pc:spChg>
        <pc:spChg chg="mod">
          <ac:chgData name="Adriane Orenha Ottaiano" userId="75c66c36fc109fa5" providerId="LiveId" clId="{57AA3E6A-8B4E-4277-A10D-4240B046F668}" dt="2023-06-27T21:03:34.522" v="58"/>
          <ac:spMkLst>
            <pc:docMk/>
            <pc:sldMk cId="2548836114" sldId="680"/>
            <ac:spMk id="54" creationId="{C554351C-A20B-8D85-7FC2-0F3A74FD64B2}"/>
          </ac:spMkLst>
        </pc:spChg>
        <pc:spChg chg="mod">
          <ac:chgData name="Adriane Orenha Ottaiano" userId="75c66c36fc109fa5" providerId="LiveId" clId="{57AA3E6A-8B4E-4277-A10D-4240B046F668}" dt="2023-06-27T21:03:34.522" v="58"/>
          <ac:spMkLst>
            <pc:docMk/>
            <pc:sldMk cId="2548836114" sldId="680"/>
            <ac:spMk id="55" creationId="{D2B46F92-53F9-AFD7-8D2E-AC7452674C66}"/>
          </ac:spMkLst>
        </pc:spChg>
        <pc:spChg chg="mod">
          <ac:chgData name="Adriane Orenha Ottaiano" userId="75c66c36fc109fa5" providerId="LiveId" clId="{57AA3E6A-8B4E-4277-A10D-4240B046F668}" dt="2023-06-27T21:03:34.522" v="58"/>
          <ac:spMkLst>
            <pc:docMk/>
            <pc:sldMk cId="2548836114" sldId="680"/>
            <ac:spMk id="56" creationId="{86B13C0E-125E-019C-3BE6-EF6F2FFC00FA}"/>
          </ac:spMkLst>
        </pc:spChg>
        <pc:spChg chg="mod">
          <ac:chgData name="Adriane Orenha Ottaiano" userId="75c66c36fc109fa5" providerId="LiveId" clId="{57AA3E6A-8B4E-4277-A10D-4240B046F668}" dt="2023-06-27T21:03:34.522" v="58"/>
          <ac:spMkLst>
            <pc:docMk/>
            <pc:sldMk cId="2548836114" sldId="680"/>
            <ac:spMk id="57" creationId="{36020416-C783-E17B-0DC5-9003087EA465}"/>
          </ac:spMkLst>
        </pc:spChg>
        <pc:spChg chg="mod">
          <ac:chgData name="Adriane Orenha Ottaiano" userId="75c66c36fc109fa5" providerId="LiveId" clId="{57AA3E6A-8B4E-4277-A10D-4240B046F668}" dt="2023-06-27T21:03:34.522" v="58"/>
          <ac:spMkLst>
            <pc:docMk/>
            <pc:sldMk cId="2548836114" sldId="680"/>
            <ac:spMk id="58" creationId="{D68F186A-C80D-3DB1-365B-CAFDD99E1C2D}"/>
          </ac:spMkLst>
        </pc:spChg>
        <pc:spChg chg="mod">
          <ac:chgData name="Adriane Orenha Ottaiano" userId="75c66c36fc109fa5" providerId="LiveId" clId="{57AA3E6A-8B4E-4277-A10D-4240B046F668}" dt="2023-06-27T21:03:34.522" v="58"/>
          <ac:spMkLst>
            <pc:docMk/>
            <pc:sldMk cId="2548836114" sldId="680"/>
            <ac:spMk id="59" creationId="{8E9A7AA4-051F-E80D-737D-378B0CC084E3}"/>
          </ac:spMkLst>
        </pc:spChg>
        <pc:spChg chg="mod">
          <ac:chgData name="Adriane Orenha Ottaiano" userId="75c66c36fc109fa5" providerId="LiveId" clId="{57AA3E6A-8B4E-4277-A10D-4240B046F668}" dt="2023-06-27T21:03:34.522" v="58"/>
          <ac:spMkLst>
            <pc:docMk/>
            <pc:sldMk cId="2548836114" sldId="680"/>
            <ac:spMk id="60" creationId="{596BD8F2-5D9F-679F-4A3A-CAD4A06F1985}"/>
          </ac:spMkLst>
        </pc:spChg>
        <pc:spChg chg="mod">
          <ac:chgData name="Adriane Orenha Ottaiano" userId="75c66c36fc109fa5" providerId="LiveId" clId="{57AA3E6A-8B4E-4277-A10D-4240B046F668}" dt="2023-06-27T21:03:34.522" v="58"/>
          <ac:spMkLst>
            <pc:docMk/>
            <pc:sldMk cId="2548836114" sldId="680"/>
            <ac:spMk id="61" creationId="{7F0B59EE-8DF6-D175-E496-C39C5D83237D}"/>
          </ac:spMkLst>
        </pc:spChg>
        <pc:spChg chg="mod">
          <ac:chgData name="Adriane Orenha Ottaiano" userId="75c66c36fc109fa5" providerId="LiveId" clId="{57AA3E6A-8B4E-4277-A10D-4240B046F668}" dt="2023-06-27T21:03:34.522" v="58"/>
          <ac:spMkLst>
            <pc:docMk/>
            <pc:sldMk cId="2548836114" sldId="680"/>
            <ac:spMk id="62" creationId="{434C1F4A-C3FC-81EC-76F0-4F9B5388FD05}"/>
          </ac:spMkLst>
        </pc:spChg>
        <pc:spChg chg="mod">
          <ac:chgData name="Adriane Orenha Ottaiano" userId="75c66c36fc109fa5" providerId="LiveId" clId="{57AA3E6A-8B4E-4277-A10D-4240B046F668}" dt="2023-06-27T21:03:34.522" v="58"/>
          <ac:spMkLst>
            <pc:docMk/>
            <pc:sldMk cId="2548836114" sldId="680"/>
            <ac:spMk id="63" creationId="{16F90D49-9FE0-BA1B-BF8D-FD2D4A6C0F42}"/>
          </ac:spMkLst>
        </pc:spChg>
        <pc:spChg chg="mod">
          <ac:chgData name="Adriane Orenha Ottaiano" userId="75c66c36fc109fa5" providerId="LiveId" clId="{57AA3E6A-8B4E-4277-A10D-4240B046F668}" dt="2023-06-27T21:03:34.522" v="58"/>
          <ac:spMkLst>
            <pc:docMk/>
            <pc:sldMk cId="2548836114" sldId="680"/>
            <ac:spMk id="64" creationId="{306981AD-3479-1571-6510-D11B1C434D46}"/>
          </ac:spMkLst>
        </pc:spChg>
        <pc:spChg chg="mod">
          <ac:chgData name="Adriane Orenha Ottaiano" userId="75c66c36fc109fa5" providerId="LiveId" clId="{57AA3E6A-8B4E-4277-A10D-4240B046F668}" dt="2023-06-27T21:03:34.522" v="58"/>
          <ac:spMkLst>
            <pc:docMk/>
            <pc:sldMk cId="2548836114" sldId="680"/>
            <ac:spMk id="65" creationId="{BFAA6BFA-7C44-CAEF-0623-8E03864323D8}"/>
          </ac:spMkLst>
        </pc:spChg>
        <pc:spChg chg="mod">
          <ac:chgData name="Adriane Orenha Ottaiano" userId="75c66c36fc109fa5" providerId="LiveId" clId="{57AA3E6A-8B4E-4277-A10D-4240B046F668}" dt="2023-06-27T21:03:34.522" v="58"/>
          <ac:spMkLst>
            <pc:docMk/>
            <pc:sldMk cId="2548836114" sldId="680"/>
            <ac:spMk id="66" creationId="{76652D2A-27BD-EDDC-6352-ACE2FE78530E}"/>
          </ac:spMkLst>
        </pc:spChg>
        <pc:spChg chg="mod">
          <ac:chgData name="Adriane Orenha Ottaiano" userId="75c66c36fc109fa5" providerId="LiveId" clId="{57AA3E6A-8B4E-4277-A10D-4240B046F668}" dt="2023-06-27T21:03:34.522" v="58"/>
          <ac:spMkLst>
            <pc:docMk/>
            <pc:sldMk cId="2548836114" sldId="680"/>
            <ac:spMk id="67" creationId="{0C2A12B2-5D46-3381-FF37-2FC8AC1AE3B7}"/>
          </ac:spMkLst>
        </pc:spChg>
        <pc:spChg chg="mod">
          <ac:chgData name="Adriane Orenha Ottaiano" userId="75c66c36fc109fa5" providerId="LiveId" clId="{57AA3E6A-8B4E-4277-A10D-4240B046F668}" dt="2023-06-27T21:03:34.522" v="58"/>
          <ac:spMkLst>
            <pc:docMk/>
            <pc:sldMk cId="2548836114" sldId="680"/>
            <ac:spMk id="68" creationId="{FBF90944-231E-CF3D-723B-17035538A538}"/>
          </ac:spMkLst>
        </pc:spChg>
        <pc:spChg chg="mod">
          <ac:chgData name="Adriane Orenha Ottaiano" userId="75c66c36fc109fa5" providerId="LiveId" clId="{57AA3E6A-8B4E-4277-A10D-4240B046F668}" dt="2023-06-27T21:03:34.522" v="58"/>
          <ac:spMkLst>
            <pc:docMk/>
            <pc:sldMk cId="2548836114" sldId="680"/>
            <ac:spMk id="69" creationId="{CC6C9153-9904-ABE0-06D6-5A37CE30A78C}"/>
          </ac:spMkLst>
        </pc:spChg>
        <pc:spChg chg="mod">
          <ac:chgData name="Adriane Orenha Ottaiano" userId="75c66c36fc109fa5" providerId="LiveId" clId="{57AA3E6A-8B4E-4277-A10D-4240B046F668}" dt="2023-06-27T21:03:34.522" v="58"/>
          <ac:spMkLst>
            <pc:docMk/>
            <pc:sldMk cId="2548836114" sldId="680"/>
            <ac:spMk id="70" creationId="{AA388512-D0A5-51CA-2435-CB6284DC0519}"/>
          </ac:spMkLst>
        </pc:spChg>
        <pc:spChg chg="mod">
          <ac:chgData name="Adriane Orenha Ottaiano" userId="75c66c36fc109fa5" providerId="LiveId" clId="{57AA3E6A-8B4E-4277-A10D-4240B046F668}" dt="2023-06-27T21:03:34.522" v="58"/>
          <ac:spMkLst>
            <pc:docMk/>
            <pc:sldMk cId="2548836114" sldId="680"/>
            <ac:spMk id="71" creationId="{3379BF32-6B12-33EB-854D-D126DFE4B990}"/>
          </ac:spMkLst>
        </pc:spChg>
        <pc:spChg chg="mod">
          <ac:chgData name="Adriane Orenha Ottaiano" userId="75c66c36fc109fa5" providerId="LiveId" clId="{57AA3E6A-8B4E-4277-A10D-4240B046F668}" dt="2023-06-27T21:03:34.522" v="58"/>
          <ac:spMkLst>
            <pc:docMk/>
            <pc:sldMk cId="2548836114" sldId="680"/>
            <ac:spMk id="72" creationId="{E30EA5F5-D2C2-8CCF-6D82-CA4D4FE24AE2}"/>
          </ac:spMkLst>
        </pc:spChg>
        <pc:spChg chg="mod">
          <ac:chgData name="Adriane Orenha Ottaiano" userId="75c66c36fc109fa5" providerId="LiveId" clId="{57AA3E6A-8B4E-4277-A10D-4240B046F668}" dt="2023-06-27T21:03:34.522" v="58"/>
          <ac:spMkLst>
            <pc:docMk/>
            <pc:sldMk cId="2548836114" sldId="680"/>
            <ac:spMk id="73" creationId="{CB3D9B15-9E5B-7599-92C6-C75EAE9EDDEB}"/>
          </ac:spMkLst>
        </pc:spChg>
        <pc:spChg chg="mod">
          <ac:chgData name="Adriane Orenha Ottaiano" userId="75c66c36fc109fa5" providerId="LiveId" clId="{57AA3E6A-8B4E-4277-A10D-4240B046F668}" dt="2023-06-27T21:03:34.522" v="58"/>
          <ac:spMkLst>
            <pc:docMk/>
            <pc:sldMk cId="2548836114" sldId="680"/>
            <ac:spMk id="74" creationId="{1AD78EC0-AF62-7F4A-3F5B-54CB641F7B20}"/>
          </ac:spMkLst>
        </pc:spChg>
        <pc:spChg chg="mod">
          <ac:chgData name="Adriane Orenha Ottaiano" userId="75c66c36fc109fa5" providerId="LiveId" clId="{57AA3E6A-8B4E-4277-A10D-4240B046F668}" dt="2023-06-27T21:03:34.522" v="58"/>
          <ac:spMkLst>
            <pc:docMk/>
            <pc:sldMk cId="2548836114" sldId="680"/>
            <ac:spMk id="75" creationId="{1915F4ED-D0E3-36D5-7D78-583E11F390E1}"/>
          </ac:spMkLst>
        </pc:spChg>
        <pc:spChg chg="mod">
          <ac:chgData name="Adriane Orenha Ottaiano" userId="75c66c36fc109fa5" providerId="LiveId" clId="{57AA3E6A-8B4E-4277-A10D-4240B046F668}" dt="2023-06-27T21:03:34.522" v="58"/>
          <ac:spMkLst>
            <pc:docMk/>
            <pc:sldMk cId="2548836114" sldId="680"/>
            <ac:spMk id="76" creationId="{61ACD2F0-E77F-6155-9A53-EC5E03ACC4B2}"/>
          </ac:spMkLst>
        </pc:spChg>
        <pc:spChg chg="mod">
          <ac:chgData name="Adriane Orenha Ottaiano" userId="75c66c36fc109fa5" providerId="LiveId" clId="{57AA3E6A-8B4E-4277-A10D-4240B046F668}" dt="2023-06-27T21:03:34.522" v="58"/>
          <ac:spMkLst>
            <pc:docMk/>
            <pc:sldMk cId="2548836114" sldId="680"/>
            <ac:spMk id="77" creationId="{5BF1720A-E11A-26E5-5DC8-712E8E1A5795}"/>
          </ac:spMkLst>
        </pc:spChg>
        <pc:spChg chg="mod">
          <ac:chgData name="Adriane Orenha Ottaiano" userId="75c66c36fc109fa5" providerId="LiveId" clId="{57AA3E6A-8B4E-4277-A10D-4240B046F668}" dt="2023-06-27T21:03:34.522" v="58"/>
          <ac:spMkLst>
            <pc:docMk/>
            <pc:sldMk cId="2548836114" sldId="680"/>
            <ac:spMk id="78" creationId="{072CB54F-949D-C6AF-6576-098C49E0311F}"/>
          </ac:spMkLst>
        </pc:spChg>
        <pc:spChg chg="mod">
          <ac:chgData name="Adriane Orenha Ottaiano" userId="75c66c36fc109fa5" providerId="LiveId" clId="{57AA3E6A-8B4E-4277-A10D-4240B046F668}" dt="2023-06-27T21:03:34.522" v="58"/>
          <ac:spMkLst>
            <pc:docMk/>
            <pc:sldMk cId="2548836114" sldId="680"/>
            <ac:spMk id="79" creationId="{56E90398-0103-9C59-468E-BE06A5C37FD8}"/>
          </ac:spMkLst>
        </pc:spChg>
        <pc:spChg chg="mod">
          <ac:chgData name="Adriane Orenha Ottaiano" userId="75c66c36fc109fa5" providerId="LiveId" clId="{57AA3E6A-8B4E-4277-A10D-4240B046F668}" dt="2023-06-27T21:03:34.522" v="58"/>
          <ac:spMkLst>
            <pc:docMk/>
            <pc:sldMk cId="2548836114" sldId="680"/>
            <ac:spMk id="80" creationId="{6408A002-A143-CE7B-4B53-E603D188C29D}"/>
          </ac:spMkLst>
        </pc:spChg>
        <pc:spChg chg="mod">
          <ac:chgData name="Adriane Orenha Ottaiano" userId="75c66c36fc109fa5" providerId="LiveId" clId="{57AA3E6A-8B4E-4277-A10D-4240B046F668}" dt="2023-06-27T21:03:34.522" v="58"/>
          <ac:spMkLst>
            <pc:docMk/>
            <pc:sldMk cId="2548836114" sldId="680"/>
            <ac:spMk id="81" creationId="{6EFAC317-C2BC-085E-E37D-C015E9686BD4}"/>
          </ac:spMkLst>
        </pc:spChg>
        <pc:spChg chg="mod">
          <ac:chgData name="Adriane Orenha Ottaiano" userId="75c66c36fc109fa5" providerId="LiveId" clId="{57AA3E6A-8B4E-4277-A10D-4240B046F668}" dt="2023-06-27T21:03:34.522" v="58"/>
          <ac:spMkLst>
            <pc:docMk/>
            <pc:sldMk cId="2548836114" sldId="680"/>
            <ac:spMk id="82" creationId="{C15A8422-4288-B96B-56FD-A95ED4317E4B}"/>
          </ac:spMkLst>
        </pc:spChg>
        <pc:spChg chg="mod">
          <ac:chgData name="Adriane Orenha Ottaiano" userId="75c66c36fc109fa5" providerId="LiveId" clId="{57AA3E6A-8B4E-4277-A10D-4240B046F668}" dt="2023-06-27T21:03:34.522" v="58"/>
          <ac:spMkLst>
            <pc:docMk/>
            <pc:sldMk cId="2548836114" sldId="680"/>
            <ac:spMk id="83" creationId="{D2E4E0CC-5FE0-3B97-C2F5-B96FD31D0988}"/>
          </ac:spMkLst>
        </pc:spChg>
        <pc:spChg chg="mod">
          <ac:chgData name="Adriane Orenha Ottaiano" userId="75c66c36fc109fa5" providerId="LiveId" clId="{57AA3E6A-8B4E-4277-A10D-4240B046F668}" dt="2023-06-27T21:03:34.522" v="58"/>
          <ac:spMkLst>
            <pc:docMk/>
            <pc:sldMk cId="2548836114" sldId="680"/>
            <ac:spMk id="84" creationId="{8926B1A8-8096-C568-EA69-9B1CCFABFBD1}"/>
          </ac:spMkLst>
        </pc:spChg>
        <pc:spChg chg="mod">
          <ac:chgData name="Adriane Orenha Ottaiano" userId="75c66c36fc109fa5" providerId="LiveId" clId="{57AA3E6A-8B4E-4277-A10D-4240B046F668}" dt="2023-06-27T21:03:34.522" v="58"/>
          <ac:spMkLst>
            <pc:docMk/>
            <pc:sldMk cId="2548836114" sldId="680"/>
            <ac:spMk id="85" creationId="{FFBCBF0C-387C-A401-34D9-496DC4196512}"/>
          </ac:spMkLst>
        </pc:spChg>
        <pc:spChg chg="mod">
          <ac:chgData name="Adriane Orenha Ottaiano" userId="75c66c36fc109fa5" providerId="LiveId" clId="{57AA3E6A-8B4E-4277-A10D-4240B046F668}" dt="2023-06-27T21:03:34.522" v="58"/>
          <ac:spMkLst>
            <pc:docMk/>
            <pc:sldMk cId="2548836114" sldId="680"/>
            <ac:spMk id="86" creationId="{4F7E0876-28A4-CD70-DA41-E7B100FDC0F6}"/>
          </ac:spMkLst>
        </pc:spChg>
        <pc:spChg chg="mod">
          <ac:chgData name="Adriane Orenha Ottaiano" userId="75c66c36fc109fa5" providerId="LiveId" clId="{57AA3E6A-8B4E-4277-A10D-4240B046F668}" dt="2023-06-27T21:03:34.522" v="58"/>
          <ac:spMkLst>
            <pc:docMk/>
            <pc:sldMk cId="2548836114" sldId="680"/>
            <ac:spMk id="87" creationId="{95565EEB-918B-1089-E491-3C41E2B52E41}"/>
          </ac:spMkLst>
        </pc:spChg>
        <pc:spChg chg="mod">
          <ac:chgData name="Adriane Orenha Ottaiano" userId="75c66c36fc109fa5" providerId="LiveId" clId="{57AA3E6A-8B4E-4277-A10D-4240B046F668}" dt="2023-06-27T21:03:34.522" v="58"/>
          <ac:spMkLst>
            <pc:docMk/>
            <pc:sldMk cId="2548836114" sldId="680"/>
            <ac:spMk id="88" creationId="{D0DF2225-2408-8253-0604-68D797070E4C}"/>
          </ac:spMkLst>
        </pc:spChg>
        <pc:spChg chg="mod">
          <ac:chgData name="Adriane Orenha Ottaiano" userId="75c66c36fc109fa5" providerId="LiveId" clId="{57AA3E6A-8B4E-4277-A10D-4240B046F668}" dt="2023-06-27T21:03:34.522" v="58"/>
          <ac:spMkLst>
            <pc:docMk/>
            <pc:sldMk cId="2548836114" sldId="680"/>
            <ac:spMk id="89" creationId="{3628DDCC-F195-FB2B-0A85-9719050D0ED9}"/>
          </ac:spMkLst>
        </pc:spChg>
        <pc:spChg chg="mod">
          <ac:chgData name="Adriane Orenha Ottaiano" userId="75c66c36fc109fa5" providerId="LiveId" clId="{57AA3E6A-8B4E-4277-A10D-4240B046F668}" dt="2023-06-27T21:03:34.522" v="58"/>
          <ac:spMkLst>
            <pc:docMk/>
            <pc:sldMk cId="2548836114" sldId="680"/>
            <ac:spMk id="90" creationId="{52498148-3DB9-BB40-2709-F1EB02281377}"/>
          </ac:spMkLst>
        </pc:spChg>
        <pc:spChg chg="mod">
          <ac:chgData name="Adriane Orenha Ottaiano" userId="75c66c36fc109fa5" providerId="LiveId" clId="{57AA3E6A-8B4E-4277-A10D-4240B046F668}" dt="2023-06-27T21:03:34.522" v="58"/>
          <ac:spMkLst>
            <pc:docMk/>
            <pc:sldMk cId="2548836114" sldId="680"/>
            <ac:spMk id="91" creationId="{A0743C12-2BB7-E8DE-ED2B-44831DFFE808}"/>
          </ac:spMkLst>
        </pc:spChg>
        <pc:spChg chg="mod">
          <ac:chgData name="Adriane Orenha Ottaiano" userId="75c66c36fc109fa5" providerId="LiveId" clId="{57AA3E6A-8B4E-4277-A10D-4240B046F668}" dt="2023-06-27T21:03:34.522" v="58"/>
          <ac:spMkLst>
            <pc:docMk/>
            <pc:sldMk cId="2548836114" sldId="680"/>
            <ac:spMk id="92" creationId="{D0C35B4A-4104-42D5-F828-09A392C315A5}"/>
          </ac:spMkLst>
        </pc:spChg>
        <pc:grpChg chg="add mod">
          <ac:chgData name="Adriane Orenha Ottaiano" userId="75c66c36fc109fa5" providerId="LiveId" clId="{57AA3E6A-8B4E-4277-A10D-4240B046F668}" dt="2023-06-27T21:03:34.522" v="58"/>
          <ac:grpSpMkLst>
            <pc:docMk/>
            <pc:sldMk cId="2548836114" sldId="680"/>
            <ac:grpSpMk id="2" creationId="{D41EB7A4-1084-A616-46F3-C3C765D2A846}"/>
          </ac:grpSpMkLst>
        </pc:grpChg>
      </pc:sldChg>
    </pc:docChg>
  </pc:docChgLst>
</pc:chgInfo>
</file>

<file path=ppt/drawings/_rels/vmlDrawing1.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 Id="rId4" Type="http://schemas.openxmlformats.org/officeDocument/2006/relationships/image" Target="../media/image61.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image" Target="../media/image68.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image" Target="../media/image7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acfa85c48b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2" name="Google Shape;1302;gacfa85c48b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8725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8"/>
        <p:cNvGrpSpPr/>
        <p:nvPr/>
      </p:nvGrpSpPr>
      <p:grpSpPr>
        <a:xfrm>
          <a:off x="0" y="0"/>
          <a:ext cx="0" cy="0"/>
          <a:chOff x="0" y="0"/>
          <a:chExt cx="0" cy="0"/>
        </a:xfrm>
      </p:grpSpPr>
      <p:sp>
        <p:nvSpPr>
          <p:cNvPr id="1479" name="Google Shape;1479;g980b7881f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0" name="Google Shape;1480;g980b7881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9655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980b7881fd_3_1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980b7881fd_3_1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0058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acfa85c48b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2" name="Google Shape;1302;gacfa85c48b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0141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cc9050bdf8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cc9050bdf8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6096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3" name="Google Shape;149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2820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4" name="Google Shape;111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acfa85c48b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2" name="Google Shape;1302;gacfa85c48b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0396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4" name="Google Shape;111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187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acfa85c48b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2" name="Google Shape;1302;gacfa85c48b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4290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327155"/>
            <a:ext cx="7080026" cy="1371601"/>
          </a:xfrm>
        </p:spPr>
        <p:txBody>
          <a:bodyPr anchor="b">
            <a:normAutofit/>
          </a:bodyPr>
          <a:lstStyle>
            <a:lvl1pPr algn="ctr">
              <a:defRPr sz="4050"/>
            </a:lvl1pPr>
          </a:lstStyle>
          <a:p>
            <a:r>
              <a:rPr lang="pt-BR"/>
              <a:t>Clique para editar o título Mestre</a:t>
            </a:r>
            <a:endParaRPr lang="en-US" dirty="0"/>
          </a:p>
        </p:txBody>
      </p:sp>
      <p:sp>
        <p:nvSpPr>
          <p:cNvPr id="3" name="Subtitle 2"/>
          <p:cNvSpPr>
            <a:spLocks noGrp="1"/>
          </p:cNvSpPr>
          <p:nvPr>
            <p:ph type="subTitle" idx="1"/>
          </p:nvPr>
        </p:nvSpPr>
        <p:spPr>
          <a:xfrm>
            <a:off x="1028020" y="2698755"/>
            <a:ext cx="7080026" cy="787400"/>
          </a:xfrm>
        </p:spPr>
        <p:txBody>
          <a:bodyPr anchor="t"/>
          <a:lstStyle>
            <a:lvl1pPr marL="0" indent="0" algn="ctr">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025680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13" y="410855"/>
            <a:ext cx="7606349" cy="2862605"/>
          </a:xfrm>
          <a:prstGeom prst="rect">
            <a:avLst/>
          </a:prstGeom>
        </p:spPr>
      </p:pic>
      <p:sp>
        <p:nvSpPr>
          <p:cNvPr id="2" name="Title 1"/>
          <p:cNvSpPr>
            <a:spLocks noGrp="1"/>
          </p:cNvSpPr>
          <p:nvPr>
            <p:ph type="title"/>
          </p:nvPr>
        </p:nvSpPr>
        <p:spPr>
          <a:xfrm>
            <a:off x="685354" y="3423941"/>
            <a:ext cx="7766495" cy="407604"/>
          </a:xfrm>
        </p:spPr>
        <p:txBody>
          <a:bodyPr anchor="b">
            <a:normAutofit/>
          </a:bodyPr>
          <a:lstStyle>
            <a:lvl1pPr algn="ctr">
              <a:defRPr sz="21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877012" y="521257"/>
            <a:ext cx="7384010" cy="2644253"/>
          </a:xfrm>
          <a:effectLst>
            <a:outerShdw blurRad="38100" dist="25400" dir="4440000">
              <a:srgbClr val="000000">
                <a:alpha val="36000"/>
              </a:srgbClr>
            </a:outerShdw>
          </a:effectLst>
        </p:spPr>
        <p:txBody>
          <a:bodyPr anchor="t">
            <a:normAutofit/>
          </a:bodyPr>
          <a:lstStyle>
            <a:lvl1pPr marL="0" indent="0" algn="ctr">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pt-BR"/>
              <a:t>Clique no ícone para adicionar uma imagem</a:t>
            </a:r>
            <a:endParaRPr lang="en-US" dirty="0"/>
          </a:p>
        </p:txBody>
      </p:sp>
      <p:sp>
        <p:nvSpPr>
          <p:cNvPr id="4" name="Text Placeholder 3"/>
          <p:cNvSpPr>
            <a:spLocks noGrp="1"/>
          </p:cNvSpPr>
          <p:nvPr>
            <p:ph type="body" sz="half" idx="2"/>
          </p:nvPr>
        </p:nvSpPr>
        <p:spPr>
          <a:xfrm>
            <a:off x="685346" y="3831546"/>
            <a:ext cx="7765322" cy="511854"/>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8E36636D-D922-432D-A958-524484B5923D}" type="datetimeFigureOut">
              <a:rPr lang="en-US" smtClean="0"/>
              <a:pPr/>
              <a:t>6/29/2023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90980561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685346" y="456328"/>
            <a:ext cx="7765322" cy="2650758"/>
          </a:xfrm>
        </p:spPr>
        <p:txBody>
          <a:bodyPr anchor="ctr"/>
          <a:lstStyle>
            <a:lvl1pPr>
              <a:defRPr sz="2400"/>
            </a:lvl1pPr>
          </a:lstStyle>
          <a:p>
            <a:r>
              <a:rPr lang="pt-BR"/>
              <a:t>Clique para editar o título Mestre</a:t>
            </a:r>
            <a:endParaRPr lang="en-US" dirty="0"/>
          </a:p>
        </p:txBody>
      </p:sp>
      <p:sp>
        <p:nvSpPr>
          <p:cNvPr id="4" name="Text Placeholder 3"/>
          <p:cNvSpPr>
            <a:spLocks noGrp="1"/>
          </p:cNvSpPr>
          <p:nvPr>
            <p:ph type="body" sz="half" idx="2"/>
          </p:nvPr>
        </p:nvSpPr>
        <p:spPr>
          <a:xfrm>
            <a:off x="685346" y="3221385"/>
            <a:ext cx="7765322" cy="1126370"/>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8E36636D-D922-432D-A958-524484B5923D}" type="datetimeFigureOut">
              <a:rPr lang="en-US" smtClean="0"/>
              <a:pPr/>
              <a:t>6/29/2023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27765504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084659" y="457200"/>
            <a:ext cx="6977064" cy="2244678"/>
          </a:xfrm>
        </p:spPr>
        <p:txBody>
          <a:bodyPr anchor="ctr"/>
          <a:lstStyle>
            <a:lvl1pPr>
              <a:defRPr sz="2400"/>
            </a:lvl1pPr>
          </a:lstStyle>
          <a:p>
            <a:r>
              <a:rPr lang="pt-BR"/>
              <a:t>Clique para editar o título Mestre</a:t>
            </a:r>
            <a:endParaRPr lang="en-US" dirty="0"/>
          </a:p>
        </p:txBody>
      </p:sp>
      <p:sp>
        <p:nvSpPr>
          <p:cNvPr id="12" name="Text Placeholder 3"/>
          <p:cNvSpPr>
            <a:spLocks noGrp="1"/>
          </p:cNvSpPr>
          <p:nvPr>
            <p:ph type="body" sz="half" idx="13"/>
          </p:nvPr>
        </p:nvSpPr>
        <p:spPr>
          <a:xfrm>
            <a:off x="1290484" y="2707524"/>
            <a:ext cx="6564224" cy="399562"/>
          </a:xfrm>
        </p:spPr>
        <p:txBody>
          <a:bodyPr anchor="t">
            <a:normAutofit/>
          </a:bodyPr>
          <a:lstStyle>
            <a:lvl1pPr marL="0" indent="0" algn="r">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os estilos de texto Mestres</a:t>
            </a:r>
          </a:p>
        </p:txBody>
      </p:sp>
      <p:sp>
        <p:nvSpPr>
          <p:cNvPr id="4" name="Text Placeholder 3"/>
          <p:cNvSpPr>
            <a:spLocks noGrp="1"/>
          </p:cNvSpPr>
          <p:nvPr>
            <p:ph type="body" sz="half" idx="2"/>
          </p:nvPr>
        </p:nvSpPr>
        <p:spPr>
          <a:xfrm>
            <a:off x="685346" y="3228265"/>
            <a:ext cx="7765322" cy="1117122"/>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8E36636D-D922-432D-A958-524484B5923D}" type="datetimeFigureOut">
              <a:rPr lang="en-US" smtClean="0"/>
              <a:pPr/>
              <a:t>6/29/2023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
        <p:nvSpPr>
          <p:cNvPr id="11" name="TextBox 10"/>
          <p:cNvSpPr txBox="1"/>
          <p:nvPr/>
        </p:nvSpPr>
        <p:spPr>
          <a:xfrm>
            <a:off x="742950" y="663597"/>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3" name="TextBox 12"/>
          <p:cNvSpPr txBox="1"/>
          <p:nvPr/>
        </p:nvSpPr>
        <p:spPr>
          <a:xfrm>
            <a:off x="7878537" y="2196194"/>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20254619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685346" y="1595207"/>
            <a:ext cx="7765322" cy="1883876"/>
          </a:xfrm>
        </p:spPr>
        <p:txBody>
          <a:bodyPr anchor="b"/>
          <a:lstStyle>
            <a:lvl1pPr>
              <a:defRPr sz="2400"/>
            </a:lvl1pPr>
          </a:lstStyle>
          <a:p>
            <a:r>
              <a:rPr lang="pt-BR"/>
              <a:t>Clique para editar o título Mestre</a:t>
            </a:r>
            <a:endParaRPr lang="en-US" dirty="0"/>
          </a:p>
        </p:txBody>
      </p:sp>
      <p:sp>
        <p:nvSpPr>
          <p:cNvPr id="4" name="Text Placeholder 3"/>
          <p:cNvSpPr>
            <a:spLocks noGrp="1"/>
          </p:cNvSpPr>
          <p:nvPr>
            <p:ph type="body" sz="half" idx="2"/>
          </p:nvPr>
        </p:nvSpPr>
        <p:spPr>
          <a:xfrm>
            <a:off x="685339" y="3487917"/>
            <a:ext cx="7764149" cy="855483"/>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8E36636D-D922-432D-A958-524484B5923D}" type="datetimeFigureOut">
              <a:rPr lang="en-US" smtClean="0"/>
              <a:pPr/>
              <a:t>6/29/2023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45614950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sp>
        <p:nvSpPr>
          <p:cNvPr id="15" name="Title 1"/>
          <p:cNvSpPr>
            <a:spLocks noGrp="1"/>
          </p:cNvSpPr>
          <p:nvPr>
            <p:ph type="title"/>
          </p:nvPr>
        </p:nvSpPr>
        <p:spPr>
          <a:xfrm>
            <a:off x="685346" y="457200"/>
            <a:ext cx="7765322" cy="727838"/>
          </a:xfrm>
        </p:spPr>
        <p:txBody>
          <a:bodyPr/>
          <a:lstStyle/>
          <a:p>
            <a:r>
              <a:rPr lang="pt-BR"/>
              <a:t>Clique para editar o título Mestre</a:t>
            </a:r>
            <a:endParaRPr lang="en-US" dirty="0"/>
          </a:p>
        </p:txBody>
      </p:sp>
      <p:sp>
        <p:nvSpPr>
          <p:cNvPr id="7" name="Text Placeholder 2"/>
          <p:cNvSpPr>
            <a:spLocks noGrp="1"/>
          </p:cNvSpPr>
          <p:nvPr>
            <p:ph type="body" idx="1"/>
          </p:nvPr>
        </p:nvSpPr>
        <p:spPr>
          <a:xfrm>
            <a:off x="685346" y="1414462"/>
            <a:ext cx="2475738" cy="432197"/>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8" name="Text Placeholder 3"/>
          <p:cNvSpPr>
            <a:spLocks noGrp="1"/>
          </p:cNvSpPr>
          <p:nvPr>
            <p:ph type="body" sz="half" idx="15"/>
          </p:nvPr>
        </p:nvSpPr>
        <p:spPr>
          <a:xfrm>
            <a:off x="685346" y="1928812"/>
            <a:ext cx="2475738" cy="241458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BR"/>
              <a:t>Clique para editar os estilos de texto Mestres</a:t>
            </a:r>
          </a:p>
        </p:txBody>
      </p:sp>
      <p:sp>
        <p:nvSpPr>
          <p:cNvPr id="9" name="Text Placeholder 4"/>
          <p:cNvSpPr>
            <a:spLocks noGrp="1"/>
          </p:cNvSpPr>
          <p:nvPr>
            <p:ph type="body" sz="quarter" idx="3"/>
          </p:nvPr>
        </p:nvSpPr>
        <p:spPr>
          <a:xfrm>
            <a:off x="3335033" y="1414462"/>
            <a:ext cx="2475738" cy="432197"/>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10" name="Text Placeholder 3"/>
          <p:cNvSpPr>
            <a:spLocks noGrp="1"/>
          </p:cNvSpPr>
          <p:nvPr>
            <p:ph type="body" sz="half" idx="16"/>
          </p:nvPr>
        </p:nvSpPr>
        <p:spPr>
          <a:xfrm>
            <a:off x="3331076" y="1928812"/>
            <a:ext cx="2475738" cy="241458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BR"/>
              <a:t>Clique para editar os estilos de texto Mestres</a:t>
            </a:r>
          </a:p>
        </p:txBody>
      </p:sp>
      <p:sp>
        <p:nvSpPr>
          <p:cNvPr id="11" name="Text Placeholder 4"/>
          <p:cNvSpPr>
            <a:spLocks noGrp="1"/>
          </p:cNvSpPr>
          <p:nvPr>
            <p:ph type="body" sz="quarter" idx="13"/>
          </p:nvPr>
        </p:nvSpPr>
        <p:spPr>
          <a:xfrm>
            <a:off x="5974929" y="1414462"/>
            <a:ext cx="2475738" cy="432197"/>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12" name="Text Placeholder 3"/>
          <p:cNvSpPr>
            <a:spLocks noGrp="1"/>
          </p:cNvSpPr>
          <p:nvPr>
            <p:ph type="body" sz="half" idx="17"/>
          </p:nvPr>
        </p:nvSpPr>
        <p:spPr>
          <a:xfrm>
            <a:off x="5974929" y="1928812"/>
            <a:ext cx="2475738" cy="241458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BR"/>
              <a:t>Clique para editar os estilos de texto Mestres</a:t>
            </a:r>
          </a:p>
        </p:txBody>
      </p:sp>
      <p:sp>
        <p:nvSpPr>
          <p:cNvPr id="3" name="Date Placeholder 2"/>
          <p:cNvSpPr>
            <a:spLocks noGrp="1"/>
          </p:cNvSpPr>
          <p:nvPr>
            <p:ph type="dt" sz="half" idx="10"/>
          </p:nvPr>
        </p:nvSpPr>
        <p:spPr/>
        <p:txBody>
          <a:bodyPr/>
          <a:lstStyle/>
          <a:p>
            <a:fld id="{8E36636D-D922-432D-A958-524484B5923D}" type="datetimeFigureOut">
              <a:rPr lang="en-US" smtClean="0"/>
              <a:pPr/>
              <a:t>6/29/2023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29036722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472" y="1363661"/>
            <a:ext cx="2504979" cy="1385888"/>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850" y="1363661"/>
            <a:ext cx="2504979" cy="1385888"/>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2038" y="1363661"/>
            <a:ext cx="2504979" cy="1385888"/>
          </a:xfrm>
          <a:prstGeom prst="rect">
            <a:avLst/>
          </a:prstGeom>
        </p:spPr>
      </p:pic>
      <p:sp>
        <p:nvSpPr>
          <p:cNvPr id="30" name="Title 1"/>
          <p:cNvSpPr>
            <a:spLocks noGrp="1"/>
          </p:cNvSpPr>
          <p:nvPr>
            <p:ph type="title"/>
          </p:nvPr>
        </p:nvSpPr>
        <p:spPr>
          <a:xfrm>
            <a:off x="685346" y="457200"/>
            <a:ext cx="7765322" cy="727838"/>
          </a:xfrm>
        </p:spPr>
        <p:txBody>
          <a:bodyPr/>
          <a:lstStyle/>
          <a:p>
            <a:r>
              <a:rPr lang="pt-BR"/>
              <a:t>Clique para editar o título Mestre</a:t>
            </a:r>
            <a:endParaRPr lang="en-US" dirty="0"/>
          </a:p>
        </p:txBody>
      </p:sp>
      <p:sp>
        <p:nvSpPr>
          <p:cNvPr id="19" name="Text Placeholder 2"/>
          <p:cNvSpPr>
            <a:spLocks noGrp="1"/>
          </p:cNvSpPr>
          <p:nvPr>
            <p:ph type="body" idx="1"/>
          </p:nvPr>
        </p:nvSpPr>
        <p:spPr>
          <a:xfrm>
            <a:off x="685346" y="2928079"/>
            <a:ext cx="2475738" cy="432197"/>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20" name="Picture Placeholder 2"/>
          <p:cNvSpPr>
            <a:spLocks noGrp="1" noChangeAspect="1"/>
          </p:cNvSpPr>
          <p:nvPr>
            <p:ph type="pic" idx="15"/>
          </p:nvPr>
        </p:nvSpPr>
        <p:spPr>
          <a:xfrm>
            <a:off x="763577" y="1454188"/>
            <a:ext cx="2319276" cy="1202216"/>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pt-BR"/>
              <a:t>Clique no ícone para adicionar uma imagem</a:t>
            </a:r>
            <a:endParaRPr lang="en-US" dirty="0"/>
          </a:p>
        </p:txBody>
      </p:sp>
      <p:sp>
        <p:nvSpPr>
          <p:cNvPr id="21" name="Text Placeholder 3"/>
          <p:cNvSpPr>
            <a:spLocks noGrp="1"/>
          </p:cNvSpPr>
          <p:nvPr>
            <p:ph type="body" sz="half" idx="18"/>
          </p:nvPr>
        </p:nvSpPr>
        <p:spPr>
          <a:xfrm>
            <a:off x="685346" y="3360276"/>
            <a:ext cx="2475738" cy="98312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BR"/>
              <a:t>Clique para editar os estilos de texto Mestres</a:t>
            </a:r>
          </a:p>
        </p:txBody>
      </p:sp>
      <p:sp>
        <p:nvSpPr>
          <p:cNvPr id="22" name="Text Placeholder 4"/>
          <p:cNvSpPr>
            <a:spLocks noGrp="1"/>
          </p:cNvSpPr>
          <p:nvPr>
            <p:ph type="body" sz="quarter" idx="3"/>
          </p:nvPr>
        </p:nvSpPr>
        <p:spPr>
          <a:xfrm>
            <a:off x="3332091" y="2928079"/>
            <a:ext cx="2475738" cy="432197"/>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23" name="Picture Placeholder 2"/>
          <p:cNvSpPr>
            <a:spLocks noGrp="1" noChangeAspect="1"/>
          </p:cNvSpPr>
          <p:nvPr>
            <p:ph type="pic" idx="21"/>
          </p:nvPr>
        </p:nvSpPr>
        <p:spPr>
          <a:xfrm>
            <a:off x="3409307" y="1454321"/>
            <a:ext cx="2319276" cy="1206123"/>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pt-BR"/>
              <a:t>Clique no ícone para adicionar uma imagem</a:t>
            </a:r>
            <a:endParaRPr lang="en-US" dirty="0"/>
          </a:p>
        </p:txBody>
      </p:sp>
      <p:sp>
        <p:nvSpPr>
          <p:cNvPr id="24" name="Text Placeholder 3"/>
          <p:cNvSpPr>
            <a:spLocks noGrp="1"/>
          </p:cNvSpPr>
          <p:nvPr>
            <p:ph type="body" sz="half" idx="19"/>
          </p:nvPr>
        </p:nvSpPr>
        <p:spPr>
          <a:xfrm>
            <a:off x="3331076" y="3360276"/>
            <a:ext cx="2475738" cy="98312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BR"/>
              <a:t>Clique para editar os estilos de texto Mestres</a:t>
            </a:r>
          </a:p>
        </p:txBody>
      </p:sp>
      <p:sp>
        <p:nvSpPr>
          <p:cNvPr id="25" name="Text Placeholder 4"/>
          <p:cNvSpPr>
            <a:spLocks noGrp="1"/>
          </p:cNvSpPr>
          <p:nvPr>
            <p:ph type="body" sz="quarter" idx="13"/>
          </p:nvPr>
        </p:nvSpPr>
        <p:spPr>
          <a:xfrm>
            <a:off x="5975023" y="2928079"/>
            <a:ext cx="2475738" cy="432197"/>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26" name="Picture Placeholder 2"/>
          <p:cNvSpPr>
            <a:spLocks noGrp="1" noChangeAspect="1"/>
          </p:cNvSpPr>
          <p:nvPr>
            <p:ph type="pic" idx="22"/>
          </p:nvPr>
        </p:nvSpPr>
        <p:spPr>
          <a:xfrm>
            <a:off x="6056774" y="1450824"/>
            <a:ext cx="2319276" cy="1205471"/>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pt-BR"/>
              <a:t>Clique no ícone para adicionar uma imagem</a:t>
            </a:r>
            <a:endParaRPr lang="en-US" dirty="0"/>
          </a:p>
        </p:txBody>
      </p:sp>
      <p:sp>
        <p:nvSpPr>
          <p:cNvPr id="27" name="Text Placeholder 3"/>
          <p:cNvSpPr>
            <a:spLocks noGrp="1"/>
          </p:cNvSpPr>
          <p:nvPr>
            <p:ph type="body" sz="half" idx="20"/>
          </p:nvPr>
        </p:nvSpPr>
        <p:spPr>
          <a:xfrm>
            <a:off x="5974929" y="3360274"/>
            <a:ext cx="2475738" cy="98312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BR"/>
              <a:t>Clique para editar os estilos de texto Mestres</a:t>
            </a:r>
          </a:p>
        </p:txBody>
      </p:sp>
      <p:sp>
        <p:nvSpPr>
          <p:cNvPr id="3" name="Date Placeholder 2"/>
          <p:cNvSpPr>
            <a:spLocks noGrp="1"/>
          </p:cNvSpPr>
          <p:nvPr>
            <p:ph type="dt" sz="half" idx="10"/>
          </p:nvPr>
        </p:nvSpPr>
        <p:spPr/>
        <p:txBody>
          <a:bodyPr/>
          <a:lstStyle/>
          <a:p>
            <a:fld id="{8E36636D-D922-432D-A958-524484B5923D}" type="datetimeFigureOut">
              <a:rPr lang="en-US" smtClean="0"/>
              <a:pPr/>
              <a:t>6/29/2023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46928630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ncho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65858898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457200"/>
            <a:ext cx="1713365" cy="3886201"/>
          </a:xfrm>
        </p:spPr>
        <p:txBody>
          <a:bodyPr vert="eaVert"/>
          <a:lstStyle>
            <a:lvl1pPr algn="l">
              <a:defRPr/>
            </a:lvl1pPr>
          </a:lstStyle>
          <a:p>
            <a:r>
              <a:rPr lang="pt-BR"/>
              <a:t>Clique para editar o título Mestre</a:t>
            </a:r>
            <a:endParaRPr lang="en-US" dirty="0"/>
          </a:p>
        </p:txBody>
      </p:sp>
      <p:sp>
        <p:nvSpPr>
          <p:cNvPr id="3" name="Vertical Text Placeholder 2"/>
          <p:cNvSpPr>
            <a:spLocks noGrp="1"/>
          </p:cNvSpPr>
          <p:nvPr>
            <p:ph type="body" orient="vert" idx="1"/>
          </p:nvPr>
        </p:nvSpPr>
        <p:spPr>
          <a:xfrm>
            <a:off x="685347" y="457200"/>
            <a:ext cx="5937654" cy="3886201"/>
          </a:xfrm>
        </p:spPr>
        <p:txBody>
          <a:bodyPr vert="eaVert" ancho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02088051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10" name="Google Shape;10;p2"/>
          <p:cNvSpPr txBox="1">
            <a:spLocks noGrp="1"/>
          </p:cNvSpPr>
          <p:nvPr>
            <p:ph type="subTitle" idx="1"/>
          </p:nvPr>
        </p:nvSpPr>
        <p:spPr>
          <a:xfrm>
            <a:off x="5096275" y="1159475"/>
            <a:ext cx="3376500" cy="2539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Font typeface="Work Sans ExtraBold"/>
              <a:buNone/>
              <a:defRPr sz="4800">
                <a:latin typeface="Work Sans ExtraBold"/>
                <a:ea typeface="Work Sans ExtraBold"/>
                <a:cs typeface="Work Sans ExtraBold"/>
                <a:sym typeface="Work Sa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 name="Google Shape;11;p2"/>
          <p:cNvSpPr txBox="1">
            <a:spLocks noGrp="1"/>
          </p:cNvSpPr>
          <p:nvPr>
            <p:ph type="subTitle" idx="2"/>
          </p:nvPr>
        </p:nvSpPr>
        <p:spPr>
          <a:xfrm>
            <a:off x="5117737" y="3673575"/>
            <a:ext cx="3376500" cy="4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57252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2">
  <p:cSld name="Section 2">
    <p:spTree>
      <p:nvGrpSpPr>
        <p:cNvPr id="1" name="Shape 18"/>
        <p:cNvGrpSpPr/>
        <p:nvPr/>
      </p:nvGrpSpPr>
      <p:grpSpPr>
        <a:xfrm>
          <a:off x="0" y="0"/>
          <a:ext cx="0" cy="0"/>
          <a:chOff x="0" y="0"/>
          <a:chExt cx="0" cy="0"/>
        </a:xfrm>
      </p:grpSpPr>
      <p:sp>
        <p:nvSpPr>
          <p:cNvPr id="22" name="Google Shape;22;p16"/>
          <p:cNvSpPr txBox="1">
            <a:spLocks noGrp="1"/>
          </p:cNvSpPr>
          <p:nvPr>
            <p:ph type="title"/>
          </p:nvPr>
        </p:nvSpPr>
        <p:spPr>
          <a:xfrm>
            <a:off x="5837040" y="2711950"/>
            <a:ext cx="2860200" cy="841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3F3F3F"/>
              </a:buClr>
              <a:buSzPts val="3600"/>
              <a:buFont typeface="Franklin Gothic"/>
              <a:buNone/>
              <a:defRPr sz="3600"/>
            </a:lvl1pPr>
            <a:lvl2pPr lvl="1" algn="l">
              <a:spcBef>
                <a:spcPts val="0"/>
              </a:spcBef>
              <a:spcAft>
                <a:spcPts val="0"/>
              </a:spcAft>
              <a:buClr>
                <a:schemeClr val="dk2"/>
              </a:buClr>
              <a:buSzPts val="3600"/>
              <a:buNone/>
              <a:defRPr sz="3600"/>
            </a:lvl2pPr>
            <a:lvl3pPr lvl="2" algn="l">
              <a:spcBef>
                <a:spcPts val="0"/>
              </a:spcBef>
              <a:spcAft>
                <a:spcPts val="0"/>
              </a:spcAft>
              <a:buClr>
                <a:schemeClr val="dk2"/>
              </a:buClr>
              <a:buSzPts val="3600"/>
              <a:buNone/>
              <a:defRPr sz="3600"/>
            </a:lvl3pPr>
            <a:lvl4pPr lvl="3" algn="l">
              <a:spcBef>
                <a:spcPts val="0"/>
              </a:spcBef>
              <a:spcAft>
                <a:spcPts val="0"/>
              </a:spcAft>
              <a:buClr>
                <a:schemeClr val="dk2"/>
              </a:buClr>
              <a:buSzPts val="3600"/>
              <a:buNone/>
              <a:defRPr sz="3600"/>
            </a:lvl4pPr>
            <a:lvl5pPr lvl="4" algn="l">
              <a:spcBef>
                <a:spcPts val="0"/>
              </a:spcBef>
              <a:spcAft>
                <a:spcPts val="0"/>
              </a:spcAft>
              <a:buClr>
                <a:schemeClr val="dk2"/>
              </a:buClr>
              <a:buSzPts val="3600"/>
              <a:buNone/>
              <a:defRPr sz="3600"/>
            </a:lvl5pPr>
            <a:lvl6pPr lvl="5" algn="l">
              <a:spcBef>
                <a:spcPts val="0"/>
              </a:spcBef>
              <a:spcAft>
                <a:spcPts val="0"/>
              </a:spcAft>
              <a:buClr>
                <a:schemeClr val="dk2"/>
              </a:buClr>
              <a:buSzPts val="3600"/>
              <a:buNone/>
              <a:defRPr sz="3600"/>
            </a:lvl6pPr>
            <a:lvl7pPr lvl="6" algn="l">
              <a:spcBef>
                <a:spcPts val="0"/>
              </a:spcBef>
              <a:spcAft>
                <a:spcPts val="0"/>
              </a:spcAft>
              <a:buClr>
                <a:schemeClr val="dk2"/>
              </a:buClr>
              <a:buSzPts val="3600"/>
              <a:buNone/>
              <a:defRPr sz="3600"/>
            </a:lvl7pPr>
            <a:lvl8pPr lvl="7" algn="l">
              <a:spcBef>
                <a:spcPts val="0"/>
              </a:spcBef>
              <a:spcAft>
                <a:spcPts val="0"/>
              </a:spcAft>
              <a:buClr>
                <a:schemeClr val="dk2"/>
              </a:buClr>
              <a:buSzPts val="3600"/>
              <a:buNone/>
              <a:defRPr sz="3600"/>
            </a:lvl8pPr>
            <a:lvl9pPr lvl="8" algn="l">
              <a:spcBef>
                <a:spcPts val="0"/>
              </a:spcBef>
              <a:spcAft>
                <a:spcPts val="0"/>
              </a:spcAft>
              <a:buClr>
                <a:schemeClr val="dk2"/>
              </a:buClr>
              <a:buSzPts val="3600"/>
              <a:buNone/>
              <a:defRPr sz="3600"/>
            </a:lvl9pPr>
          </a:lstStyle>
          <a:p>
            <a:endParaRPr/>
          </a:p>
        </p:txBody>
      </p:sp>
      <p:sp>
        <p:nvSpPr>
          <p:cNvPr id="23" name="Google Shape;23;p16"/>
          <p:cNvSpPr txBox="1">
            <a:spLocks noGrp="1"/>
          </p:cNvSpPr>
          <p:nvPr>
            <p:ph type="title" idx="2"/>
          </p:nvPr>
        </p:nvSpPr>
        <p:spPr>
          <a:xfrm>
            <a:off x="4353115" y="2733600"/>
            <a:ext cx="1366500" cy="7719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chemeClr val="accent3"/>
              </a:buClr>
              <a:buSzPts val="4800"/>
              <a:buFont typeface="Oswald"/>
              <a:buNone/>
              <a:defRPr sz="4800" b="0">
                <a:solidFill>
                  <a:schemeClr val="accent3"/>
                </a:solidFill>
                <a:latin typeface="Oswald"/>
                <a:ea typeface="Oswald"/>
                <a:cs typeface="Oswald"/>
                <a:sym typeface="Oswald"/>
              </a:defRPr>
            </a:lvl1pPr>
            <a:lvl2pPr lvl="1" algn="r">
              <a:spcBef>
                <a:spcPts val="0"/>
              </a:spcBef>
              <a:spcAft>
                <a:spcPts val="0"/>
              </a:spcAft>
              <a:buClr>
                <a:schemeClr val="accent3"/>
              </a:buClr>
              <a:buSzPts val="3600"/>
              <a:buFont typeface="Oswald"/>
              <a:buNone/>
              <a:defRPr sz="3600">
                <a:solidFill>
                  <a:schemeClr val="accent3"/>
                </a:solidFill>
                <a:latin typeface="Oswald"/>
                <a:ea typeface="Oswald"/>
                <a:cs typeface="Oswald"/>
                <a:sym typeface="Oswald"/>
              </a:defRPr>
            </a:lvl2pPr>
            <a:lvl3pPr lvl="2" algn="r">
              <a:spcBef>
                <a:spcPts val="0"/>
              </a:spcBef>
              <a:spcAft>
                <a:spcPts val="0"/>
              </a:spcAft>
              <a:buClr>
                <a:schemeClr val="accent3"/>
              </a:buClr>
              <a:buSzPts val="3600"/>
              <a:buFont typeface="Oswald"/>
              <a:buNone/>
              <a:defRPr sz="3600">
                <a:solidFill>
                  <a:schemeClr val="accent3"/>
                </a:solidFill>
                <a:latin typeface="Oswald"/>
                <a:ea typeface="Oswald"/>
                <a:cs typeface="Oswald"/>
                <a:sym typeface="Oswald"/>
              </a:defRPr>
            </a:lvl3pPr>
            <a:lvl4pPr lvl="3" algn="r">
              <a:spcBef>
                <a:spcPts val="0"/>
              </a:spcBef>
              <a:spcAft>
                <a:spcPts val="0"/>
              </a:spcAft>
              <a:buClr>
                <a:schemeClr val="accent3"/>
              </a:buClr>
              <a:buSzPts val="3600"/>
              <a:buFont typeface="Oswald"/>
              <a:buNone/>
              <a:defRPr sz="3600">
                <a:solidFill>
                  <a:schemeClr val="accent3"/>
                </a:solidFill>
                <a:latin typeface="Oswald"/>
                <a:ea typeface="Oswald"/>
                <a:cs typeface="Oswald"/>
                <a:sym typeface="Oswald"/>
              </a:defRPr>
            </a:lvl4pPr>
            <a:lvl5pPr lvl="4" algn="r">
              <a:spcBef>
                <a:spcPts val="0"/>
              </a:spcBef>
              <a:spcAft>
                <a:spcPts val="0"/>
              </a:spcAft>
              <a:buClr>
                <a:schemeClr val="accent3"/>
              </a:buClr>
              <a:buSzPts val="3600"/>
              <a:buFont typeface="Oswald"/>
              <a:buNone/>
              <a:defRPr sz="3600">
                <a:solidFill>
                  <a:schemeClr val="accent3"/>
                </a:solidFill>
                <a:latin typeface="Oswald"/>
                <a:ea typeface="Oswald"/>
                <a:cs typeface="Oswald"/>
                <a:sym typeface="Oswald"/>
              </a:defRPr>
            </a:lvl5pPr>
            <a:lvl6pPr lvl="5" algn="r">
              <a:spcBef>
                <a:spcPts val="0"/>
              </a:spcBef>
              <a:spcAft>
                <a:spcPts val="0"/>
              </a:spcAft>
              <a:buClr>
                <a:schemeClr val="accent3"/>
              </a:buClr>
              <a:buSzPts val="3600"/>
              <a:buFont typeface="Oswald"/>
              <a:buNone/>
              <a:defRPr sz="3600">
                <a:solidFill>
                  <a:schemeClr val="accent3"/>
                </a:solidFill>
                <a:latin typeface="Oswald"/>
                <a:ea typeface="Oswald"/>
                <a:cs typeface="Oswald"/>
                <a:sym typeface="Oswald"/>
              </a:defRPr>
            </a:lvl6pPr>
            <a:lvl7pPr lvl="6" algn="r">
              <a:spcBef>
                <a:spcPts val="0"/>
              </a:spcBef>
              <a:spcAft>
                <a:spcPts val="0"/>
              </a:spcAft>
              <a:buClr>
                <a:schemeClr val="accent3"/>
              </a:buClr>
              <a:buSzPts val="3600"/>
              <a:buFont typeface="Oswald"/>
              <a:buNone/>
              <a:defRPr sz="3600">
                <a:solidFill>
                  <a:schemeClr val="accent3"/>
                </a:solidFill>
                <a:latin typeface="Oswald"/>
                <a:ea typeface="Oswald"/>
                <a:cs typeface="Oswald"/>
                <a:sym typeface="Oswald"/>
              </a:defRPr>
            </a:lvl7pPr>
            <a:lvl8pPr lvl="7" algn="r">
              <a:spcBef>
                <a:spcPts val="0"/>
              </a:spcBef>
              <a:spcAft>
                <a:spcPts val="0"/>
              </a:spcAft>
              <a:buClr>
                <a:schemeClr val="accent3"/>
              </a:buClr>
              <a:buSzPts val="3600"/>
              <a:buFont typeface="Oswald"/>
              <a:buNone/>
              <a:defRPr sz="3600">
                <a:solidFill>
                  <a:schemeClr val="accent3"/>
                </a:solidFill>
                <a:latin typeface="Oswald"/>
                <a:ea typeface="Oswald"/>
                <a:cs typeface="Oswald"/>
                <a:sym typeface="Oswald"/>
              </a:defRPr>
            </a:lvl8pPr>
            <a:lvl9pPr lvl="8" algn="r">
              <a:spcBef>
                <a:spcPts val="0"/>
              </a:spcBef>
              <a:spcAft>
                <a:spcPts val="0"/>
              </a:spcAft>
              <a:buClr>
                <a:schemeClr val="accent3"/>
              </a:buClr>
              <a:buSzPts val="3600"/>
              <a:buFont typeface="Oswald"/>
              <a:buNone/>
              <a:defRPr sz="3600">
                <a:solidFill>
                  <a:schemeClr val="accent3"/>
                </a:solidFill>
                <a:latin typeface="Oswald"/>
                <a:ea typeface="Oswald"/>
                <a:cs typeface="Oswald"/>
                <a:sym typeface="Oswald"/>
              </a:defRPr>
            </a:lvl9pPr>
          </a:lstStyle>
          <a:p>
            <a:endParaRPr/>
          </a:p>
        </p:txBody>
      </p:sp>
    </p:spTree>
    <p:extLst>
      <p:ext uri="{BB962C8B-B14F-4D97-AF65-F5344CB8AC3E}">
        <p14:creationId xmlns:p14="http://schemas.microsoft.com/office/powerpoint/2010/main" val="1373242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811203557"/>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26"/>
        <p:cNvGrpSpPr/>
        <p:nvPr/>
      </p:nvGrpSpPr>
      <p:grpSpPr>
        <a:xfrm>
          <a:off x="0" y="0"/>
          <a:ext cx="0" cy="0"/>
          <a:chOff x="0" y="0"/>
          <a:chExt cx="0" cy="0"/>
        </a:xfrm>
      </p:grpSpPr>
      <p:sp>
        <p:nvSpPr>
          <p:cNvPr id="327" name="Google Shape;327;p13"/>
          <p:cNvSpPr txBox="1">
            <a:spLocks noGrp="1"/>
          </p:cNvSpPr>
          <p:nvPr>
            <p:ph type="title"/>
          </p:nvPr>
        </p:nvSpPr>
        <p:spPr>
          <a:xfrm>
            <a:off x="720000" y="174277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5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8" name="Google Shape;328;p13"/>
          <p:cNvSpPr txBox="1">
            <a:spLocks noGrp="1"/>
          </p:cNvSpPr>
          <p:nvPr>
            <p:ph type="title" idx="2" hasCustomPrompt="1"/>
          </p:nvPr>
        </p:nvSpPr>
        <p:spPr>
          <a:xfrm>
            <a:off x="720000" y="11496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9" name="Google Shape;329;p13"/>
          <p:cNvSpPr txBox="1">
            <a:spLocks noGrp="1"/>
          </p:cNvSpPr>
          <p:nvPr>
            <p:ph type="subTitle" idx="1"/>
          </p:nvPr>
        </p:nvSpPr>
        <p:spPr>
          <a:xfrm>
            <a:off x="720000" y="2329300"/>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0" name="Google Shape;330;p13"/>
          <p:cNvSpPr txBox="1">
            <a:spLocks noGrp="1"/>
          </p:cNvSpPr>
          <p:nvPr>
            <p:ph type="title" idx="3"/>
          </p:nvPr>
        </p:nvSpPr>
        <p:spPr>
          <a:xfrm>
            <a:off x="3175200" y="174277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5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31" name="Google Shape;331;p13"/>
          <p:cNvSpPr txBox="1">
            <a:spLocks noGrp="1"/>
          </p:cNvSpPr>
          <p:nvPr>
            <p:ph type="title" idx="4" hasCustomPrompt="1"/>
          </p:nvPr>
        </p:nvSpPr>
        <p:spPr>
          <a:xfrm>
            <a:off x="3175200" y="11496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32" name="Google Shape;332;p13"/>
          <p:cNvSpPr txBox="1">
            <a:spLocks noGrp="1"/>
          </p:cNvSpPr>
          <p:nvPr>
            <p:ph type="subTitle" idx="5"/>
          </p:nvPr>
        </p:nvSpPr>
        <p:spPr>
          <a:xfrm>
            <a:off x="3175200" y="2329300"/>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3" name="Google Shape;333;p13"/>
          <p:cNvSpPr txBox="1">
            <a:spLocks noGrp="1"/>
          </p:cNvSpPr>
          <p:nvPr>
            <p:ph type="title" idx="6"/>
          </p:nvPr>
        </p:nvSpPr>
        <p:spPr>
          <a:xfrm>
            <a:off x="720000" y="353217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5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34" name="Google Shape;334;p13"/>
          <p:cNvSpPr txBox="1">
            <a:spLocks noGrp="1"/>
          </p:cNvSpPr>
          <p:nvPr>
            <p:ph type="title" idx="7" hasCustomPrompt="1"/>
          </p:nvPr>
        </p:nvSpPr>
        <p:spPr>
          <a:xfrm>
            <a:off x="720000" y="29390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35" name="Google Shape;335;p13"/>
          <p:cNvSpPr txBox="1">
            <a:spLocks noGrp="1"/>
          </p:cNvSpPr>
          <p:nvPr>
            <p:ph type="subTitle" idx="8"/>
          </p:nvPr>
        </p:nvSpPr>
        <p:spPr>
          <a:xfrm>
            <a:off x="720000" y="4118700"/>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6" name="Google Shape;336;p13"/>
          <p:cNvSpPr txBox="1">
            <a:spLocks noGrp="1"/>
          </p:cNvSpPr>
          <p:nvPr>
            <p:ph type="title" idx="9"/>
          </p:nvPr>
        </p:nvSpPr>
        <p:spPr>
          <a:xfrm>
            <a:off x="3175200" y="353217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5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37" name="Google Shape;337;p13"/>
          <p:cNvSpPr txBox="1">
            <a:spLocks noGrp="1"/>
          </p:cNvSpPr>
          <p:nvPr>
            <p:ph type="title" idx="13" hasCustomPrompt="1"/>
          </p:nvPr>
        </p:nvSpPr>
        <p:spPr>
          <a:xfrm>
            <a:off x="3175200" y="29390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38" name="Google Shape;338;p13"/>
          <p:cNvSpPr txBox="1">
            <a:spLocks noGrp="1"/>
          </p:cNvSpPr>
          <p:nvPr>
            <p:ph type="subTitle" idx="14"/>
          </p:nvPr>
        </p:nvSpPr>
        <p:spPr>
          <a:xfrm>
            <a:off x="3175200" y="4118700"/>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9" name="Google Shape;339;p13"/>
          <p:cNvSpPr txBox="1">
            <a:spLocks noGrp="1"/>
          </p:cNvSpPr>
          <p:nvPr>
            <p:ph type="title" idx="15"/>
          </p:nvPr>
        </p:nvSpPr>
        <p:spPr>
          <a:xfrm>
            <a:off x="720000" y="540369"/>
            <a:ext cx="47916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08103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971551" y="1320801"/>
            <a:ext cx="7192913" cy="1371610"/>
          </a:xfrm>
        </p:spPr>
        <p:txBody>
          <a:bodyPr anchor="b"/>
          <a:lstStyle>
            <a:lvl1pPr algn="ctr">
              <a:defRPr sz="3000" b="0" cap="none"/>
            </a:lvl1pPr>
          </a:lstStyle>
          <a:p>
            <a:r>
              <a:rPr lang="pt-BR"/>
              <a:t>Clique para editar o título Mestre</a:t>
            </a:r>
            <a:endParaRPr lang="en-US" dirty="0"/>
          </a:p>
        </p:txBody>
      </p:sp>
      <p:sp>
        <p:nvSpPr>
          <p:cNvPr id="3" name="Text Placeholder 2"/>
          <p:cNvSpPr>
            <a:spLocks noGrp="1"/>
          </p:cNvSpPr>
          <p:nvPr>
            <p:ph type="body" idx="1"/>
          </p:nvPr>
        </p:nvSpPr>
        <p:spPr>
          <a:xfrm>
            <a:off x="971551" y="2692409"/>
            <a:ext cx="7192913" cy="1130291"/>
          </a:xfrm>
        </p:spPr>
        <p:txBody>
          <a:bodyPr anchor="t"/>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48A87A34-81AB-432B-8DAE-1953F412C126}" type="datetimeFigureOut">
              <a:rPr lang="en-US" smtClean="0"/>
              <a:pPr/>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3753541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685347" y="1299337"/>
            <a:ext cx="3795373" cy="3044063"/>
          </a:xfrm>
        </p:spPr>
        <p:txBody>
          <a:bodyPr anchor="t">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652169" y="1299337"/>
            <a:ext cx="3798499" cy="3044063"/>
          </a:xfrm>
        </p:spPr>
        <p:txBody>
          <a:bodyPr anchor="t">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8E36636D-D922-432D-A958-524484B5923D}" type="datetimeFigureOut">
              <a:rPr lang="en-US" smtClean="0"/>
              <a:pPr/>
              <a:t>6/29/2023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19904832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6" y="1300880"/>
            <a:ext cx="3816804" cy="3111577"/>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3864" y="1300880"/>
            <a:ext cx="3816804" cy="3111577"/>
          </a:xfrm>
          <a:prstGeom prst="rect">
            <a:avLst/>
          </a:prstGeom>
        </p:spPr>
      </p:pic>
      <p:sp>
        <p:nvSpPr>
          <p:cNvPr id="2" name="Title 1"/>
          <p:cNvSpPr>
            <a:spLocks noGrp="1"/>
          </p:cNvSpPr>
          <p:nvPr>
            <p:ph type="title"/>
          </p:nvPr>
        </p:nvSpPr>
        <p:spPr/>
        <p:txBody>
          <a:bodyPr/>
          <a:lstStyle>
            <a:lvl1pPr>
              <a:defRPr/>
            </a:lvl1pPr>
          </a:lstStyle>
          <a:p>
            <a:r>
              <a:rPr lang="pt-BR"/>
              <a:t>Clique para editar o título Mestre</a:t>
            </a:r>
            <a:endParaRPr lang="en-US" dirty="0"/>
          </a:p>
        </p:txBody>
      </p:sp>
      <p:sp>
        <p:nvSpPr>
          <p:cNvPr id="3" name="Text Placeholder 2"/>
          <p:cNvSpPr>
            <a:spLocks noGrp="1"/>
          </p:cNvSpPr>
          <p:nvPr>
            <p:ph type="body" idx="1"/>
          </p:nvPr>
        </p:nvSpPr>
        <p:spPr>
          <a:xfrm>
            <a:off x="754404" y="1376441"/>
            <a:ext cx="3657258" cy="408663"/>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4" name="Content Placeholder 3"/>
          <p:cNvSpPr>
            <a:spLocks noGrp="1"/>
          </p:cNvSpPr>
          <p:nvPr>
            <p:ph sz="half" idx="2"/>
          </p:nvPr>
        </p:nvSpPr>
        <p:spPr>
          <a:xfrm>
            <a:off x="754404" y="1785103"/>
            <a:ext cx="3657258" cy="2558297"/>
          </a:xfrm>
        </p:spPr>
        <p:txBody>
          <a:bodyPr anchor="t">
            <a:normAutofit/>
          </a:bodyPr>
          <a:lstStyle>
            <a:lvl1pPr>
              <a:defRPr sz="1350"/>
            </a:lvl1pPr>
            <a:lvl2pPr>
              <a:defRPr sz="1200"/>
            </a:lvl2pPr>
            <a:lvl3pPr>
              <a:defRPr sz="1050"/>
            </a:lvl3pPr>
            <a:lvl4pPr>
              <a:defRPr sz="900"/>
            </a:lvl4pPr>
            <a:lvl5pPr>
              <a:defRPr sz="900"/>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721225" y="1376441"/>
            <a:ext cx="3671498" cy="408662"/>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6" name="Content Placeholder 5"/>
          <p:cNvSpPr>
            <a:spLocks noGrp="1"/>
          </p:cNvSpPr>
          <p:nvPr>
            <p:ph sz="quarter" idx="4"/>
          </p:nvPr>
        </p:nvSpPr>
        <p:spPr>
          <a:xfrm>
            <a:off x="4721225" y="1785103"/>
            <a:ext cx="3671498" cy="2558297"/>
          </a:xfrm>
        </p:spPr>
        <p:txBody>
          <a:bodyPr anchor="t">
            <a:normAutofit/>
          </a:bodyPr>
          <a:lstStyle>
            <a:lvl1pPr>
              <a:defRPr sz="1350"/>
            </a:lvl1pPr>
            <a:lvl2pPr>
              <a:defRPr sz="1200"/>
            </a:lvl2pPr>
            <a:lvl3pPr>
              <a:defRPr sz="1050"/>
            </a:lvl3pPr>
            <a:lvl4pPr>
              <a:defRPr sz="900"/>
            </a:lvl4pPr>
            <a:lvl5pPr>
              <a:defRPr sz="900"/>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8E36636D-D922-432D-A958-524484B5923D}" type="datetimeFigureOut">
              <a:rPr lang="en-US" smtClean="0"/>
              <a:pPr/>
              <a:t>6/29/2023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88436584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6/29/2023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0118953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6/29/2023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3431548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85347" y="457200"/>
            <a:ext cx="2780167" cy="1366439"/>
          </a:xfrm>
        </p:spPr>
        <p:txBody>
          <a:bodyPr anchor="b">
            <a:normAutofit/>
          </a:bodyPr>
          <a:lstStyle>
            <a:lvl1pPr algn="ctr">
              <a:defRPr sz="1800" b="0"/>
            </a:lvl1pPr>
          </a:lstStyle>
          <a:p>
            <a:r>
              <a:rPr lang="pt-BR"/>
              <a:t>Clique para editar o título Mestre</a:t>
            </a:r>
            <a:endParaRPr lang="en-US" dirty="0"/>
          </a:p>
        </p:txBody>
      </p:sp>
      <p:sp>
        <p:nvSpPr>
          <p:cNvPr id="3" name="Content Placeholder 2"/>
          <p:cNvSpPr>
            <a:spLocks noGrp="1"/>
          </p:cNvSpPr>
          <p:nvPr>
            <p:ph idx="1"/>
          </p:nvPr>
        </p:nvSpPr>
        <p:spPr>
          <a:xfrm>
            <a:off x="3641725" y="457200"/>
            <a:ext cx="4808943" cy="3886200"/>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85347" y="1823639"/>
            <a:ext cx="2780167" cy="2519761"/>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8E36636D-D922-432D-A958-524484B5923D}" type="datetimeFigureOut">
              <a:rPr lang="en-US" smtClean="0"/>
              <a:pPr/>
              <a:t>6/29/2023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90553493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0249" y="457200"/>
            <a:ext cx="2688125" cy="3903624"/>
          </a:xfrm>
          <a:prstGeom prst="rect">
            <a:avLst/>
          </a:prstGeom>
        </p:spPr>
      </p:pic>
      <p:sp>
        <p:nvSpPr>
          <p:cNvPr id="2" name="Title 1"/>
          <p:cNvSpPr>
            <a:spLocks noGrp="1"/>
          </p:cNvSpPr>
          <p:nvPr>
            <p:ph type="title"/>
          </p:nvPr>
        </p:nvSpPr>
        <p:spPr>
          <a:xfrm>
            <a:off x="685347" y="457442"/>
            <a:ext cx="4451212" cy="1372004"/>
          </a:xfrm>
        </p:spPr>
        <p:txBody>
          <a:bodyPr anchor="b">
            <a:noAutofit/>
          </a:bodyPr>
          <a:lstStyle>
            <a:lvl1pPr algn="ctr">
              <a:defRPr sz="24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581914" y="572776"/>
            <a:ext cx="2456813" cy="3684617"/>
          </a:xfr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pt-BR"/>
              <a:t>Clique no ícone para adicionar uma imagem</a:t>
            </a:r>
            <a:endParaRPr lang="en-US" dirty="0"/>
          </a:p>
        </p:txBody>
      </p:sp>
      <p:sp>
        <p:nvSpPr>
          <p:cNvPr id="4" name="Text Placeholder 3"/>
          <p:cNvSpPr>
            <a:spLocks noGrp="1"/>
          </p:cNvSpPr>
          <p:nvPr>
            <p:ph type="body" sz="half" idx="2"/>
          </p:nvPr>
        </p:nvSpPr>
        <p:spPr>
          <a:xfrm>
            <a:off x="685347" y="1829445"/>
            <a:ext cx="4451212" cy="2532101"/>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48A87A34-81AB-432B-8DAE-1953F412C126}" type="datetimeFigureOut">
              <a:rPr lang="en-US" smtClean="0"/>
              <a:t>6/29/2023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2215188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457200"/>
            <a:ext cx="7765322" cy="727838"/>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685346" y="1299337"/>
            <a:ext cx="7765322" cy="3044063"/>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5759052" y="4412457"/>
            <a:ext cx="2057400" cy="273844"/>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defRPr>
            </a:lvl1pPr>
          </a:lstStyle>
          <a:p>
            <a:fld id="{8E36636D-D922-432D-A958-524484B5923D}" type="datetimeFigureOut">
              <a:rPr lang="en-US" smtClean="0"/>
              <a:pPr/>
              <a:t>6/29/2023</a:t>
            </a:fld>
            <a:endParaRPr lang="en-US" dirty="0"/>
          </a:p>
        </p:txBody>
      </p:sp>
      <p:sp>
        <p:nvSpPr>
          <p:cNvPr id="5" name="Footer Placeholder 4"/>
          <p:cNvSpPr>
            <a:spLocks noGrp="1"/>
          </p:cNvSpPr>
          <p:nvPr>
            <p:ph type="ftr" sz="quarter" idx="3"/>
          </p:nvPr>
        </p:nvSpPr>
        <p:spPr>
          <a:xfrm>
            <a:off x="685347" y="4412457"/>
            <a:ext cx="5004649" cy="273844"/>
          </a:xfrm>
          <a:prstGeom prst="rect">
            <a:avLst/>
          </a:prstGeom>
        </p:spPr>
        <p:txBody>
          <a:bodyPr vert="horz" lIns="91440" tIns="45720" rIns="91440" bIns="45720" rtlCol="0" anchor="ctr"/>
          <a:lstStyle>
            <a:lvl1pPr algn="l">
              <a:defRPr sz="75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7885509" y="4412457"/>
            <a:ext cx="565159" cy="273844"/>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defRPr>
            </a:lvl1p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4177392598"/>
      </p:ext>
    </p:extLst>
  </p:cSld>
  <p:clrMap bg1="dk1" tx1="lt1" bg2="dk2" tx2="lt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 id="2147484122" r:id="rId13"/>
    <p:sldLayoutId id="2147484123" r:id="rId14"/>
    <p:sldLayoutId id="2147484124" r:id="rId15"/>
    <p:sldLayoutId id="2147484125" r:id="rId16"/>
    <p:sldLayoutId id="2147484126" r:id="rId17"/>
    <p:sldLayoutId id="2147484127" r:id="rId18"/>
    <p:sldLayoutId id="2147484128" r:id="rId19"/>
    <p:sldLayoutId id="2147484129" r:id="rId20"/>
  </p:sldLayoutIdLst>
  <p:hf sldNum="0" hdr="0" ftr="0" dt="0"/>
  <p:txStyles>
    <p:titleStyle>
      <a:lvl1pPr algn="ctr" defTabSz="342900" rtl="0" eaLnBrk="1" latinLnBrk="0" hangingPunct="1">
        <a:spcBef>
          <a:spcPct val="0"/>
        </a:spcBef>
        <a:buNone/>
        <a:defRPr sz="3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29500" algn="l" defTabSz="342900" rtl="0" eaLnBrk="1" latinLnBrk="0" hangingPunct="1">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3.png"/><Relationship Id="rId4" Type="http://schemas.openxmlformats.org/officeDocument/2006/relationships/image" Target="../media/image32.wmf"/></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vmlDrawing" Target="../drawings/vmlDrawing3.vml"/><Relationship Id="rId5" Type="http://schemas.openxmlformats.org/officeDocument/2006/relationships/image" Target="../media/image37.wmf"/><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38.w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48.w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hyperlink" Target="http://www.institucional.grupogbd.com/dicionario2/index" TargetMode="External"/><Relationship Id="rId4" Type="http://schemas.openxmlformats.org/officeDocument/2006/relationships/image" Target="../media/image48.w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49.wmf"/></Relationships>
</file>

<file path=ppt/slides/_rels/slide37.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51.wmf"/><Relationship Id="rId5" Type="http://schemas.openxmlformats.org/officeDocument/2006/relationships/oleObject" Target="../embeddings/oleObject11.bin"/><Relationship Id="rId4" Type="http://schemas.openxmlformats.org/officeDocument/2006/relationships/image" Target="../media/image50.w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54.wmf"/><Relationship Id="rId5" Type="http://schemas.openxmlformats.org/officeDocument/2006/relationships/oleObject" Target="../embeddings/oleObject14.bin"/><Relationship Id="rId4" Type="http://schemas.openxmlformats.org/officeDocument/2006/relationships/image" Target="../media/image53.w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55.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56.w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57.wmf"/></Relationships>
</file>

<file path=ppt/slides/_rels/slide42.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oleObject" Target="../embeddings/oleObject18.bin"/><Relationship Id="rId7"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59.wmf"/><Relationship Id="rId5" Type="http://schemas.openxmlformats.org/officeDocument/2006/relationships/oleObject" Target="../embeddings/oleObject19.bin"/><Relationship Id="rId10" Type="http://schemas.openxmlformats.org/officeDocument/2006/relationships/image" Target="../media/image61.wmf"/><Relationship Id="rId4" Type="http://schemas.openxmlformats.org/officeDocument/2006/relationships/image" Target="../media/image58.wmf"/><Relationship Id="rId9" Type="http://schemas.openxmlformats.org/officeDocument/2006/relationships/oleObject" Target="../embeddings/oleObject21.bin"/></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image" Target="../media/image62.w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15.vml"/><Relationship Id="rId4" Type="http://schemas.openxmlformats.org/officeDocument/2006/relationships/image" Target="../media/image63.w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image" Target="../media/image64.w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7.xml"/><Relationship Id="rId1" Type="http://schemas.openxmlformats.org/officeDocument/2006/relationships/vmlDrawing" Target="../drawings/vmlDrawing17.vml"/><Relationship Id="rId4" Type="http://schemas.openxmlformats.org/officeDocument/2006/relationships/image" Target="../media/image65.w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7.xml"/><Relationship Id="rId1" Type="http://schemas.openxmlformats.org/officeDocument/2006/relationships/vmlDrawing" Target="../drawings/vmlDrawing18.vml"/><Relationship Id="rId4" Type="http://schemas.openxmlformats.org/officeDocument/2006/relationships/image" Target="../media/image66.w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7.xml"/><Relationship Id="rId1" Type="http://schemas.openxmlformats.org/officeDocument/2006/relationships/vmlDrawing" Target="../drawings/vmlDrawing19.vml"/><Relationship Id="rId4" Type="http://schemas.openxmlformats.org/officeDocument/2006/relationships/image" Target="../media/image67.wmf"/></Relationships>
</file>

<file path=ppt/slides/_rels/slide49.xml.rels><?xml version="1.0" encoding="UTF-8" standalone="yes"?>
<Relationships xmlns="http://schemas.openxmlformats.org/package/2006/relationships"><Relationship Id="rId8" Type="http://schemas.openxmlformats.org/officeDocument/2006/relationships/image" Target="../media/image70.wmf"/><Relationship Id="rId3" Type="http://schemas.openxmlformats.org/officeDocument/2006/relationships/oleObject" Target="../embeddings/oleObject28.bin"/><Relationship Id="rId7" Type="http://schemas.openxmlformats.org/officeDocument/2006/relationships/oleObject" Target="../embeddings/oleObject30.bin"/><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69.wmf"/><Relationship Id="rId5" Type="http://schemas.openxmlformats.org/officeDocument/2006/relationships/oleObject" Target="../embeddings/oleObject29.bin"/><Relationship Id="rId4" Type="http://schemas.openxmlformats.org/officeDocument/2006/relationships/image" Target="../media/image68.w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7.xml"/><Relationship Id="rId1" Type="http://schemas.openxmlformats.org/officeDocument/2006/relationships/vmlDrawing" Target="../drawings/vmlDrawing21.vml"/><Relationship Id="rId4" Type="http://schemas.openxmlformats.org/officeDocument/2006/relationships/image" Target="../media/image71.w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7.xml"/><Relationship Id="rId1" Type="http://schemas.openxmlformats.org/officeDocument/2006/relationships/vmlDrawing" Target="../drawings/vmlDrawing22.vml"/><Relationship Id="rId4" Type="http://schemas.openxmlformats.org/officeDocument/2006/relationships/image" Target="../media/image72.wmf"/></Relationships>
</file>

<file path=ppt/slides/_rels/slide5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image" Target="../media/image75.wmf"/><Relationship Id="rId5" Type="http://schemas.openxmlformats.org/officeDocument/2006/relationships/oleObject" Target="../embeddings/oleObject34.bin"/><Relationship Id="rId4" Type="http://schemas.openxmlformats.org/officeDocument/2006/relationships/image" Target="../media/image74.wmf"/></Relationships>
</file>

<file path=ppt/slides/_rels/slide5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15.wmf"/><Relationship Id="rId3" Type="http://schemas.openxmlformats.org/officeDocument/2006/relationships/image" Target="../media/image18.png"/><Relationship Id="rId21" Type="http://schemas.openxmlformats.org/officeDocument/2006/relationships/oleObject" Target="../embeddings/oleObject3.bin"/><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oleObject" Target="../embeddings/oleObject1.bin"/><Relationship Id="rId2" Type="http://schemas.openxmlformats.org/officeDocument/2006/relationships/slideLayout" Target="../slideLayouts/slideLayout7.xml"/><Relationship Id="rId16" Type="http://schemas.openxmlformats.org/officeDocument/2006/relationships/image" Target="../media/image31.png"/><Relationship Id="rId20" Type="http://schemas.openxmlformats.org/officeDocument/2006/relationships/image" Target="../media/image16.wmf"/><Relationship Id="rId1" Type="http://schemas.openxmlformats.org/officeDocument/2006/relationships/vmlDrawing" Target="../drawings/vmlDrawing1.v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oleObject" Target="../embeddings/oleObject2.bin"/><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17.wmf"/></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adriane.ottaiano@unesp.br" TargetMode="Externa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448" name="Google Shape;448;p31"/>
          <p:cNvSpPr/>
          <p:nvPr/>
        </p:nvSpPr>
        <p:spPr>
          <a:xfrm>
            <a:off x="4482634" y="2356417"/>
            <a:ext cx="45719" cy="45719"/>
          </a:xfrm>
          <a:custGeom>
            <a:avLst/>
            <a:gdLst/>
            <a:ahLst/>
            <a:cxnLst/>
            <a:rect l="l" t="t" r="r" b="b"/>
            <a:pathLst>
              <a:path w="499" h="257" extrusionOk="0">
                <a:moveTo>
                  <a:pt x="458" y="1"/>
                </a:moveTo>
                <a:cubicBezTo>
                  <a:pt x="426" y="1"/>
                  <a:pt x="334" y="39"/>
                  <a:pt x="220" y="77"/>
                </a:cubicBezTo>
                <a:cubicBezTo>
                  <a:pt x="88" y="165"/>
                  <a:pt x="0" y="238"/>
                  <a:pt x="0" y="252"/>
                </a:cubicBezTo>
                <a:cubicBezTo>
                  <a:pt x="3" y="255"/>
                  <a:pt x="8" y="256"/>
                  <a:pt x="16" y="256"/>
                </a:cubicBezTo>
                <a:cubicBezTo>
                  <a:pt x="55" y="256"/>
                  <a:pt x="152" y="228"/>
                  <a:pt x="249" y="179"/>
                </a:cubicBezTo>
                <a:cubicBezTo>
                  <a:pt x="381" y="106"/>
                  <a:pt x="498" y="33"/>
                  <a:pt x="469" y="4"/>
                </a:cubicBezTo>
                <a:cubicBezTo>
                  <a:pt x="467" y="2"/>
                  <a:pt x="463" y="1"/>
                  <a:pt x="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1"/>
          <p:cNvSpPr/>
          <p:nvPr/>
        </p:nvSpPr>
        <p:spPr>
          <a:xfrm rot="-2700000">
            <a:off x="8676668" y="1153846"/>
            <a:ext cx="292318" cy="261771"/>
          </a:xfrm>
          <a:prstGeom prst="wedgeEllipseCallout">
            <a:avLst>
              <a:gd name="adj1" fmla="val -20833"/>
              <a:gd name="adj2" fmla="val 625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1"/>
          <p:cNvSpPr/>
          <p:nvPr/>
        </p:nvSpPr>
        <p:spPr>
          <a:xfrm rot="2452909">
            <a:off x="5354388" y="4765085"/>
            <a:ext cx="292437" cy="261816"/>
          </a:xfrm>
          <a:prstGeom prst="wedgeEllipseCallout">
            <a:avLst>
              <a:gd name="adj1" fmla="val -20833"/>
              <a:gd name="adj2" fmla="val 625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0" name="Imagem 169">
            <a:extLst>
              <a:ext uri="{FF2B5EF4-FFF2-40B4-BE49-F238E27FC236}">
                <a16:creationId xmlns:a16="http://schemas.microsoft.com/office/drawing/2014/main" id="{768D5628-7350-A2CA-8276-5F10F2D1F878}"/>
              </a:ext>
            </a:extLst>
          </p:cNvPr>
          <p:cNvPicPr>
            <a:picLocks noChangeAspect="1"/>
          </p:cNvPicPr>
          <p:nvPr/>
        </p:nvPicPr>
        <p:blipFill>
          <a:blip r:embed="rId3"/>
          <a:stretch>
            <a:fillRect/>
          </a:stretch>
        </p:blipFill>
        <p:spPr>
          <a:xfrm>
            <a:off x="380231" y="3801707"/>
            <a:ext cx="1381267" cy="662027"/>
          </a:xfrm>
          <a:prstGeom prst="rect">
            <a:avLst/>
          </a:prstGeom>
        </p:spPr>
      </p:pic>
      <p:pic>
        <p:nvPicPr>
          <p:cNvPr id="164" name="Imagem 163">
            <a:extLst>
              <a:ext uri="{FF2B5EF4-FFF2-40B4-BE49-F238E27FC236}">
                <a16:creationId xmlns:a16="http://schemas.microsoft.com/office/drawing/2014/main" id="{FC87363E-5BD7-A6D6-7477-4E38637F60FF}"/>
              </a:ext>
            </a:extLst>
          </p:cNvPr>
          <p:cNvPicPr>
            <a:picLocks noChangeAspect="1"/>
          </p:cNvPicPr>
          <p:nvPr/>
        </p:nvPicPr>
        <p:blipFill>
          <a:blip r:embed="rId4"/>
          <a:stretch>
            <a:fillRect/>
          </a:stretch>
        </p:blipFill>
        <p:spPr>
          <a:xfrm>
            <a:off x="2253559" y="4594224"/>
            <a:ext cx="1622576" cy="549276"/>
          </a:xfrm>
          <a:prstGeom prst="rect">
            <a:avLst/>
          </a:prstGeom>
        </p:spPr>
      </p:pic>
      <p:sp>
        <p:nvSpPr>
          <p:cNvPr id="8" name="Retângulo 7">
            <a:extLst>
              <a:ext uri="{FF2B5EF4-FFF2-40B4-BE49-F238E27FC236}">
                <a16:creationId xmlns:a16="http://schemas.microsoft.com/office/drawing/2014/main" id="{F99E3623-98CB-DA5C-1ACE-8B3A2089BF55}"/>
              </a:ext>
            </a:extLst>
          </p:cNvPr>
          <p:cNvSpPr/>
          <p:nvPr/>
        </p:nvSpPr>
        <p:spPr>
          <a:xfrm>
            <a:off x="6301455" y="3278640"/>
            <a:ext cx="2340191" cy="1615827"/>
          </a:xfrm>
          <a:prstGeom prst="rect">
            <a:avLst/>
          </a:prstGeom>
          <a:noFill/>
        </p:spPr>
        <p:txBody>
          <a:bodyPr wrap="none" lIns="91440" tIns="45720" rIns="91440" bIns="45720">
            <a:spAutoFit/>
          </a:bodyPr>
          <a:lstStyle/>
          <a:p>
            <a:pPr algn="ctr"/>
            <a:r>
              <a:rPr lang="pt-BR" sz="1400" b="0" cap="none" spc="0" dirty="0">
                <a:ln w="0"/>
                <a:solidFill>
                  <a:srgbClr val="00FFFF"/>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Adriane ORENHA-OTTAIANO</a:t>
            </a:r>
          </a:p>
          <a:p>
            <a:pPr algn="ctr"/>
            <a:r>
              <a:rPr lang="pt-BR" sz="1400" b="0" cap="none" spc="0" dirty="0">
                <a:ln w="0"/>
                <a:solidFill>
                  <a:srgbClr val="00FFFF"/>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Maria Eugênia OLÍMPIO</a:t>
            </a:r>
          </a:p>
          <a:p>
            <a:pPr algn="ctr"/>
            <a:r>
              <a:rPr lang="pt-BR" sz="1400" b="0" cap="none" spc="0" dirty="0">
                <a:ln w="0"/>
                <a:solidFill>
                  <a:srgbClr val="00FFFF"/>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Carlos Roberto VALÊNCIO</a:t>
            </a:r>
          </a:p>
          <a:p>
            <a:pPr algn="ctr"/>
            <a:r>
              <a:rPr lang="pt-BR" sz="1400" b="0" cap="none" spc="0" dirty="0">
                <a:ln w="0"/>
                <a:solidFill>
                  <a:srgbClr val="00FFFF"/>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João Pedro QUADRADO</a:t>
            </a:r>
          </a:p>
          <a:p>
            <a:pPr algn="ctr"/>
            <a:r>
              <a:rPr lang="pt-BR" sz="1400" b="0" cap="none" spc="0" dirty="0">
                <a:ln w="0"/>
                <a:solidFill>
                  <a:srgbClr val="00FFFF"/>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José Manuel PAZOS-BRETAÑA</a:t>
            </a:r>
          </a:p>
          <a:p>
            <a:pPr algn="ctr"/>
            <a:r>
              <a:rPr lang="pt-BR" sz="1400" dirty="0" err="1">
                <a:ln w="0"/>
                <a:solidFill>
                  <a:srgbClr val="00FFFF"/>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Zonghmei</a:t>
            </a:r>
            <a:r>
              <a:rPr lang="pt-BR" sz="1400" dirty="0">
                <a:ln w="0"/>
                <a:solidFill>
                  <a:srgbClr val="00FFFF"/>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 XIONG</a:t>
            </a:r>
            <a:endParaRPr lang="pt-BR" sz="1400" b="0" cap="none" spc="0" dirty="0">
              <a:ln w="0"/>
              <a:solidFill>
                <a:srgbClr val="00FFFF"/>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a:p>
            <a:pPr algn="ctr"/>
            <a:endParaRPr lang="pt-BR" sz="1500" b="0" cap="none" spc="0" dirty="0">
              <a:ln w="0"/>
              <a:solidFill>
                <a:srgbClr val="00FFFF"/>
              </a:solidFill>
              <a:effectLst>
                <a:outerShdw blurRad="38100" dist="25400" dir="5400000" algn="ctr" rotWithShape="0">
                  <a:srgbClr val="6E747A">
                    <a:alpha val="43000"/>
                  </a:srgbClr>
                </a:outerShdw>
              </a:effectLst>
            </a:endParaRPr>
          </a:p>
        </p:txBody>
      </p:sp>
      <p:pic>
        <p:nvPicPr>
          <p:cNvPr id="594" name="Imagem 593">
            <a:extLst>
              <a:ext uri="{FF2B5EF4-FFF2-40B4-BE49-F238E27FC236}">
                <a16:creationId xmlns:a16="http://schemas.microsoft.com/office/drawing/2014/main" id="{9C127B5C-3723-A6D7-377B-F01159E7E5DE}"/>
              </a:ext>
            </a:extLst>
          </p:cNvPr>
          <p:cNvPicPr>
            <a:picLocks noChangeAspect="1"/>
          </p:cNvPicPr>
          <p:nvPr/>
        </p:nvPicPr>
        <p:blipFill>
          <a:blip r:embed="rId5"/>
          <a:stretch>
            <a:fillRect/>
          </a:stretch>
        </p:blipFill>
        <p:spPr>
          <a:xfrm>
            <a:off x="251265" y="645267"/>
            <a:ext cx="2148007" cy="1244656"/>
          </a:xfrm>
          <a:prstGeom prst="rect">
            <a:avLst/>
          </a:prstGeom>
          <a:solidFill>
            <a:srgbClr val="00FFFF"/>
          </a:solidFill>
        </p:spPr>
      </p:pic>
      <p:pic>
        <p:nvPicPr>
          <p:cNvPr id="598" name="Imagem 597">
            <a:extLst>
              <a:ext uri="{FF2B5EF4-FFF2-40B4-BE49-F238E27FC236}">
                <a16:creationId xmlns:a16="http://schemas.microsoft.com/office/drawing/2014/main" id="{53B3CD8A-D0E5-7AA2-8559-26DC03691F41}"/>
              </a:ext>
            </a:extLst>
          </p:cNvPr>
          <p:cNvPicPr>
            <a:picLocks noChangeAspect="1"/>
          </p:cNvPicPr>
          <p:nvPr/>
        </p:nvPicPr>
        <p:blipFill>
          <a:blip r:embed="rId6"/>
          <a:stretch>
            <a:fillRect/>
          </a:stretch>
        </p:blipFill>
        <p:spPr>
          <a:xfrm>
            <a:off x="174593" y="4571779"/>
            <a:ext cx="1829335" cy="500401"/>
          </a:xfrm>
          <a:prstGeom prst="rect">
            <a:avLst/>
          </a:prstGeom>
        </p:spPr>
      </p:pic>
      <p:pic>
        <p:nvPicPr>
          <p:cNvPr id="600" name="Imagem 599">
            <a:extLst>
              <a:ext uri="{FF2B5EF4-FFF2-40B4-BE49-F238E27FC236}">
                <a16:creationId xmlns:a16="http://schemas.microsoft.com/office/drawing/2014/main" id="{9E6281F9-9CFF-1054-A57B-77AE3C5EA1C7}"/>
              </a:ext>
            </a:extLst>
          </p:cNvPr>
          <p:cNvPicPr>
            <a:picLocks noChangeAspect="1"/>
          </p:cNvPicPr>
          <p:nvPr/>
        </p:nvPicPr>
        <p:blipFill>
          <a:blip r:embed="rId7"/>
          <a:stretch>
            <a:fillRect/>
          </a:stretch>
        </p:blipFill>
        <p:spPr>
          <a:xfrm>
            <a:off x="4308567" y="4579314"/>
            <a:ext cx="1734743" cy="475272"/>
          </a:xfrm>
          <a:prstGeom prst="rect">
            <a:avLst/>
          </a:prstGeom>
        </p:spPr>
      </p:pic>
      <p:pic>
        <p:nvPicPr>
          <p:cNvPr id="4" name="Imagem 3">
            <a:extLst>
              <a:ext uri="{FF2B5EF4-FFF2-40B4-BE49-F238E27FC236}">
                <a16:creationId xmlns:a16="http://schemas.microsoft.com/office/drawing/2014/main" id="{AEAFBD67-22F6-DA70-7E4B-42C351724CA4}"/>
              </a:ext>
            </a:extLst>
          </p:cNvPr>
          <p:cNvPicPr>
            <a:picLocks noChangeAspect="1"/>
          </p:cNvPicPr>
          <p:nvPr/>
        </p:nvPicPr>
        <p:blipFill>
          <a:blip r:embed="rId8"/>
          <a:stretch>
            <a:fillRect/>
          </a:stretch>
        </p:blipFill>
        <p:spPr>
          <a:xfrm>
            <a:off x="7330500" y="24854"/>
            <a:ext cx="1492327" cy="1047804"/>
          </a:xfrm>
          <a:prstGeom prst="rect">
            <a:avLst/>
          </a:prstGeom>
        </p:spPr>
      </p:pic>
      <p:sp>
        <p:nvSpPr>
          <p:cNvPr id="2" name="Google Shape;1583;p69">
            <a:extLst>
              <a:ext uri="{FF2B5EF4-FFF2-40B4-BE49-F238E27FC236}">
                <a16:creationId xmlns:a16="http://schemas.microsoft.com/office/drawing/2014/main" id="{02E24761-FADB-3104-3788-E2A5210BD156}"/>
              </a:ext>
            </a:extLst>
          </p:cNvPr>
          <p:cNvSpPr/>
          <p:nvPr/>
        </p:nvSpPr>
        <p:spPr>
          <a:xfrm>
            <a:off x="173563" y="544906"/>
            <a:ext cx="2334371" cy="1850704"/>
          </a:xfrm>
          <a:custGeom>
            <a:avLst/>
            <a:gdLst/>
            <a:ahLst/>
            <a:cxnLst/>
            <a:rect l="l" t="t" r="r" b="b"/>
            <a:pathLst>
              <a:path w="131696" h="100673" extrusionOk="0">
                <a:moveTo>
                  <a:pt x="128192" y="0"/>
                </a:moveTo>
                <a:lnTo>
                  <a:pt x="3504" y="0"/>
                </a:lnTo>
                <a:lnTo>
                  <a:pt x="3504" y="0"/>
                </a:lnTo>
                <a:lnTo>
                  <a:pt x="2821" y="0"/>
                </a:lnTo>
                <a:lnTo>
                  <a:pt x="2137" y="257"/>
                </a:lnTo>
                <a:lnTo>
                  <a:pt x="1624" y="598"/>
                </a:lnTo>
                <a:lnTo>
                  <a:pt x="1026" y="1026"/>
                </a:lnTo>
                <a:lnTo>
                  <a:pt x="599" y="1538"/>
                </a:lnTo>
                <a:lnTo>
                  <a:pt x="342" y="2137"/>
                </a:lnTo>
                <a:lnTo>
                  <a:pt x="86" y="2735"/>
                </a:lnTo>
                <a:lnTo>
                  <a:pt x="0" y="3504"/>
                </a:lnTo>
                <a:lnTo>
                  <a:pt x="0" y="79991"/>
                </a:lnTo>
                <a:lnTo>
                  <a:pt x="0" y="79991"/>
                </a:lnTo>
                <a:lnTo>
                  <a:pt x="86" y="80675"/>
                </a:lnTo>
                <a:lnTo>
                  <a:pt x="342" y="81359"/>
                </a:lnTo>
                <a:lnTo>
                  <a:pt x="599" y="81957"/>
                </a:lnTo>
                <a:lnTo>
                  <a:pt x="1026" y="82470"/>
                </a:lnTo>
                <a:lnTo>
                  <a:pt x="1624" y="82897"/>
                </a:lnTo>
                <a:lnTo>
                  <a:pt x="2137" y="83239"/>
                </a:lnTo>
                <a:lnTo>
                  <a:pt x="2821" y="83410"/>
                </a:lnTo>
                <a:lnTo>
                  <a:pt x="3504" y="83495"/>
                </a:lnTo>
                <a:lnTo>
                  <a:pt x="52132" y="83495"/>
                </a:lnTo>
                <a:lnTo>
                  <a:pt x="51191" y="89990"/>
                </a:lnTo>
                <a:lnTo>
                  <a:pt x="51191" y="89990"/>
                </a:lnTo>
                <a:lnTo>
                  <a:pt x="50850" y="91272"/>
                </a:lnTo>
                <a:lnTo>
                  <a:pt x="50251" y="92640"/>
                </a:lnTo>
                <a:lnTo>
                  <a:pt x="49910" y="93238"/>
                </a:lnTo>
                <a:lnTo>
                  <a:pt x="49482" y="93836"/>
                </a:lnTo>
                <a:lnTo>
                  <a:pt x="49055" y="94349"/>
                </a:lnTo>
                <a:lnTo>
                  <a:pt x="48628" y="94862"/>
                </a:lnTo>
                <a:lnTo>
                  <a:pt x="43842" y="98024"/>
                </a:lnTo>
                <a:lnTo>
                  <a:pt x="43842" y="98024"/>
                </a:lnTo>
                <a:lnTo>
                  <a:pt x="43585" y="98280"/>
                </a:lnTo>
                <a:lnTo>
                  <a:pt x="43415" y="98536"/>
                </a:lnTo>
                <a:lnTo>
                  <a:pt x="43329" y="98878"/>
                </a:lnTo>
                <a:lnTo>
                  <a:pt x="43244" y="99220"/>
                </a:lnTo>
                <a:lnTo>
                  <a:pt x="43329" y="99562"/>
                </a:lnTo>
                <a:lnTo>
                  <a:pt x="43415" y="99818"/>
                </a:lnTo>
                <a:lnTo>
                  <a:pt x="43585" y="100160"/>
                </a:lnTo>
                <a:lnTo>
                  <a:pt x="43842" y="100417"/>
                </a:lnTo>
                <a:lnTo>
                  <a:pt x="43842" y="100417"/>
                </a:lnTo>
                <a:lnTo>
                  <a:pt x="44269" y="100588"/>
                </a:lnTo>
                <a:lnTo>
                  <a:pt x="44782" y="100673"/>
                </a:lnTo>
                <a:lnTo>
                  <a:pt x="65891" y="100673"/>
                </a:lnTo>
                <a:lnTo>
                  <a:pt x="86914" y="100673"/>
                </a:lnTo>
                <a:lnTo>
                  <a:pt x="86914" y="100673"/>
                </a:lnTo>
                <a:lnTo>
                  <a:pt x="87427" y="100588"/>
                </a:lnTo>
                <a:lnTo>
                  <a:pt x="87854" y="100417"/>
                </a:lnTo>
                <a:lnTo>
                  <a:pt x="87854" y="100417"/>
                </a:lnTo>
                <a:lnTo>
                  <a:pt x="88111" y="100160"/>
                </a:lnTo>
                <a:lnTo>
                  <a:pt x="88281" y="99818"/>
                </a:lnTo>
                <a:lnTo>
                  <a:pt x="88367" y="99562"/>
                </a:lnTo>
                <a:lnTo>
                  <a:pt x="88452" y="99220"/>
                </a:lnTo>
                <a:lnTo>
                  <a:pt x="88367" y="98878"/>
                </a:lnTo>
                <a:lnTo>
                  <a:pt x="88281" y="98536"/>
                </a:lnTo>
                <a:lnTo>
                  <a:pt x="88111" y="98280"/>
                </a:lnTo>
                <a:lnTo>
                  <a:pt x="87854" y="98024"/>
                </a:lnTo>
                <a:lnTo>
                  <a:pt x="83154" y="94862"/>
                </a:lnTo>
                <a:lnTo>
                  <a:pt x="83154" y="94862"/>
                </a:lnTo>
                <a:lnTo>
                  <a:pt x="83068" y="94862"/>
                </a:lnTo>
                <a:lnTo>
                  <a:pt x="83068" y="94862"/>
                </a:lnTo>
                <a:lnTo>
                  <a:pt x="82556" y="94349"/>
                </a:lnTo>
                <a:lnTo>
                  <a:pt x="82128" y="93836"/>
                </a:lnTo>
                <a:lnTo>
                  <a:pt x="81786" y="93238"/>
                </a:lnTo>
                <a:lnTo>
                  <a:pt x="81445" y="92640"/>
                </a:lnTo>
                <a:lnTo>
                  <a:pt x="80846" y="91272"/>
                </a:lnTo>
                <a:lnTo>
                  <a:pt x="80505" y="89990"/>
                </a:lnTo>
                <a:lnTo>
                  <a:pt x="79564" y="83495"/>
                </a:lnTo>
                <a:lnTo>
                  <a:pt x="128192" y="83495"/>
                </a:lnTo>
                <a:lnTo>
                  <a:pt x="128192" y="83495"/>
                </a:lnTo>
                <a:lnTo>
                  <a:pt x="128875" y="83410"/>
                </a:lnTo>
                <a:lnTo>
                  <a:pt x="129559" y="83239"/>
                </a:lnTo>
                <a:lnTo>
                  <a:pt x="130157" y="82897"/>
                </a:lnTo>
                <a:lnTo>
                  <a:pt x="130670" y="82470"/>
                </a:lnTo>
                <a:lnTo>
                  <a:pt x="131097" y="81957"/>
                </a:lnTo>
                <a:lnTo>
                  <a:pt x="131354" y="81359"/>
                </a:lnTo>
                <a:lnTo>
                  <a:pt x="131610" y="80675"/>
                </a:lnTo>
                <a:lnTo>
                  <a:pt x="131696" y="79991"/>
                </a:lnTo>
                <a:lnTo>
                  <a:pt x="131696" y="3504"/>
                </a:lnTo>
                <a:lnTo>
                  <a:pt x="131696" y="3504"/>
                </a:lnTo>
                <a:lnTo>
                  <a:pt x="131610" y="2735"/>
                </a:lnTo>
                <a:lnTo>
                  <a:pt x="131354" y="2137"/>
                </a:lnTo>
                <a:lnTo>
                  <a:pt x="131097" y="1538"/>
                </a:lnTo>
                <a:lnTo>
                  <a:pt x="130670" y="1026"/>
                </a:lnTo>
                <a:lnTo>
                  <a:pt x="130157" y="598"/>
                </a:lnTo>
                <a:lnTo>
                  <a:pt x="129559" y="257"/>
                </a:lnTo>
                <a:lnTo>
                  <a:pt x="128875" y="0"/>
                </a:lnTo>
                <a:lnTo>
                  <a:pt x="128192" y="0"/>
                </a:lnTo>
                <a:lnTo>
                  <a:pt x="128192" y="0"/>
                </a:lnTo>
                <a:close/>
                <a:moveTo>
                  <a:pt x="65891" y="80932"/>
                </a:moveTo>
                <a:lnTo>
                  <a:pt x="65891" y="80932"/>
                </a:lnTo>
                <a:lnTo>
                  <a:pt x="65463" y="80846"/>
                </a:lnTo>
                <a:lnTo>
                  <a:pt x="65036" y="80761"/>
                </a:lnTo>
                <a:lnTo>
                  <a:pt x="64694" y="80504"/>
                </a:lnTo>
                <a:lnTo>
                  <a:pt x="64352" y="80248"/>
                </a:lnTo>
                <a:lnTo>
                  <a:pt x="64096" y="79991"/>
                </a:lnTo>
                <a:lnTo>
                  <a:pt x="63925" y="79650"/>
                </a:lnTo>
                <a:lnTo>
                  <a:pt x="63840" y="79222"/>
                </a:lnTo>
                <a:lnTo>
                  <a:pt x="63754" y="78795"/>
                </a:lnTo>
                <a:lnTo>
                  <a:pt x="63754" y="78795"/>
                </a:lnTo>
                <a:lnTo>
                  <a:pt x="63840" y="78368"/>
                </a:lnTo>
                <a:lnTo>
                  <a:pt x="63925" y="78026"/>
                </a:lnTo>
                <a:lnTo>
                  <a:pt x="64096" y="77599"/>
                </a:lnTo>
                <a:lnTo>
                  <a:pt x="64352" y="77342"/>
                </a:lnTo>
                <a:lnTo>
                  <a:pt x="64694" y="77086"/>
                </a:lnTo>
                <a:lnTo>
                  <a:pt x="65036" y="76915"/>
                </a:lnTo>
                <a:lnTo>
                  <a:pt x="65463" y="76744"/>
                </a:lnTo>
                <a:lnTo>
                  <a:pt x="65891" y="76744"/>
                </a:lnTo>
                <a:lnTo>
                  <a:pt x="65891" y="76744"/>
                </a:lnTo>
                <a:lnTo>
                  <a:pt x="66233" y="76744"/>
                </a:lnTo>
                <a:lnTo>
                  <a:pt x="66660" y="76915"/>
                </a:lnTo>
                <a:lnTo>
                  <a:pt x="67002" y="77086"/>
                </a:lnTo>
                <a:lnTo>
                  <a:pt x="67344" y="77342"/>
                </a:lnTo>
                <a:lnTo>
                  <a:pt x="67600" y="77599"/>
                </a:lnTo>
                <a:lnTo>
                  <a:pt x="67771" y="78026"/>
                </a:lnTo>
                <a:lnTo>
                  <a:pt x="67856" y="78368"/>
                </a:lnTo>
                <a:lnTo>
                  <a:pt x="67942" y="78795"/>
                </a:lnTo>
                <a:lnTo>
                  <a:pt x="67942" y="78795"/>
                </a:lnTo>
                <a:lnTo>
                  <a:pt x="67856" y="79222"/>
                </a:lnTo>
                <a:lnTo>
                  <a:pt x="67771" y="79650"/>
                </a:lnTo>
                <a:lnTo>
                  <a:pt x="67600" y="79991"/>
                </a:lnTo>
                <a:lnTo>
                  <a:pt x="67344" y="80248"/>
                </a:lnTo>
                <a:lnTo>
                  <a:pt x="67002" y="80504"/>
                </a:lnTo>
                <a:lnTo>
                  <a:pt x="66660" y="80761"/>
                </a:lnTo>
                <a:lnTo>
                  <a:pt x="66233" y="80846"/>
                </a:lnTo>
                <a:lnTo>
                  <a:pt x="65891" y="80932"/>
                </a:lnTo>
                <a:lnTo>
                  <a:pt x="65891" y="80932"/>
                </a:lnTo>
                <a:close/>
                <a:moveTo>
                  <a:pt x="126568" y="74009"/>
                </a:moveTo>
                <a:lnTo>
                  <a:pt x="5128" y="74009"/>
                </a:lnTo>
                <a:lnTo>
                  <a:pt x="5128" y="4871"/>
                </a:lnTo>
                <a:lnTo>
                  <a:pt x="126568" y="4871"/>
                </a:lnTo>
                <a:lnTo>
                  <a:pt x="126568" y="74009"/>
                </a:lnTo>
                <a:close/>
              </a:path>
            </a:pathLst>
          </a:custGeom>
          <a:solidFill>
            <a:srgbClr val="00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tângulo 2">
            <a:extLst>
              <a:ext uri="{FF2B5EF4-FFF2-40B4-BE49-F238E27FC236}">
                <a16:creationId xmlns:a16="http://schemas.microsoft.com/office/drawing/2014/main" id="{858E07C4-CBB1-C2A0-0EEC-92D271C131C2}"/>
              </a:ext>
            </a:extLst>
          </p:cNvPr>
          <p:cNvSpPr/>
          <p:nvPr/>
        </p:nvSpPr>
        <p:spPr>
          <a:xfrm>
            <a:off x="2993826" y="1424116"/>
            <a:ext cx="5975581" cy="1446550"/>
          </a:xfrm>
          <a:prstGeom prst="rect">
            <a:avLst/>
          </a:prstGeom>
          <a:noFill/>
        </p:spPr>
        <p:txBody>
          <a:bodyPr wrap="square" lIns="91440" tIns="45720" rIns="91440" bIns="45720">
            <a:spAutoFit/>
          </a:bodyPr>
          <a:lstStyle/>
          <a:p>
            <a:pPr algn="ctr"/>
            <a:r>
              <a:rPr lang="en-US" sz="2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ea typeface="Times New Roman" panose="02020603050405020304" pitchFamily="18" charset="0"/>
              </a:rPr>
              <a:t>Research results and outcomes of the project </a:t>
            </a:r>
          </a:p>
          <a:p>
            <a:pPr algn="ctr"/>
            <a:r>
              <a:rPr lang="en-US" sz="2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ea typeface="Times New Roman" panose="02020603050405020304" pitchFamily="18" charset="0"/>
              </a:rPr>
              <a:t>“A Phraseographical Methodology and Model for an Online Corpus-Based Multilingual Collocations Dictionary Platform”</a:t>
            </a:r>
            <a:endParaRPr lang="pt-BR" sz="2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CB0A923F-BD50-B6A1-B6FC-E30405EAF704}"/>
              </a:ext>
            </a:extLst>
          </p:cNvPr>
          <p:cNvSpPr txBox="1"/>
          <p:nvPr/>
        </p:nvSpPr>
        <p:spPr>
          <a:xfrm>
            <a:off x="1379120" y="435956"/>
            <a:ext cx="7558088" cy="4116833"/>
          </a:xfrm>
          <a:prstGeom prst="rect">
            <a:avLst/>
          </a:prstGeom>
          <a:noFill/>
        </p:spPr>
        <p:txBody>
          <a:bodyPr wrap="square">
            <a:spAutoFit/>
          </a:bodyPr>
          <a:lstStyle/>
          <a:p>
            <a:pPr marL="342900" indent="-342900" algn="ctr">
              <a:lnSpc>
                <a:spcPct val="115000"/>
              </a:lnSpc>
              <a:spcBef>
                <a:spcPts val="600"/>
              </a:spcBef>
              <a:buClr>
                <a:srgbClr val="FF0000"/>
              </a:buClr>
              <a:buSzPct val="135000"/>
              <a:buFont typeface="Wingdings" panose="05000000000000000000" pitchFamily="2" charset="2"/>
              <a:buChar char="v"/>
            </a:pPr>
            <a:r>
              <a:rPr lang="en-GB" sz="2000" i="1" dirty="0">
                <a:solidFill>
                  <a:schemeClr val="tx1"/>
                </a:solidFill>
                <a:effectLst/>
                <a:latin typeface="Calibri" panose="020F0502020204030204" pitchFamily="34" charset="0"/>
                <a:ea typeface="Arial" panose="020B0604020202020204" pitchFamily="34" charset="0"/>
              </a:rPr>
              <a:t>For this reason, it is important to describe </a:t>
            </a:r>
            <a:r>
              <a:rPr lang="en-GB" sz="2000" b="1" i="1" dirty="0">
                <a:solidFill>
                  <a:srgbClr val="92D050"/>
                </a:solidFill>
                <a:effectLst/>
                <a:latin typeface="Calibri" panose="020F0502020204030204" pitchFamily="34" charset="0"/>
                <a:ea typeface="Arial" panose="020B0604020202020204" pitchFamily="34" charset="0"/>
              </a:rPr>
              <a:t>collocations under a phraseological approach</a:t>
            </a:r>
            <a:r>
              <a:rPr lang="en-GB" sz="2000" i="1" dirty="0">
                <a:solidFill>
                  <a:schemeClr val="tx1"/>
                </a:solidFill>
                <a:effectLst/>
                <a:latin typeface="Calibri" panose="020F0502020204030204" pitchFamily="34" charset="0"/>
                <a:ea typeface="Arial" panose="020B0604020202020204" pitchFamily="34" charset="0"/>
              </a:rPr>
              <a:t>:</a:t>
            </a:r>
          </a:p>
          <a:p>
            <a:pPr marL="342900" lvl="2" indent="-342900" algn="ctr">
              <a:lnSpc>
                <a:spcPct val="115000"/>
              </a:lnSpc>
              <a:spcBef>
                <a:spcPts val="600"/>
              </a:spcBef>
              <a:buClr>
                <a:srgbClr val="FF0000"/>
              </a:buClr>
              <a:buSzPct val="135000"/>
              <a:buFont typeface="Wingdings" panose="05000000000000000000" pitchFamily="2" charset="2"/>
              <a:buChar char="v"/>
            </a:pPr>
            <a:r>
              <a:rPr lang="en-GB" sz="2000" i="1" dirty="0">
                <a:solidFill>
                  <a:schemeClr val="tx1"/>
                </a:solidFill>
                <a:effectLst/>
                <a:latin typeface="Calibri" panose="020F0502020204030204" pitchFamily="34" charset="0"/>
                <a:ea typeface="Arial" panose="020B0604020202020204" pitchFamily="34" charset="0"/>
              </a:rPr>
              <a:t>pervasive, recurrent, and conventionalized combinations consisting of a base and a collocate (Haussmann 1979, 1989), which are lexically and/or syntactically fixed to a certain degree. </a:t>
            </a:r>
          </a:p>
          <a:p>
            <a:pPr marL="342900" lvl="2" indent="-342900" algn="ctr">
              <a:lnSpc>
                <a:spcPct val="115000"/>
              </a:lnSpc>
              <a:spcBef>
                <a:spcPts val="600"/>
              </a:spcBef>
              <a:buClr>
                <a:srgbClr val="FF0000"/>
              </a:buClr>
              <a:buSzPct val="135000"/>
              <a:buFont typeface="Wingdings" panose="05000000000000000000" pitchFamily="2" charset="2"/>
              <a:buChar char="v"/>
            </a:pPr>
            <a:r>
              <a:rPr lang="en-GB" sz="2000" i="1" dirty="0">
                <a:solidFill>
                  <a:schemeClr val="tx1"/>
                </a:solidFill>
                <a:effectLst/>
                <a:latin typeface="Calibri" panose="020F0502020204030204" pitchFamily="34" charset="0"/>
                <a:ea typeface="Arial" panose="020B0604020202020204" pitchFamily="34" charset="0"/>
              </a:rPr>
              <a:t>They can be said to be partially compositional because its base maintains its meaning, however, the collocate may take on a special meaning only when only combined with the base (Alonso-Ramos, 1994; </a:t>
            </a:r>
            <a:r>
              <a:rPr lang="en-GB" sz="2000" i="1" dirty="0" err="1">
                <a:solidFill>
                  <a:schemeClr val="tx1"/>
                </a:solidFill>
                <a:effectLst/>
                <a:latin typeface="Calibri" panose="020F0502020204030204" pitchFamily="34" charset="0"/>
                <a:ea typeface="Arial" panose="020B0604020202020204" pitchFamily="34" charset="0"/>
              </a:rPr>
              <a:t>Corpas</a:t>
            </a:r>
            <a:r>
              <a:rPr lang="en-GB" sz="2000" i="1" dirty="0">
                <a:solidFill>
                  <a:schemeClr val="tx1"/>
                </a:solidFill>
                <a:effectLst/>
                <a:latin typeface="Calibri" panose="020F0502020204030204" pitchFamily="34" charset="0"/>
                <a:ea typeface="Arial" panose="020B0604020202020204" pitchFamily="34" charset="0"/>
              </a:rPr>
              <a:t> 1996; Haussmann, 1989; </a:t>
            </a:r>
            <a:r>
              <a:rPr lang="en-GB" sz="2000" i="1" dirty="0" err="1">
                <a:solidFill>
                  <a:schemeClr val="tx1"/>
                </a:solidFill>
                <a:effectLst/>
                <a:latin typeface="Calibri" panose="020F0502020204030204" pitchFamily="34" charset="0"/>
                <a:ea typeface="Arial" panose="020B0604020202020204" pitchFamily="34" charset="0"/>
              </a:rPr>
              <a:t>Heylen</a:t>
            </a:r>
            <a:r>
              <a:rPr lang="en-GB" sz="2000" i="1" dirty="0">
                <a:solidFill>
                  <a:schemeClr val="tx1"/>
                </a:solidFill>
                <a:effectLst/>
                <a:latin typeface="Calibri" panose="020F0502020204030204" pitchFamily="34" charset="0"/>
                <a:ea typeface="Arial" panose="020B0604020202020204" pitchFamily="34" charset="0"/>
              </a:rPr>
              <a:t>; Maxwell, 1994; Orenha-Ottaiano, 2020; </a:t>
            </a:r>
            <a:r>
              <a:rPr lang="en-GB" sz="2000" i="1" dirty="0" err="1">
                <a:solidFill>
                  <a:schemeClr val="tx1"/>
                </a:solidFill>
                <a:effectLst/>
                <a:latin typeface="Calibri" panose="020F0502020204030204" pitchFamily="34" charset="0"/>
                <a:ea typeface="Arial" panose="020B0604020202020204" pitchFamily="34" charset="0"/>
              </a:rPr>
              <a:t>Pamies</a:t>
            </a:r>
            <a:r>
              <a:rPr lang="en-GB" sz="2000" i="1" dirty="0">
                <a:solidFill>
                  <a:schemeClr val="tx1"/>
                </a:solidFill>
                <a:effectLst/>
                <a:latin typeface="Calibri" panose="020F0502020204030204" pitchFamily="34" charset="0"/>
                <a:ea typeface="Arial" panose="020B0604020202020204" pitchFamily="34" charset="0"/>
              </a:rPr>
              <a:t>, 2019; </a:t>
            </a:r>
            <a:r>
              <a:rPr lang="en-GB" sz="2000" i="1" dirty="0" err="1">
                <a:solidFill>
                  <a:schemeClr val="tx1"/>
                </a:solidFill>
                <a:effectLst/>
                <a:latin typeface="Calibri" panose="020F0502020204030204" pitchFamily="34" charset="0"/>
                <a:ea typeface="Arial" panose="020B0604020202020204" pitchFamily="34" charset="0"/>
              </a:rPr>
              <a:t>Penadés</a:t>
            </a:r>
            <a:r>
              <a:rPr lang="en-GB" sz="2000" i="1" dirty="0">
                <a:solidFill>
                  <a:schemeClr val="tx1"/>
                </a:solidFill>
                <a:effectLst/>
                <a:latin typeface="Calibri" panose="020F0502020204030204" pitchFamily="34" charset="0"/>
                <a:ea typeface="Arial" panose="020B0604020202020204" pitchFamily="34" charset="0"/>
              </a:rPr>
              <a:t> Martínez, 2017; </a:t>
            </a:r>
            <a:r>
              <a:rPr lang="en-GB" sz="2000" i="1" dirty="0" err="1">
                <a:solidFill>
                  <a:schemeClr val="tx1"/>
                </a:solidFill>
                <a:effectLst/>
                <a:latin typeface="Calibri" panose="020F0502020204030204" pitchFamily="34" charset="0"/>
                <a:ea typeface="Arial" panose="020B0604020202020204" pitchFamily="34" charset="0"/>
              </a:rPr>
              <a:t>Torner</a:t>
            </a:r>
            <a:r>
              <a:rPr lang="en-GB" sz="2000" i="1" dirty="0">
                <a:solidFill>
                  <a:schemeClr val="tx1"/>
                </a:solidFill>
                <a:effectLst/>
                <a:latin typeface="Calibri" panose="020F0502020204030204" pitchFamily="34" charset="0"/>
                <a:ea typeface="Arial" panose="020B0604020202020204" pitchFamily="34" charset="0"/>
              </a:rPr>
              <a:t> &amp; Bernal, 2017)</a:t>
            </a:r>
            <a:endParaRPr lang="pt-BR" sz="2000" i="1" dirty="0">
              <a:solidFill>
                <a:schemeClr val="tx1"/>
              </a:solidFill>
              <a:effectLst/>
              <a:latin typeface="Arial" panose="020B0604020202020204" pitchFamily="34" charset="0"/>
              <a:ea typeface="Arial" panose="020B0604020202020204" pitchFamily="34" charset="0"/>
            </a:endParaRPr>
          </a:p>
        </p:txBody>
      </p:sp>
      <p:grpSp>
        <p:nvGrpSpPr>
          <p:cNvPr id="4" name="Google Shape;2158;p28">
            <a:extLst>
              <a:ext uri="{FF2B5EF4-FFF2-40B4-BE49-F238E27FC236}">
                <a16:creationId xmlns:a16="http://schemas.microsoft.com/office/drawing/2014/main" id="{D31270E1-7461-C21F-6672-A28213CCCB00}"/>
              </a:ext>
            </a:extLst>
          </p:cNvPr>
          <p:cNvGrpSpPr/>
          <p:nvPr/>
        </p:nvGrpSpPr>
        <p:grpSpPr>
          <a:xfrm>
            <a:off x="182600" y="2366802"/>
            <a:ext cx="1344121" cy="1921030"/>
            <a:chOff x="2866226" y="1444269"/>
            <a:chExt cx="1344121" cy="1921030"/>
          </a:xfrm>
        </p:grpSpPr>
        <p:sp>
          <p:nvSpPr>
            <p:cNvPr id="5" name="Google Shape;2159;p28">
              <a:extLst>
                <a:ext uri="{FF2B5EF4-FFF2-40B4-BE49-F238E27FC236}">
                  <a16:creationId xmlns:a16="http://schemas.microsoft.com/office/drawing/2014/main" id="{B0EF3DC0-63F3-5E89-6EB3-85F469D67A13}"/>
                </a:ext>
              </a:extLst>
            </p:cNvPr>
            <p:cNvSpPr/>
            <p:nvPr/>
          </p:nvSpPr>
          <p:spPr>
            <a:xfrm>
              <a:off x="3204507" y="1444269"/>
              <a:ext cx="625365" cy="595733"/>
            </a:xfrm>
            <a:custGeom>
              <a:avLst/>
              <a:gdLst/>
              <a:ahLst/>
              <a:cxnLst/>
              <a:rect l="l" t="t" r="r" b="b"/>
              <a:pathLst>
                <a:path w="21843" h="20808" extrusionOk="0">
                  <a:moveTo>
                    <a:pt x="10882" y="0"/>
                  </a:moveTo>
                  <a:cubicBezTo>
                    <a:pt x="6625" y="0"/>
                    <a:pt x="3183" y="4217"/>
                    <a:pt x="3183" y="9449"/>
                  </a:cubicBezTo>
                  <a:lnTo>
                    <a:pt x="3183" y="9648"/>
                  </a:lnTo>
                  <a:cubicBezTo>
                    <a:pt x="3203" y="10563"/>
                    <a:pt x="2726" y="11439"/>
                    <a:pt x="1990" y="11996"/>
                  </a:cubicBezTo>
                  <a:cubicBezTo>
                    <a:pt x="796" y="12871"/>
                    <a:pt x="1" y="14303"/>
                    <a:pt x="1" y="15914"/>
                  </a:cubicBezTo>
                  <a:cubicBezTo>
                    <a:pt x="1" y="18600"/>
                    <a:pt x="2209" y="20808"/>
                    <a:pt x="4894" y="20808"/>
                  </a:cubicBezTo>
                  <a:lnTo>
                    <a:pt x="16929" y="20808"/>
                  </a:lnTo>
                  <a:cubicBezTo>
                    <a:pt x="19615" y="20808"/>
                    <a:pt x="21823" y="18600"/>
                    <a:pt x="21823" y="15914"/>
                  </a:cubicBezTo>
                  <a:cubicBezTo>
                    <a:pt x="21843" y="14283"/>
                    <a:pt x="21027" y="12811"/>
                    <a:pt x="19814" y="11916"/>
                  </a:cubicBezTo>
                  <a:cubicBezTo>
                    <a:pt x="19038" y="11359"/>
                    <a:pt x="18560" y="10484"/>
                    <a:pt x="18600" y="9549"/>
                  </a:cubicBezTo>
                  <a:lnTo>
                    <a:pt x="18600" y="9449"/>
                  </a:lnTo>
                  <a:cubicBezTo>
                    <a:pt x="18600" y="4217"/>
                    <a:pt x="15139" y="0"/>
                    <a:pt x="108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60;p28">
              <a:extLst>
                <a:ext uri="{FF2B5EF4-FFF2-40B4-BE49-F238E27FC236}">
                  <a16:creationId xmlns:a16="http://schemas.microsoft.com/office/drawing/2014/main" id="{165E95D3-0D2D-2958-9391-548524E1B237}"/>
                </a:ext>
              </a:extLst>
            </p:cNvPr>
            <p:cNvSpPr/>
            <p:nvPr/>
          </p:nvSpPr>
          <p:spPr>
            <a:xfrm>
              <a:off x="2866226" y="1916392"/>
              <a:ext cx="1344121" cy="1448907"/>
            </a:xfrm>
            <a:custGeom>
              <a:avLst/>
              <a:gdLst/>
              <a:ahLst/>
              <a:cxnLst/>
              <a:rect l="l" t="t" r="r" b="b"/>
              <a:pathLst>
                <a:path w="46948" h="50608" extrusionOk="0">
                  <a:moveTo>
                    <a:pt x="20132" y="0"/>
                  </a:moveTo>
                  <a:cubicBezTo>
                    <a:pt x="20132" y="0"/>
                    <a:pt x="15059" y="1572"/>
                    <a:pt x="10782" y="4615"/>
                  </a:cubicBezTo>
                  <a:cubicBezTo>
                    <a:pt x="10782" y="4615"/>
                    <a:pt x="9887" y="5172"/>
                    <a:pt x="8594" y="6406"/>
                  </a:cubicBezTo>
                  <a:cubicBezTo>
                    <a:pt x="8256" y="6764"/>
                    <a:pt x="7918" y="7102"/>
                    <a:pt x="7579" y="7480"/>
                  </a:cubicBezTo>
                  <a:cubicBezTo>
                    <a:pt x="4874" y="10484"/>
                    <a:pt x="1313" y="16113"/>
                    <a:pt x="438" y="25304"/>
                  </a:cubicBezTo>
                  <a:cubicBezTo>
                    <a:pt x="438" y="25304"/>
                    <a:pt x="0" y="31849"/>
                    <a:pt x="5849" y="32525"/>
                  </a:cubicBezTo>
                  <a:lnTo>
                    <a:pt x="5849" y="50607"/>
                  </a:lnTo>
                  <a:lnTo>
                    <a:pt x="39806" y="50607"/>
                  </a:lnTo>
                  <a:lnTo>
                    <a:pt x="39806" y="32624"/>
                  </a:lnTo>
                  <a:cubicBezTo>
                    <a:pt x="40118" y="32655"/>
                    <a:pt x="40416" y="32669"/>
                    <a:pt x="40702" y="32669"/>
                  </a:cubicBezTo>
                  <a:cubicBezTo>
                    <a:pt x="46748" y="32669"/>
                    <a:pt x="46947" y="26139"/>
                    <a:pt x="46947" y="26139"/>
                  </a:cubicBezTo>
                  <a:cubicBezTo>
                    <a:pt x="44003" y="10245"/>
                    <a:pt x="35429" y="5093"/>
                    <a:pt x="35429" y="5093"/>
                  </a:cubicBezTo>
                  <a:cubicBezTo>
                    <a:pt x="31053" y="1731"/>
                    <a:pt x="25543" y="0"/>
                    <a:pt x="255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61;p28">
              <a:extLst>
                <a:ext uri="{FF2B5EF4-FFF2-40B4-BE49-F238E27FC236}">
                  <a16:creationId xmlns:a16="http://schemas.microsoft.com/office/drawing/2014/main" id="{2DC3EAFE-A1C3-083B-6476-873725EF3803}"/>
                </a:ext>
              </a:extLst>
            </p:cNvPr>
            <p:cNvSpPr/>
            <p:nvPr/>
          </p:nvSpPr>
          <p:spPr>
            <a:xfrm>
              <a:off x="2945385" y="2437499"/>
              <a:ext cx="402108" cy="416337"/>
            </a:xfrm>
            <a:custGeom>
              <a:avLst/>
              <a:gdLst/>
              <a:ahLst/>
              <a:cxnLst/>
              <a:rect l="l" t="t" r="r" b="b"/>
              <a:pathLst>
                <a:path w="14045" h="14542" fill="none" extrusionOk="0">
                  <a:moveTo>
                    <a:pt x="3104" y="14323"/>
                  </a:moveTo>
                  <a:cubicBezTo>
                    <a:pt x="3104" y="14323"/>
                    <a:pt x="5391" y="14542"/>
                    <a:pt x="7361" y="13666"/>
                  </a:cubicBezTo>
                  <a:cubicBezTo>
                    <a:pt x="9310" y="12811"/>
                    <a:pt x="12115" y="8892"/>
                    <a:pt x="12115" y="8892"/>
                  </a:cubicBezTo>
                  <a:cubicBezTo>
                    <a:pt x="12115" y="8892"/>
                    <a:pt x="14045" y="6107"/>
                    <a:pt x="11578" y="2626"/>
                  </a:cubicBezTo>
                  <a:cubicBezTo>
                    <a:pt x="9708" y="0"/>
                    <a:pt x="7560" y="696"/>
                    <a:pt x="6406" y="1472"/>
                  </a:cubicBezTo>
                  <a:cubicBezTo>
                    <a:pt x="2726" y="3959"/>
                    <a:pt x="538" y="3322"/>
                    <a:pt x="0" y="8952"/>
                  </a:cubicBezTo>
                </a:path>
              </a:pathLst>
            </a:custGeom>
            <a:noFill/>
            <a:ln w="109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162;p28">
              <a:extLst>
                <a:ext uri="{FF2B5EF4-FFF2-40B4-BE49-F238E27FC236}">
                  <a16:creationId xmlns:a16="http://schemas.microsoft.com/office/drawing/2014/main" id="{22BA4C06-2712-7061-23E1-0AD7256F86EE}"/>
                </a:ext>
              </a:extLst>
            </p:cNvPr>
            <p:cNvSpPr/>
            <p:nvPr/>
          </p:nvSpPr>
          <p:spPr>
            <a:xfrm>
              <a:off x="3752955" y="2521210"/>
              <a:ext cx="374767" cy="329216"/>
            </a:xfrm>
            <a:custGeom>
              <a:avLst/>
              <a:gdLst/>
              <a:ahLst/>
              <a:cxnLst/>
              <a:rect l="l" t="t" r="r" b="b"/>
              <a:pathLst>
                <a:path w="13090" h="11499" fill="none" extrusionOk="0">
                  <a:moveTo>
                    <a:pt x="8853" y="11498"/>
                  </a:moveTo>
                  <a:lnTo>
                    <a:pt x="3143" y="10106"/>
                  </a:lnTo>
                  <a:cubicBezTo>
                    <a:pt x="3143" y="10106"/>
                    <a:pt x="0" y="8813"/>
                    <a:pt x="557" y="5332"/>
                  </a:cubicBezTo>
                  <a:cubicBezTo>
                    <a:pt x="1094" y="1870"/>
                    <a:pt x="2944" y="0"/>
                    <a:pt x="5431" y="498"/>
                  </a:cubicBezTo>
                  <a:lnTo>
                    <a:pt x="9350" y="1632"/>
                  </a:lnTo>
                  <a:cubicBezTo>
                    <a:pt x="9350" y="1632"/>
                    <a:pt x="13030" y="2626"/>
                    <a:pt x="13090" y="5968"/>
                  </a:cubicBezTo>
                </a:path>
              </a:pathLst>
            </a:custGeom>
            <a:noFill/>
            <a:ln w="109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63;p28">
              <a:extLst>
                <a:ext uri="{FF2B5EF4-FFF2-40B4-BE49-F238E27FC236}">
                  <a16:creationId xmlns:a16="http://schemas.microsoft.com/office/drawing/2014/main" id="{0E4FB6D6-F7F0-0D90-0729-438203BA03C9}"/>
                </a:ext>
              </a:extLst>
            </p:cNvPr>
            <p:cNvSpPr/>
            <p:nvPr/>
          </p:nvSpPr>
          <p:spPr>
            <a:xfrm>
              <a:off x="3400989" y="1916392"/>
              <a:ext cx="233535" cy="1448907"/>
            </a:xfrm>
            <a:custGeom>
              <a:avLst/>
              <a:gdLst/>
              <a:ahLst/>
              <a:cxnLst/>
              <a:rect l="l" t="t" r="r" b="b"/>
              <a:pathLst>
                <a:path w="8157" h="50608" extrusionOk="0">
                  <a:moveTo>
                    <a:pt x="1453" y="0"/>
                  </a:moveTo>
                  <a:cubicBezTo>
                    <a:pt x="1453" y="0"/>
                    <a:pt x="896" y="80"/>
                    <a:pt x="1" y="517"/>
                  </a:cubicBezTo>
                  <a:lnTo>
                    <a:pt x="1" y="50607"/>
                  </a:lnTo>
                  <a:lnTo>
                    <a:pt x="8157" y="50607"/>
                  </a:lnTo>
                  <a:lnTo>
                    <a:pt x="8157" y="438"/>
                  </a:lnTo>
                  <a:cubicBezTo>
                    <a:pt x="7361" y="80"/>
                    <a:pt x="6864" y="0"/>
                    <a:pt x="6864" y="0"/>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164;p28">
              <a:extLst>
                <a:ext uri="{FF2B5EF4-FFF2-40B4-BE49-F238E27FC236}">
                  <a16:creationId xmlns:a16="http://schemas.microsoft.com/office/drawing/2014/main" id="{3046FD36-2EC1-FE83-849F-CCD94C90D780}"/>
                </a:ext>
              </a:extLst>
            </p:cNvPr>
            <p:cNvSpPr/>
            <p:nvPr/>
          </p:nvSpPr>
          <p:spPr>
            <a:xfrm>
              <a:off x="3400989" y="2790582"/>
              <a:ext cx="233535" cy="574117"/>
            </a:xfrm>
            <a:custGeom>
              <a:avLst/>
              <a:gdLst/>
              <a:ahLst/>
              <a:cxnLst/>
              <a:rect l="l" t="t" r="r" b="b"/>
              <a:pathLst>
                <a:path w="8157" h="20053" extrusionOk="0">
                  <a:moveTo>
                    <a:pt x="1" y="1"/>
                  </a:moveTo>
                  <a:lnTo>
                    <a:pt x="1" y="20052"/>
                  </a:lnTo>
                  <a:lnTo>
                    <a:pt x="8157" y="20052"/>
                  </a:lnTo>
                  <a:lnTo>
                    <a:pt x="815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165;p28">
              <a:extLst>
                <a:ext uri="{FF2B5EF4-FFF2-40B4-BE49-F238E27FC236}">
                  <a16:creationId xmlns:a16="http://schemas.microsoft.com/office/drawing/2014/main" id="{15B678E8-354B-0D49-D12D-3B74FF005B55}"/>
                </a:ext>
              </a:extLst>
            </p:cNvPr>
            <p:cNvSpPr/>
            <p:nvPr/>
          </p:nvSpPr>
          <p:spPr>
            <a:xfrm>
              <a:off x="3400989" y="2790582"/>
              <a:ext cx="233535" cy="29"/>
            </a:xfrm>
            <a:custGeom>
              <a:avLst/>
              <a:gdLst/>
              <a:ahLst/>
              <a:cxnLst/>
              <a:rect l="l" t="t" r="r" b="b"/>
              <a:pathLst>
                <a:path w="8157" h="1" fill="none" extrusionOk="0">
                  <a:moveTo>
                    <a:pt x="1" y="1"/>
                  </a:moveTo>
                  <a:lnTo>
                    <a:pt x="8157" y="1"/>
                  </a:lnTo>
                </a:path>
              </a:pathLst>
            </a:custGeom>
            <a:noFill/>
            <a:ln w="109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6;p28">
              <a:extLst>
                <a:ext uri="{FF2B5EF4-FFF2-40B4-BE49-F238E27FC236}">
                  <a16:creationId xmlns:a16="http://schemas.microsoft.com/office/drawing/2014/main" id="{22B9443A-5D76-BA62-4368-F6C84CBB6B94}"/>
                </a:ext>
              </a:extLst>
            </p:cNvPr>
            <p:cNvSpPr/>
            <p:nvPr/>
          </p:nvSpPr>
          <p:spPr>
            <a:xfrm>
              <a:off x="3442558" y="1758073"/>
              <a:ext cx="153800" cy="383871"/>
            </a:xfrm>
            <a:custGeom>
              <a:avLst/>
              <a:gdLst/>
              <a:ahLst/>
              <a:cxnLst/>
              <a:rect l="l" t="t" r="r" b="b"/>
              <a:pathLst>
                <a:path w="5372" h="13408" extrusionOk="0">
                  <a:moveTo>
                    <a:pt x="1" y="0"/>
                  </a:moveTo>
                  <a:lnTo>
                    <a:pt x="1" y="5530"/>
                  </a:lnTo>
                  <a:lnTo>
                    <a:pt x="2627" y="13408"/>
                  </a:lnTo>
                  <a:lnTo>
                    <a:pt x="5372" y="5530"/>
                  </a:lnTo>
                  <a:lnTo>
                    <a:pt x="5372"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67;p28">
              <a:extLst>
                <a:ext uri="{FF2B5EF4-FFF2-40B4-BE49-F238E27FC236}">
                  <a16:creationId xmlns:a16="http://schemas.microsoft.com/office/drawing/2014/main" id="{BD6A24D4-DE55-B646-7CE9-8A6888BD9653}"/>
                </a:ext>
              </a:extLst>
            </p:cNvPr>
            <p:cNvSpPr/>
            <p:nvPr/>
          </p:nvSpPr>
          <p:spPr>
            <a:xfrm>
              <a:off x="3442558" y="1758073"/>
              <a:ext cx="153228" cy="119616"/>
            </a:xfrm>
            <a:custGeom>
              <a:avLst/>
              <a:gdLst/>
              <a:ahLst/>
              <a:cxnLst/>
              <a:rect l="l" t="t" r="r" b="b"/>
              <a:pathLst>
                <a:path w="5352" h="4178" extrusionOk="0">
                  <a:moveTo>
                    <a:pt x="1" y="0"/>
                  </a:moveTo>
                  <a:lnTo>
                    <a:pt x="1" y="2447"/>
                  </a:lnTo>
                  <a:cubicBezTo>
                    <a:pt x="1" y="2447"/>
                    <a:pt x="2229" y="4138"/>
                    <a:pt x="5352" y="4178"/>
                  </a:cubicBezTo>
                  <a:lnTo>
                    <a:pt x="535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68;p28">
              <a:extLst>
                <a:ext uri="{FF2B5EF4-FFF2-40B4-BE49-F238E27FC236}">
                  <a16:creationId xmlns:a16="http://schemas.microsoft.com/office/drawing/2014/main" id="{71B6796C-4B0F-8BC6-2F80-3F002CE9DF6C}"/>
                </a:ext>
              </a:extLst>
            </p:cNvPr>
            <p:cNvSpPr/>
            <p:nvPr/>
          </p:nvSpPr>
          <p:spPr>
            <a:xfrm>
              <a:off x="3347452" y="1498378"/>
              <a:ext cx="340039" cy="340582"/>
            </a:xfrm>
            <a:custGeom>
              <a:avLst/>
              <a:gdLst/>
              <a:ahLst/>
              <a:cxnLst/>
              <a:rect l="l" t="t" r="r" b="b"/>
              <a:pathLst>
                <a:path w="11877" h="11896" extrusionOk="0">
                  <a:moveTo>
                    <a:pt x="5949" y="0"/>
                  </a:moveTo>
                  <a:cubicBezTo>
                    <a:pt x="2666" y="0"/>
                    <a:pt x="1" y="2666"/>
                    <a:pt x="1" y="5948"/>
                  </a:cubicBezTo>
                  <a:cubicBezTo>
                    <a:pt x="1" y="9230"/>
                    <a:pt x="2666" y="11896"/>
                    <a:pt x="5949" y="11896"/>
                  </a:cubicBezTo>
                  <a:cubicBezTo>
                    <a:pt x="9231" y="11896"/>
                    <a:pt x="11877" y="9230"/>
                    <a:pt x="11877" y="5948"/>
                  </a:cubicBezTo>
                  <a:cubicBezTo>
                    <a:pt x="11877" y="2666"/>
                    <a:pt x="9231" y="0"/>
                    <a:pt x="5949"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69;p28">
              <a:extLst>
                <a:ext uri="{FF2B5EF4-FFF2-40B4-BE49-F238E27FC236}">
                  <a16:creationId xmlns:a16="http://schemas.microsoft.com/office/drawing/2014/main" id="{7569B851-571C-9AEA-771A-FC9AFDA34519}"/>
                </a:ext>
              </a:extLst>
            </p:cNvPr>
            <p:cNvSpPr/>
            <p:nvPr/>
          </p:nvSpPr>
          <p:spPr>
            <a:xfrm>
              <a:off x="3350315" y="1489245"/>
              <a:ext cx="338893" cy="151539"/>
            </a:xfrm>
            <a:custGeom>
              <a:avLst/>
              <a:gdLst/>
              <a:ahLst/>
              <a:cxnLst/>
              <a:rect l="l" t="t" r="r" b="b"/>
              <a:pathLst>
                <a:path w="11837" h="5293" extrusionOk="0">
                  <a:moveTo>
                    <a:pt x="5908" y="1"/>
                  </a:moveTo>
                  <a:cubicBezTo>
                    <a:pt x="2865" y="1"/>
                    <a:pt x="318" y="2308"/>
                    <a:pt x="0" y="5292"/>
                  </a:cubicBezTo>
                  <a:cubicBezTo>
                    <a:pt x="338" y="5252"/>
                    <a:pt x="2964" y="4795"/>
                    <a:pt x="3700" y="1493"/>
                  </a:cubicBezTo>
                  <a:cubicBezTo>
                    <a:pt x="3700" y="1493"/>
                    <a:pt x="6943" y="4298"/>
                    <a:pt x="11836" y="5292"/>
                  </a:cubicBezTo>
                  <a:cubicBezTo>
                    <a:pt x="11518" y="2308"/>
                    <a:pt x="8972" y="1"/>
                    <a:pt x="59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170;p28">
              <a:extLst>
                <a:ext uri="{FF2B5EF4-FFF2-40B4-BE49-F238E27FC236}">
                  <a16:creationId xmlns:a16="http://schemas.microsoft.com/office/drawing/2014/main" id="{0F053825-B3E5-19D4-EE88-B0DB8EEA6E4A}"/>
                </a:ext>
              </a:extLst>
            </p:cNvPr>
            <p:cNvSpPr/>
            <p:nvPr/>
          </p:nvSpPr>
          <p:spPr>
            <a:xfrm>
              <a:off x="3464775" y="1631074"/>
              <a:ext cx="18839" cy="18295"/>
            </a:xfrm>
            <a:custGeom>
              <a:avLst/>
              <a:gdLst/>
              <a:ahLst/>
              <a:cxnLst/>
              <a:rect l="l" t="t" r="r" b="b"/>
              <a:pathLst>
                <a:path w="658" h="639" extrusionOk="0">
                  <a:moveTo>
                    <a:pt x="319" y="0"/>
                  </a:moveTo>
                  <a:cubicBezTo>
                    <a:pt x="160" y="0"/>
                    <a:pt x="1" y="139"/>
                    <a:pt x="1" y="318"/>
                  </a:cubicBezTo>
                  <a:cubicBezTo>
                    <a:pt x="1" y="505"/>
                    <a:pt x="140" y="638"/>
                    <a:pt x="288" y="638"/>
                  </a:cubicBezTo>
                  <a:cubicBezTo>
                    <a:pt x="299" y="638"/>
                    <a:pt x="309" y="638"/>
                    <a:pt x="319" y="637"/>
                  </a:cubicBezTo>
                  <a:cubicBezTo>
                    <a:pt x="498" y="637"/>
                    <a:pt x="657" y="477"/>
                    <a:pt x="657" y="318"/>
                  </a:cubicBezTo>
                  <a:cubicBezTo>
                    <a:pt x="657" y="139"/>
                    <a:pt x="498" y="0"/>
                    <a:pt x="3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71;p28">
              <a:extLst>
                <a:ext uri="{FF2B5EF4-FFF2-40B4-BE49-F238E27FC236}">
                  <a16:creationId xmlns:a16="http://schemas.microsoft.com/office/drawing/2014/main" id="{7DD8007D-807B-F0E9-4801-F563C95E9526}"/>
                </a:ext>
              </a:extLst>
            </p:cNvPr>
            <p:cNvSpPr/>
            <p:nvPr/>
          </p:nvSpPr>
          <p:spPr>
            <a:xfrm>
              <a:off x="3546797" y="1631074"/>
              <a:ext cx="18237" cy="18295"/>
            </a:xfrm>
            <a:custGeom>
              <a:avLst/>
              <a:gdLst/>
              <a:ahLst/>
              <a:cxnLst/>
              <a:rect l="l" t="t" r="r" b="b"/>
              <a:pathLst>
                <a:path w="637" h="639" extrusionOk="0">
                  <a:moveTo>
                    <a:pt x="318" y="0"/>
                  </a:moveTo>
                  <a:cubicBezTo>
                    <a:pt x="139" y="0"/>
                    <a:pt x="0" y="139"/>
                    <a:pt x="0" y="318"/>
                  </a:cubicBezTo>
                  <a:cubicBezTo>
                    <a:pt x="0" y="505"/>
                    <a:pt x="122" y="638"/>
                    <a:pt x="285" y="638"/>
                  </a:cubicBezTo>
                  <a:cubicBezTo>
                    <a:pt x="296" y="638"/>
                    <a:pt x="307" y="638"/>
                    <a:pt x="318" y="637"/>
                  </a:cubicBezTo>
                  <a:cubicBezTo>
                    <a:pt x="497" y="637"/>
                    <a:pt x="637" y="477"/>
                    <a:pt x="637" y="318"/>
                  </a:cubicBezTo>
                  <a:cubicBezTo>
                    <a:pt x="637" y="139"/>
                    <a:pt x="497" y="0"/>
                    <a:pt x="3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72;p28">
              <a:extLst>
                <a:ext uri="{FF2B5EF4-FFF2-40B4-BE49-F238E27FC236}">
                  <a16:creationId xmlns:a16="http://schemas.microsoft.com/office/drawing/2014/main" id="{DC150261-011A-3049-2C9D-B621FDE2CCD9}"/>
                </a:ext>
              </a:extLst>
            </p:cNvPr>
            <p:cNvSpPr/>
            <p:nvPr/>
          </p:nvSpPr>
          <p:spPr>
            <a:xfrm>
              <a:off x="3361137" y="1571840"/>
              <a:ext cx="148103" cy="148103"/>
            </a:xfrm>
            <a:custGeom>
              <a:avLst/>
              <a:gdLst/>
              <a:ahLst/>
              <a:cxnLst/>
              <a:rect l="l" t="t" r="r" b="b"/>
              <a:pathLst>
                <a:path w="5173" h="5173" fill="none" extrusionOk="0">
                  <a:moveTo>
                    <a:pt x="4337" y="1074"/>
                  </a:moveTo>
                  <a:cubicBezTo>
                    <a:pt x="5172" y="2029"/>
                    <a:pt x="5073" y="3481"/>
                    <a:pt x="4118" y="4337"/>
                  </a:cubicBezTo>
                  <a:cubicBezTo>
                    <a:pt x="3143" y="5172"/>
                    <a:pt x="1691" y="5073"/>
                    <a:pt x="855" y="4118"/>
                  </a:cubicBezTo>
                  <a:cubicBezTo>
                    <a:pt x="0" y="3163"/>
                    <a:pt x="100" y="1691"/>
                    <a:pt x="1074" y="856"/>
                  </a:cubicBezTo>
                  <a:cubicBezTo>
                    <a:pt x="2029" y="0"/>
                    <a:pt x="3481" y="100"/>
                    <a:pt x="4337" y="1074"/>
                  </a:cubicBezTo>
                  <a:close/>
                </a:path>
              </a:pathLst>
            </a:custGeom>
            <a:solidFill>
              <a:schemeClr val="accent2"/>
            </a:solidFill>
            <a:ln w="109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73;p28">
              <a:extLst>
                <a:ext uri="{FF2B5EF4-FFF2-40B4-BE49-F238E27FC236}">
                  <a16:creationId xmlns:a16="http://schemas.microsoft.com/office/drawing/2014/main" id="{2A0E2A39-D3B7-5200-08E8-9D375D707816}"/>
                </a:ext>
              </a:extLst>
            </p:cNvPr>
            <p:cNvSpPr/>
            <p:nvPr/>
          </p:nvSpPr>
          <p:spPr>
            <a:xfrm>
              <a:off x="3524008" y="1573529"/>
              <a:ext cx="145269" cy="145841"/>
            </a:xfrm>
            <a:custGeom>
              <a:avLst/>
              <a:gdLst/>
              <a:ahLst/>
              <a:cxnLst/>
              <a:rect l="l" t="t" r="r" b="b"/>
              <a:pathLst>
                <a:path w="5074" h="5094" fill="none" extrusionOk="0">
                  <a:moveTo>
                    <a:pt x="4178" y="916"/>
                  </a:moveTo>
                  <a:cubicBezTo>
                    <a:pt x="5073" y="1811"/>
                    <a:pt x="5073" y="3283"/>
                    <a:pt x="4178" y="4178"/>
                  </a:cubicBezTo>
                  <a:cubicBezTo>
                    <a:pt x="3263" y="5093"/>
                    <a:pt x="1811" y="5093"/>
                    <a:pt x="896" y="4178"/>
                  </a:cubicBezTo>
                  <a:cubicBezTo>
                    <a:pt x="0" y="3283"/>
                    <a:pt x="0" y="1811"/>
                    <a:pt x="896" y="916"/>
                  </a:cubicBezTo>
                  <a:cubicBezTo>
                    <a:pt x="1811" y="1"/>
                    <a:pt x="3263" y="1"/>
                    <a:pt x="4178" y="916"/>
                  </a:cubicBezTo>
                  <a:close/>
                </a:path>
              </a:pathLst>
            </a:custGeom>
            <a:solidFill>
              <a:schemeClr val="accent2"/>
            </a:solidFill>
            <a:ln w="109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74;p28">
              <a:extLst>
                <a:ext uri="{FF2B5EF4-FFF2-40B4-BE49-F238E27FC236}">
                  <a16:creationId xmlns:a16="http://schemas.microsoft.com/office/drawing/2014/main" id="{CD66EE7C-7456-1BC2-0C48-767DC047305A}"/>
                </a:ext>
              </a:extLst>
            </p:cNvPr>
            <p:cNvSpPr/>
            <p:nvPr/>
          </p:nvSpPr>
          <p:spPr>
            <a:xfrm>
              <a:off x="3501219" y="1646448"/>
              <a:ext cx="29088" cy="29"/>
            </a:xfrm>
            <a:custGeom>
              <a:avLst/>
              <a:gdLst/>
              <a:ahLst/>
              <a:cxnLst/>
              <a:rect l="l" t="t" r="r" b="b"/>
              <a:pathLst>
                <a:path w="1016" h="1" fill="none" extrusionOk="0">
                  <a:moveTo>
                    <a:pt x="1" y="0"/>
                  </a:moveTo>
                  <a:lnTo>
                    <a:pt x="1015" y="0"/>
                  </a:lnTo>
                </a:path>
              </a:pathLst>
            </a:custGeom>
            <a:noFill/>
            <a:ln w="109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75;p28">
              <a:extLst>
                <a:ext uri="{FF2B5EF4-FFF2-40B4-BE49-F238E27FC236}">
                  <a16:creationId xmlns:a16="http://schemas.microsoft.com/office/drawing/2014/main" id="{C9504D34-F375-9C61-2F3F-137F06369A5F}"/>
                </a:ext>
              </a:extLst>
            </p:cNvPr>
            <p:cNvSpPr/>
            <p:nvPr/>
          </p:nvSpPr>
          <p:spPr>
            <a:xfrm>
              <a:off x="3330933" y="1489245"/>
              <a:ext cx="188557" cy="151539"/>
            </a:xfrm>
            <a:custGeom>
              <a:avLst/>
              <a:gdLst/>
              <a:ahLst/>
              <a:cxnLst/>
              <a:rect l="l" t="t" r="r" b="b"/>
              <a:pathLst>
                <a:path w="6586" h="5293" extrusionOk="0">
                  <a:moveTo>
                    <a:pt x="6585" y="1"/>
                  </a:moveTo>
                  <a:cubicBezTo>
                    <a:pt x="3542" y="1"/>
                    <a:pt x="319" y="2308"/>
                    <a:pt x="1" y="5292"/>
                  </a:cubicBezTo>
                  <a:cubicBezTo>
                    <a:pt x="359" y="5252"/>
                    <a:pt x="3641" y="4795"/>
                    <a:pt x="4377" y="1493"/>
                  </a:cubicBezTo>
                  <a:lnTo>
                    <a:pt x="658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76;p28">
              <a:extLst>
                <a:ext uri="{FF2B5EF4-FFF2-40B4-BE49-F238E27FC236}">
                  <a16:creationId xmlns:a16="http://schemas.microsoft.com/office/drawing/2014/main" id="{C1ACFDB3-C7F6-06FC-5953-CB40018FCE5B}"/>
                </a:ext>
              </a:extLst>
            </p:cNvPr>
            <p:cNvSpPr/>
            <p:nvPr/>
          </p:nvSpPr>
          <p:spPr>
            <a:xfrm>
              <a:off x="3456243" y="1489245"/>
              <a:ext cx="243784" cy="145269"/>
            </a:xfrm>
            <a:custGeom>
              <a:avLst/>
              <a:gdLst/>
              <a:ahLst/>
              <a:cxnLst/>
              <a:rect l="l" t="t" r="r" b="b"/>
              <a:pathLst>
                <a:path w="8515" h="5074" extrusionOk="0">
                  <a:moveTo>
                    <a:pt x="2228" y="1"/>
                  </a:moveTo>
                  <a:lnTo>
                    <a:pt x="0" y="1493"/>
                  </a:lnTo>
                  <a:cubicBezTo>
                    <a:pt x="0" y="1493"/>
                    <a:pt x="3601" y="4079"/>
                    <a:pt x="8514" y="5073"/>
                  </a:cubicBezTo>
                  <a:cubicBezTo>
                    <a:pt x="8196" y="2089"/>
                    <a:pt x="5272" y="1"/>
                    <a:pt x="22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177;p28">
              <a:extLst>
                <a:ext uri="{FF2B5EF4-FFF2-40B4-BE49-F238E27FC236}">
                  <a16:creationId xmlns:a16="http://schemas.microsoft.com/office/drawing/2014/main" id="{77D7E89C-94CF-EB51-1CB2-C7B0E36C518E}"/>
                </a:ext>
              </a:extLst>
            </p:cNvPr>
            <p:cNvSpPr/>
            <p:nvPr/>
          </p:nvSpPr>
          <p:spPr>
            <a:xfrm>
              <a:off x="3124775" y="2376175"/>
              <a:ext cx="292885" cy="282922"/>
            </a:xfrm>
            <a:custGeom>
              <a:avLst/>
              <a:gdLst/>
              <a:ahLst/>
              <a:cxnLst/>
              <a:rect l="l" t="t" r="r" b="b"/>
              <a:pathLst>
                <a:path w="10230" h="9882" extrusionOk="0">
                  <a:moveTo>
                    <a:pt x="8758" y="0"/>
                  </a:moveTo>
                  <a:cubicBezTo>
                    <a:pt x="8700" y="0"/>
                    <a:pt x="8645" y="11"/>
                    <a:pt x="8594" y="33"/>
                  </a:cubicBezTo>
                  <a:cubicBezTo>
                    <a:pt x="8262" y="171"/>
                    <a:pt x="7706" y="236"/>
                    <a:pt x="7154" y="236"/>
                  </a:cubicBezTo>
                  <a:cubicBezTo>
                    <a:pt x="6746" y="236"/>
                    <a:pt x="6341" y="200"/>
                    <a:pt x="6028" y="133"/>
                  </a:cubicBezTo>
                  <a:cubicBezTo>
                    <a:pt x="5892" y="99"/>
                    <a:pt x="5738" y="82"/>
                    <a:pt x="5575" y="82"/>
                  </a:cubicBezTo>
                  <a:cubicBezTo>
                    <a:pt x="4885" y="82"/>
                    <a:pt x="4035" y="385"/>
                    <a:pt x="3681" y="949"/>
                  </a:cubicBezTo>
                  <a:cubicBezTo>
                    <a:pt x="3223" y="1645"/>
                    <a:pt x="2089" y="1327"/>
                    <a:pt x="1791" y="2122"/>
                  </a:cubicBezTo>
                  <a:cubicBezTo>
                    <a:pt x="1" y="6817"/>
                    <a:pt x="1930" y="8727"/>
                    <a:pt x="3482" y="9502"/>
                  </a:cubicBezTo>
                  <a:cubicBezTo>
                    <a:pt x="3970" y="9753"/>
                    <a:pt x="4510" y="9881"/>
                    <a:pt x="5057" y="9881"/>
                  </a:cubicBezTo>
                  <a:cubicBezTo>
                    <a:pt x="5334" y="9881"/>
                    <a:pt x="5614" y="9848"/>
                    <a:pt x="5889" y="9781"/>
                  </a:cubicBezTo>
                  <a:lnTo>
                    <a:pt x="8196" y="9244"/>
                  </a:lnTo>
                  <a:cubicBezTo>
                    <a:pt x="9649" y="7891"/>
                    <a:pt x="8375" y="7135"/>
                    <a:pt x="8375" y="7135"/>
                  </a:cubicBezTo>
                  <a:cubicBezTo>
                    <a:pt x="9668" y="5922"/>
                    <a:pt x="8395" y="5444"/>
                    <a:pt x="8395" y="5444"/>
                  </a:cubicBezTo>
                  <a:cubicBezTo>
                    <a:pt x="9649" y="4131"/>
                    <a:pt x="8336" y="3276"/>
                    <a:pt x="8336" y="3276"/>
                  </a:cubicBezTo>
                  <a:cubicBezTo>
                    <a:pt x="8654" y="2858"/>
                    <a:pt x="8395" y="2281"/>
                    <a:pt x="8395" y="2281"/>
                  </a:cubicBezTo>
                  <a:cubicBezTo>
                    <a:pt x="10229" y="1174"/>
                    <a:pt x="9362" y="0"/>
                    <a:pt x="8758"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178;p28">
              <a:extLst>
                <a:ext uri="{FF2B5EF4-FFF2-40B4-BE49-F238E27FC236}">
                  <a16:creationId xmlns:a16="http://schemas.microsoft.com/office/drawing/2014/main" id="{3D70516C-5564-9D1F-0042-30404780E30A}"/>
                </a:ext>
              </a:extLst>
            </p:cNvPr>
            <p:cNvSpPr/>
            <p:nvPr/>
          </p:nvSpPr>
          <p:spPr>
            <a:xfrm>
              <a:off x="3235827" y="2415283"/>
              <a:ext cx="128749" cy="26225"/>
            </a:xfrm>
            <a:custGeom>
              <a:avLst/>
              <a:gdLst/>
              <a:ahLst/>
              <a:cxnLst/>
              <a:rect l="l" t="t" r="r" b="b"/>
              <a:pathLst>
                <a:path w="4497" h="916" fill="none" extrusionOk="0">
                  <a:moveTo>
                    <a:pt x="1" y="100"/>
                  </a:moveTo>
                  <a:cubicBezTo>
                    <a:pt x="1" y="100"/>
                    <a:pt x="1831" y="199"/>
                    <a:pt x="2646" y="100"/>
                  </a:cubicBezTo>
                  <a:cubicBezTo>
                    <a:pt x="3482" y="0"/>
                    <a:pt x="4198" y="0"/>
                    <a:pt x="4496" y="915"/>
                  </a:cubicBezTo>
                </a:path>
              </a:pathLst>
            </a:custGeom>
            <a:noFill/>
            <a:ln w="109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79;p28">
              <a:extLst>
                <a:ext uri="{FF2B5EF4-FFF2-40B4-BE49-F238E27FC236}">
                  <a16:creationId xmlns:a16="http://schemas.microsoft.com/office/drawing/2014/main" id="{4E3EE67E-2A94-6ED0-27E1-B59637065503}"/>
                </a:ext>
              </a:extLst>
            </p:cNvPr>
            <p:cNvSpPr/>
            <p:nvPr/>
          </p:nvSpPr>
          <p:spPr>
            <a:xfrm>
              <a:off x="3235827" y="2469392"/>
              <a:ext cx="127031" cy="21673"/>
            </a:xfrm>
            <a:custGeom>
              <a:avLst/>
              <a:gdLst/>
              <a:ahLst/>
              <a:cxnLst/>
              <a:rect l="l" t="t" r="r" b="b"/>
              <a:pathLst>
                <a:path w="4437" h="757" fill="none" extrusionOk="0">
                  <a:moveTo>
                    <a:pt x="4437" y="0"/>
                  </a:moveTo>
                  <a:cubicBezTo>
                    <a:pt x="4437" y="0"/>
                    <a:pt x="1314" y="756"/>
                    <a:pt x="1" y="657"/>
                  </a:cubicBezTo>
                </a:path>
              </a:pathLst>
            </a:custGeom>
            <a:noFill/>
            <a:ln w="109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80;p28">
              <a:extLst>
                <a:ext uri="{FF2B5EF4-FFF2-40B4-BE49-F238E27FC236}">
                  <a16:creationId xmlns:a16="http://schemas.microsoft.com/office/drawing/2014/main" id="{DB5F6111-25DD-D9D3-8DC7-921A2155D87A}"/>
                </a:ext>
              </a:extLst>
            </p:cNvPr>
            <p:cNvSpPr/>
            <p:nvPr/>
          </p:nvSpPr>
          <p:spPr>
            <a:xfrm>
              <a:off x="3252919" y="2531460"/>
              <a:ext cx="112230" cy="25652"/>
            </a:xfrm>
            <a:custGeom>
              <a:avLst/>
              <a:gdLst/>
              <a:ahLst/>
              <a:cxnLst/>
              <a:rect l="l" t="t" r="r" b="b"/>
              <a:pathLst>
                <a:path w="3920" h="896" fill="none" extrusionOk="0">
                  <a:moveTo>
                    <a:pt x="3919" y="0"/>
                  </a:moveTo>
                  <a:cubicBezTo>
                    <a:pt x="3919" y="0"/>
                    <a:pt x="935" y="896"/>
                    <a:pt x="0" y="896"/>
                  </a:cubicBezTo>
                </a:path>
              </a:pathLst>
            </a:custGeom>
            <a:noFill/>
            <a:ln w="109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81;p28">
              <a:extLst>
                <a:ext uri="{FF2B5EF4-FFF2-40B4-BE49-F238E27FC236}">
                  <a16:creationId xmlns:a16="http://schemas.microsoft.com/office/drawing/2014/main" id="{DEC4AF2A-61A2-6266-E8E2-E929290B4B3F}"/>
                </a:ext>
              </a:extLst>
            </p:cNvPr>
            <p:cNvSpPr/>
            <p:nvPr/>
          </p:nvSpPr>
          <p:spPr>
            <a:xfrm>
              <a:off x="3281978" y="2579872"/>
              <a:ext cx="82598" cy="31922"/>
            </a:xfrm>
            <a:custGeom>
              <a:avLst/>
              <a:gdLst/>
              <a:ahLst/>
              <a:cxnLst/>
              <a:rect l="l" t="t" r="r" b="b"/>
              <a:pathLst>
                <a:path w="2885" h="1115" fill="none" extrusionOk="0">
                  <a:moveTo>
                    <a:pt x="2884" y="0"/>
                  </a:moveTo>
                  <a:lnTo>
                    <a:pt x="0" y="1114"/>
                  </a:lnTo>
                </a:path>
              </a:pathLst>
            </a:custGeom>
            <a:noFill/>
            <a:ln w="109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82;p28">
              <a:extLst>
                <a:ext uri="{FF2B5EF4-FFF2-40B4-BE49-F238E27FC236}">
                  <a16:creationId xmlns:a16="http://schemas.microsoft.com/office/drawing/2014/main" id="{7A574D92-ECAD-A4C9-1406-D244F7F382DA}"/>
                </a:ext>
              </a:extLst>
            </p:cNvPr>
            <p:cNvSpPr/>
            <p:nvPr/>
          </p:nvSpPr>
          <p:spPr>
            <a:xfrm>
              <a:off x="3250085" y="2248289"/>
              <a:ext cx="80880" cy="171580"/>
            </a:xfrm>
            <a:custGeom>
              <a:avLst/>
              <a:gdLst/>
              <a:ahLst/>
              <a:cxnLst/>
              <a:rect l="l" t="t" r="r" b="b"/>
              <a:pathLst>
                <a:path w="2825" h="5993" extrusionOk="0">
                  <a:moveTo>
                    <a:pt x="773" y="1"/>
                  </a:moveTo>
                  <a:cubicBezTo>
                    <a:pt x="715" y="1"/>
                    <a:pt x="655" y="8"/>
                    <a:pt x="597" y="25"/>
                  </a:cubicBezTo>
                  <a:cubicBezTo>
                    <a:pt x="219" y="84"/>
                    <a:pt x="0" y="482"/>
                    <a:pt x="99" y="860"/>
                  </a:cubicBezTo>
                  <a:lnTo>
                    <a:pt x="1412" y="5992"/>
                  </a:lnTo>
                  <a:lnTo>
                    <a:pt x="2825" y="5893"/>
                  </a:lnTo>
                  <a:lnTo>
                    <a:pt x="1432" y="522"/>
                  </a:lnTo>
                  <a:cubicBezTo>
                    <a:pt x="1366" y="206"/>
                    <a:pt x="1076" y="1"/>
                    <a:pt x="7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83;p28">
              <a:extLst>
                <a:ext uri="{FF2B5EF4-FFF2-40B4-BE49-F238E27FC236}">
                  <a16:creationId xmlns:a16="http://schemas.microsoft.com/office/drawing/2014/main" id="{94290EBC-5684-525E-A145-BF717517C7ED}"/>
                </a:ext>
              </a:extLst>
            </p:cNvPr>
            <p:cNvSpPr/>
            <p:nvPr/>
          </p:nvSpPr>
          <p:spPr>
            <a:xfrm>
              <a:off x="3311008" y="2284848"/>
              <a:ext cx="500653" cy="594044"/>
            </a:xfrm>
            <a:custGeom>
              <a:avLst/>
              <a:gdLst/>
              <a:ahLst/>
              <a:cxnLst/>
              <a:rect l="l" t="t" r="r" b="b"/>
              <a:pathLst>
                <a:path w="17487" h="20749" extrusionOk="0">
                  <a:moveTo>
                    <a:pt x="1453" y="1"/>
                  </a:moveTo>
                  <a:lnTo>
                    <a:pt x="1" y="20749"/>
                  </a:lnTo>
                  <a:lnTo>
                    <a:pt x="16034" y="20749"/>
                  </a:lnTo>
                  <a:lnTo>
                    <a:pt x="174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184;p28">
              <a:extLst>
                <a:ext uri="{FF2B5EF4-FFF2-40B4-BE49-F238E27FC236}">
                  <a16:creationId xmlns:a16="http://schemas.microsoft.com/office/drawing/2014/main" id="{9028A38D-F3C6-12CB-A81A-C9F3BC2D9F44}"/>
                </a:ext>
              </a:extLst>
            </p:cNvPr>
            <p:cNvSpPr/>
            <p:nvPr/>
          </p:nvSpPr>
          <p:spPr>
            <a:xfrm>
              <a:off x="3489825" y="2213677"/>
              <a:ext cx="177735" cy="120761"/>
            </a:xfrm>
            <a:custGeom>
              <a:avLst/>
              <a:gdLst/>
              <a:ahLst/>
              <a:cxnLst/>
              <a:rect l="l" t="t" r="r" b="b"/>
              <a:pathLst>
                <a:path w="6208" h="4218" fill="none" extrusionOk="0">
                  <a:moveTo>
                    <a:pt x="4775" y="1691"/>
                  </a:moveTo>
                  <a:lnTo>
                    <a:pt x="4775" y="1651"/>
                  </a:lnTo>
                  <a:cubicBezTo>
                    <a:pt x="4795" y="756"/>
                    <a:pt x="4079" y="40"/>
                    <a:pt x="3184" y="0"/>
                  </a:cubicBezTo>
                  <a:cubicBezTo>
                    <a:pt x="2288" y="0"/>
                    <a:pt x="1533" y="736"/>
                    <a:pt x="1513" y="1631"/>
                  </a:cubicBezTo>
                  <a:lnTo>
                    <a:pt x="1513" y="1671"/>
                  </a:lnTo>
                  <a:lnTo>
                    <a:pt x="41" y="1671"/>
                  </a:lnTo>
                  <a:lnTo>
                    <a:pt x="1" y="4158"/>
                  </a:lnTo>
                  <a:lnTo>
                    <a:pt x="6168" y="4218"/>
                  </a:lnTo>
                  <a:lnTo>
                    <a:pt x="6207" y="1731"/>
                  </a:lnTo>
                  <a:close/>
                </a:path>
              </a:pathLst>
            </a:custGeom>
            <a:noFill/>
            <a:ln w="109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185;p28">
              <a:extLst>
                <a:ext uri="{FF2B5EF4-FFF2-40B4-BE49-F238E27FC236}">
                  <a16:creationId xmlns:a16="http://schemas.microsoft.com/office/drawing/2014/main" id="{7BBA9A34-EAF0-A77A-5B7A-E61358C9369A}"/>
                </a:ext>
              </a:extLst>
            </p:cNvPr>
            <p:cNvSpPr/>
            <p:nvPr/>
          </p:nvSpPr>
          <p:spPr>
            <a:xfrm>
              <a:off x="3499530" y="1694831"/>
              <a:ext cx="29632" cy="17693"/>
            </a:xfrm>
            <a:custGeom>
              <a:avLst/>
              <a:gdLst/>
              <a:ahLst/>
              <a:cxnLst/>
              <a:rect l="l" t="t" r="r" b="b"/>
              <a:pathLst>
                <a:path w="1035" h="618" fill="none" extrusionOk="0">
                  <a:moveTo>
                    <a:pt x="60" y="1"/>
                  </a:moveTo>
                  <a:lnTo>
                    <a:pt x="60" y="1"/>
                  </a:lnTo>
                  <a:cubicBezTo>
                    <a:pt x="0" y="319"/>
                    <a:pt x="259" y="618"/>
                    <a:pt x="577" y="618"/>
                  </a:cubicBezTo>
                  <a:lnTo>
                    <a:pt x="1034" y="618"/>
                  </a:lnTo>
                </a:path>
              </a:pathLst>
            </a:custGeom>
            <a:noFill/>
            <a:ln w="109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186;p28">
              <a:extLst>
                <a:ext uri="{FF2B5EF4-FFF2-40B4-BE49-F238E27FC236}">
                  <a16:creationId xmlns:a16="http://schemas.microsoft.com/office/drawing/2014/main" id="{AD91968E-7DBC-90EB-11A3-A5517454C1E2}"/>
                </a:ext>
              </a:extLst>
            </p:cNvPr>
            <p:cNvSpPr/>
            <p:nvPr/>
          </p:nvSpPr>
          <p:spPr>
            <a:xfrm>
              <a:off x="3475596" y="1734711"/>
              <a:ext cx="81481" cy="25080"/>
            </a:xfrm>
            <a:custGeom>
              <a:avLst/>
              <a:gdLst/>
              <a:ahLst/>
              <a:cxnLst/>
              <a:rect l="l" t="t" r="r" b="b"/>
              <a:pathLst>
                <a:path w="2846" h="876" extrusionOk="0">
                  <a:moveTo>
                    <a:pt x="1" y="0"/>
                  </a:moveTo>
                  <a:cubicBezTo>
                    <a:pt x="239" y="518"/>
                    <a:pt x="796" y="876"/>
                    <a:pt x="1413" y="876"/>
                  </a:cubicBezTo>
                  <a:cubicBezTo>
                    <a:pt x="2049" y="876"/>
                    <a:pt x="2567" y="518"/>
                    <a:pt x="284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187;p28">
              <a:extLst>
                <a:ext uri="{FF2B5EF4-FFF2-40B4-BE49-F238E27FC236}">
                  <a16:creationId xmlns:a16="http://schemas.microsoft.com/office/drawing/2014/main" id="{D7BDE250-451E-7A35-3410-93B9273DFA2D}"/>
                </a:ext>
              </a:extLst>
            </p:cNvPr>
            <p:cNvSpPr/>
            <p:nvPr/>
          </p:nvSpPr>
          <p:spPr>
            <a:xfrm>
              <a:off x="3574682" y="2536584"/>
              <a:ext cx="358848" cy="233277"/>
            </a:xfrm>
            <a:custGeom>
              <a:avLst/>
              <a:gdLst/>
              <a:ahLst/>
              <a:cxnLst/>
              <a:rect l="l" t="t" r="r" b="b"/>
              <a:pathLst>
                <a:path w="12534" h="8148" extrusionOk="0">
                  <a:moveTo>
                    <a:pt x="7660" y="0"/>
                  </a:moveTo>
                  <a:lnTo>
                    <a:pt x="7023" y="1831"/>
                  </a:lnTo>
                  <a:cubicBezTo>
                    <a:pt x="7023" y="1831"/>
                    <a:pt x="3323" y="1831"/>
                    <a:pt x="1692" y="2149"/>
                  </a:cubicBezTo>
                  <a:cubicBezTo>
                    <a:pt x="1" y="2487"/>
                    <a:pt x="1294" y="3740"/>
                    <a:pt x="2010" y="3800"/>
                  </a:cubicBezTo>
                  <a:cubicBezTo>
                    <a:pt x="2010" y="3800"/>
                    <a:pt x="757" y="3899"/>
                    <a:pt x="757" y="4695"/>
                  </a:cubicBezTo>
                  <a:cubicBezTo>
                    <a:pt x="757" y="5272"/>
                    <a:pt x="1334" y="5710"/>
                    <a:pt x="2109" y="5829"/>
                  </a:cubicBezTo>
                  <a:cubicBezTo>
                    <a:pt x="2109" y="5829"/>
                    <a:pt x="2408" y="7003"/>
                    <a:pt x="3820" y="7082"/>
                  </a:cubicBezTo>
                  <a:cubicBezTo>
                    <a:pt x="3820" y="7082"/>
                    <a:pt x="4099" y="7898"/>
                    <a:pt x="5233" y="8077"/>
                  </a:cubicBezTo>
                  <a:cubicBezTo>
                    <a:pt x="5546" y="8110"/>
                    <a:pt x="5961" y="8148"/>
                    <a:pt x="6435" y="8148"/>
                  </a:cubicBezTo>
                  <a:cubicBezTo>
                    <a:pt x="7675" y="8148"/>
                    <a:pt x="9325" y="7891"/>
                    <a:pt x="10663" y="6625"/>
                  </a:cubicBezTo>
                  <a:cubicBezTo>
                    <a:pt x="11877" y="5491"/>
                    <a:pt x="12533" y="2189"/>
                    <a:pt x="11181" y="1313"/>
                  </a:cubicBezTo>
                  <a:cubicBezTo>
                    <a:pt x="9848" y="418"/>
                    <a:pt x="8972" y="995"/>
                    <a:pt x="7660"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188;p28">
              <a:extLst>
                <a:ext uri="{FF2B5EF4-FFF2-40B4-BE49-F238E27FC236}">
                  <a16:creationId xmlns:a16="http://schemas.microsoft.com/office/drawing/2014/main" id="{ADD1EFDD-36FE-5CC1-B524-40FF592E0BC4}"/>
                </a:ext>
              </a:extLst>
            </p:cNvPr>
            <p:cNvSpPr/>
            <p:nvPr/>
          </p:nvSpPr>
          <p:spPr>
            <a:xfrm>
              <a:off x="3629363" y="2643657"/>
              <a:ext cx="141833" cy="4008"/>
            </a:xfrm>
            <a:custGeom>
              <a:avLst/>
              <a:gdLst/>
              <a:ahLst/>
              <a:cxnLst/>
              <a:rect l="l" t="t" r="r" b="b"/>
              <a:pathLst>
                <a:path w="4954" h="140" fill="none" extrusionOk="0">
                  <a:moveTo>
                    <a:pt x="1" y="0"/>
                  </a:moveTo>
                  <a:cubicBezTo>
                    <a:pt x="1" y="0"/>
                    <a:pt x="3621" y="140"/>
                    <a:pt x="4954" y="0"/>
                  </a:cubicBezTo>
                </a:path>
              </a:pathLst>
            </a:custGeom>
            <a:noFill/>
            <a:ln w="109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189;p28">
              <a:extLst>
                <a:ext uri="{FF2B5EF4-FFF2-40B4-BE49-F238E27FC236}">
                  <a16:creationId xmlns:a16="http://schemas.microsoft.com/office/drawing/2014/main" id="{D800EB76-C280-F32B-52A6-E40928D4EC9A}"/>
                </a:ext>
              </a:extLst>
            </p:cNvPr>
            <p:cNvSpPr/>
            <p:nvPr/>
          </p:nvSpPr>
          <p:spPr>
            <a:xfrm>
              <a:off x="3635060" y="2699455"/>
              <a:ext cx="129322" cy="8016"/>
            </a:xfrm>
            <a:custGeom>
              <a:avLst/>
              <a:gdLst/>
              <a:ahLst/>
              <a:cxnLst/>
              <a:rect l="l" t="t" r="r" b="b"/>
              <a:pathLst>
                <a:path w="4517" h="280" fill="none" extrusionOk="0">
                  <a:moveTo>
                    <a:pt x="0" y="100"/>
                  </a:moveTo>
                  <a:cubicBezTo>
                    <a:pt x="0" y="100"/>
                    <a:pt x="2606" y="279"/>
                    <a:pt x="4516" y="1"/>
                  </a:cubicBezTo>
                </a:path>
              </a:pathLst>
            </a:custGeom>
            <a:noFill/>
            <a:ln w="109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190;p28">
              <a:extLst>
                <a:ext uri="{FF2B5EF4-FFF2-40B4-BE49-F238E27FC236}">
                  <a16:creationId xmlns:a16="http://schemas.microsoft.com/office/drawing/2014/main" id="{D9FEA1E5-CB49-4C64-EADA-84A1C3F951F8}"/>
                </a:ext>
              </a:extLst>
            </p:cNvPr>
            <p:cNvSpPr/>
            <p:nvPr/>
          </p:nvSpPr>
          <p:spPr>
            <a:xfrm>
              <a:off x="3684045" y="2738763"/>
              <a:ext cx="74638" cy="4008"/>
            </a:xfrm>
            <a:custGeom>
              <a:avLst/>
              <a:gdLst/>
              <a:ahLst/>
              <a:cxnLst/>
              <a:rect l="l" t="t" r="r" b="b"/>
              <a:pathLst>
                <a:path w="2607" h="140" fill="none" extrusionOk="0">
                  <a:moveTo>
                    <a:pt x="0" y="0"/>
                  </a:moveTo>
                  <a:cubicBezTo>
                    <a:pt x="0" y="0"/>
                    <a:pt x="1910" y="140"/>
                    <a:pt x="2606" y="0"/>
                  </a:cubicBezTo>
                </a:path>
              </a:pathLst>
            </a:custGeom>
            <a:noFill/>
            <a:ln w="109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191;p28">
              <a:extLst>
                <a:ext uri="{FF2B5EF4-FFF2-40B4-BE49-F238E27FC236}">
                  <a16:creationId xmlns:a16="http://schemas.microsoft.com/office/drawing/2014/main" id="{17555919-4C7C-2A98-578E-E83DDE57C425}"/>
                </a:ext>
              </a:extLst>
            </p:cNvPr>
            <p:cNvSpPr/>
            <p:nvPr/>
          </p:nvSpPr>
          <p:spPr>
            <a:xfrm>
              <a:off x="3848061" y="2559373"/>
              <a:ext cx="120761" cy="209600"/>
            </a:xfrm>
            <a:custGeom>
              <a:avLst/>
              <a:gdLst/>
              <a:ahLst/>
              <a:cxnLst/>
              <a:rect l="l" t="t" r="r" b="b"/>
              <a:pathLst>
                <a:path w="4218" h="7321" fill="none" extrusionOk="0">
                  <a:moveTo>
                    <a:pt x="1353" y="0"/>
                  </a:moveTo>
                  <a:cubicBezTo>
                    <a:pt x="1353" y="0"/>
                    <a:pt x="4218" y="3481"/>
                    <a:pt x="0" y="7321"/>
                  </a:cubicBezTo>
                </a:path>
              </a:pathLst>
            </a:custGeom>
            <a:noFill/>
            <a:ln w="109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192;p28">
              <a:extLst>
                <a:ext uri="{FF2B5EF4-FFF2-40B4-BE49-F238E27FC236}">
                  <a16:creationId xmlns:a16="http://schemas.microsoft.com/office/drawing/2014/main" id="{6BD20A77-FDEF-E2D9-7D1F-55AADEEBBFA6}"/>
                </a:ext>
              </a:extLst>
            </p:cNvPr>
            <p:cNvSpPr/>
            <p:nvPr/>
          </p:nvSpPr>
          <p:spPr>
            <a:xfrm>
              <a:off x="3940877" y="2357767"/>
              <a:ext cx="6299" cy="189101"/>
            </a:xfrm>
            <a:custGeom>
              <a:avLst/>
              <a:gdLst/>
              <a:ahLst/>
              <a:cxnLst/>
              <a:rect l="l" t="t" r="r" b="b"/>
              <a:pathLst>
                <a:path w="220" h="6605" fill="none" extrusionOk="0">
                  <a:moveTo>
                    <a:pt x="220" y="6605"/>
                  </a:moveTo>
                  <a:lnTo>
                    <a:pt x="1" y="0"/>
                  </a:lnTo>
                </a:path>
              </a:pathLst>
            </a:custGeom>
            <a:noFill/>
            <a:ln w="109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193;p28">
              <a:extLst>
                <a:ext uri="{FF2B5EF4-FFF2-40B4-BE49-F238E27FC236}">
                  <a16:creationId xmlns:a16="http://schemas.microsoft.com/office/drawing/2014/main" id="{AEF2C79A-8AF7-2D66-59F5-E7F2B49D17EE}"/>
                </a:ext>
              </a:extLst>
            </p:cNvPr>
            <p:cNvSpPr/>
            <p:nvPr/>
          </p:nvSpPr>
          <p:spPr>
            <a:xfrm>
              <a:off x="3142439" y="2512650"/>
              <a:ext cx="102524" cy="152111"/>
            </a:xfrm>
            <a:custGeom>
              <a:avLst/>
              <a:gdLst/>
              <a:ahLst/>
              <a:cxnLst/>
              <a:rect l="l" t="t" r="r" b="b"/>
              <a:pathLst>
                <a:path w="3581" h="5313" fill="none" extrusionOk="0">
                  <a:moveTo>
                    <a:pt x="0" y="1"/>
                  </a:moveTo>
                  <a:cubicBezTo>
                    <a:pt x="120" y="1493"/>
                    <a:pt x="736" y="4019"/>
                    <a:pt x="3581" y="5312"/>
                  </a:cubicBezTo>
                </a:path>
              </a:pathLst>
            </a:custGeom>
            <a:noFill/>
            <a:ln w="109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194;p28">
              <a:extLst>
                <a:ext uri="{FF2B5EF4-FFF2-40B4-BE49-F238E27FC236}">
                  <a16:creationId xmlns:a16="http://schemas.microsoft.com/office/drawing/2014/main" id="{2524F558-2AD2-CDDF-3079-7A1A28449300}"/>
                </a:ext>
              </a:extLst>
            </p:cNvPr>
            <p:cNvSpPr/>
            <p:nvPr/>
          </p:nvSpPr>
          <p:spPr>
            <a:xfrm>
              <a:off x="3070666" y="2317886"/>
              <a:ext cx="29" cy="194799"/>
            </a:xfrm>
            <a:custGeom>
              <a:avLst/>
              <a:gdLst/>
              <a:ahLst/>
              <a:cxnLst/>
              <a:rect l="l" t="t" r="r" b="b"/>
              <a:pathLst>
                <a:path w="1" h="6804" fill="none" extrusionOk="0">
                  <a:moveTo>
                    <a:pt x="1" y="6804"/>
                  </a:moveTo>
                  <a:lnTo>
                    <a:pt x="1" y="1"/>
                  </a:lnTo>
                </a:path>
              </a:pathLst>
            </a:custGeom>
            <a:noFill/>
            <a:ln w="109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0953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eta: para a Direita 93">
            <a:extLst>
              <a:ext uri="{FF2B5EF4-FFF2-40B4-BE49-F238E27FC236}">
                <a16:creationId xmlns:a16="http://schemas.microsoft.com/office/drawing/2014/main" id="{14C71AED-80EC-4E9E-A0ED-69244AF4750D}"/>
              </a:ext>
            </a:extLst>
          </p:cNvPr>
          <p:cNvSpPr/>
          <p:nvPr/>
        </p:nvSpPr>
        <p:spPr>
          <a:xfrm>
            <a:off x="1443731" y="3193129"/>
            <a:ext cx="6066776" cy="265363"/>
          </a:xfrm>
          <a:prstGeom prst="rightArrow">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5" name="Sinal de Adição 94">
            <a:extLst>
              <a:ext uri="{FF2B5EF4-FFF2-40B4-BE49-F238E27FC236}">
                <a16:creationId xmlns:a16="http://schemas.microsoft.com/office/drawing/2014/main" id="{C3ECA3A6-9D8A-4636-AFA4-2056E5E09FB7}"/>
              </a:ext>
            </a:extLst>
          </p:cNvPr>
          <p:cNvSpPr/>
          <p:nvPr/>
        </p:nvSpPr>
        <p:spPr>
          <a:xfrm>
            <a:off x="7515457" y="3088995"/>
            <a:ext cx="483203" cy="391882"/>
          </a:xfrm>
          <a:prstGeom prst="mathPlu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6" name="Sinal de Subtração 95">
            <a:extLst>
              <a:ext uri="{FF2B5EF4-FFF2-40B4-BE49-F238E27FC236}">
                <a16:creationId xmlns:a16="http://schemas.microsoft.com/office/drawing/2014/main" id="{F6E34A19-5B43-41BA-9033-6A2E142342D9}"/>
              </a:ext>
            </a:extLst>
          </p:cNvPr>
          <p:cNvSpPr/>
          <p:nvPr/>
        </p:nvSpPr>
        <p:spPr>
          <a:xfrm>
            <a:off x="841622" y="3213002"/>
            <a:ext cx="452207" cy="257742"/>
          </a:xfrm>
          <a:prstGeom prst="mathMinu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7" name="CaixaDeTexto 96">
            <a:extLst>
              <a:ext uri="{FF2B5EF4-FFF2-40B4-BE49-F238E27FC236}">
                <a16:creationId xmlns:a16="http://schemas.microsoft.com/office/drawing/2014/main" id="{2B23E898-3B85-4904-88BD-D245BC374BF4}"/>
              </a:ext>
            </a:extLst>
          </p:cNvPr>
          <p:cNvSpPr txBox="1"/>
          <p:nvPr/>
        </p:nvSpPr>
        <p:spPr>
          <a:xfrm>
            <a:off x="5083715" y="3690648"/>
            <a:ext cx="3048862" cy="646331"/>
          </a:xfrm>
          <a:prstGeom prst="rect">
            <a:avLst/>
          </a:prstGeom>
          <a:noFill/>
        </p:spPr>
        <p:txBody>
          <a:bodyPr wrap="square">
            <a:spAutoFit/>
          </a:bodyPr>
          <a:lstStyle/>
          <a:p>
            <a:r>
              <a:rPr kumimoji="0" lang="pt-BR" sz="1800" b="0" i="0" u="none" strike="noStrike" kern="0" cap="none" spc="0" normalizeH="0" baseline="0" noProof="0" dirty="0">
                <a:ln>
                  <a:noFill/>
                </a:ln>
                <a:solidFill>
                  <a:schemeClr val="tx1"/>
                </a:solidFill>
                <a:effectLst/>
                <a:uLnTx/>
                <a:uFillTx/>
                <a:latin typeface="Work Sans Regular"/>
                <a:sym typeface="Work Sans Regular"/>
              </a:rPr>
              <a:t>The </a:t>
            </a:r>
            <a:r>
              <a:rPr kumimoji="0" lang="pt-BR" sz="1800" b="0" i="0" u="none" strike="noStrike" kern="0" cap="none" spc="0" normalizeH="0" baseline="0" noProof="0" dirty="0" err="1">
                <a:ln>
                  <a:noFill/>
                </a:ln>
                <a:solidFill>
                  <a:schemeClr val="tx1"/>
                </a:solidFill>
                <a:effectLst/>
                <a:uLnTx/>
                <a:uFillTx/>
                <a:latin typeface="Work Sans Regular"/>
                <a:sym typeface="Work Sans Regular"/>
              </a:rPr>
              <a:t>higher</a:t>
            </a:r>
            <a:r>
              <a:rPr kumimoji="0" lang="pt-BR" sz="1800" b="0" i="0" u="none" strike="noStrike" kern="0" cap="none" spc="0" normalizeH="0" baseline="0" noProof="0" dirty="0">
                <a:ln>
                  <a:noFill/>
                </a:ln>
                <a:solidFill>
                  <a:schemeClr val="tx1"/>
                </a:solidFill>
                <a:effectLst/>
                <a:uLnTx/>
                <a:uFillTx/>
                <a:latin typeface="Work Sans Regular"/>
                <a:sym typeface="Work Sans Regular"/>
              </a:rPr>
              <a:t> its </a:t>
            </a:r>
            <a:r>
              <a:rPr kumimoji="0" lang="pt-BR" sz="1800" b="0" i="0" u="none" strike="noStrike" kern="0" cap="none" spc="0" normalizeH="0" baseline="0" noProof="0" dirty="0" err="1">
                <a:ln>
                  <a:noFill/>
                </a:ln>
                <a:solidFill>
                  <a:schemeClr val="tx1"/>
                </a:solidFill>
                <a:effectLst/>
                <a:uLnTx/>
                <a:uFillTx/>
                <a:latin typeface="Work Sans Regular"/>
                <a:sym typeface="Work Sans Regular"/>
              </a:rPr>
              <a:t>collocational</a:t>
            </a:r>
            <a:r>
              <a:rPr kumimoji="0" lang="pt-BR" sz="1800" b="0" i="0" u="none" strike="noStrike" kern="0" cap="none" spc="0" normalizeH="0" baseline="0" noProof="0" dirty="0">
                <a:ln>
                  <a:noFill/>
                </a:ln>
                <a:solidFill>
                  <a:schemeClr val="tx1"/>
                </a:solidFill>
                <a:effectLst/>
                <a:uLnTx/>
                <a:uFillTx/>
                <a:latin typeface="Work Sans Regular"/>
                <a:sym typeface="Work Sans Regular"/>
              </a:rPr>
              <a:t> range</a:t>
            </a:r>
            <a:endParaRPr lang="pt-BR" sz="1000" dirty="0">
              <a:solidFill>
                <a:schemeClr val="tx1"/>
              </a:solidFill>
            </a:endParaRPr>
          </a:p>
        </p:txBody>
      </p:sp>
      <p:sp>
        <p:nvSpPr>
          <p:cNvPr id="98" name="CaixaDeTexto 97">
            <a:extLst>
              <a:ext uri="{FF2B5EF4-FFF2-40B4-BE49-F238E27FC236}">
                <a16:creationId xmlns:a16="http://schemas.microsoft.com/office/drawing/2014/main" id="{90B2E3F8-351F-4AF9-BBDE-7EAC11D44B00}"/>
              </a:ext>
            </a:extLst>
          </p:cNvPr>
          <p:cNvSpPr txBox="1"/>
          <p:nvPr/>
        </p:nvSpPr>
        <p:spPr>
          <a:xfrm>
            <a:off x="5005915" y="1559995"/>
            <a:ext cx="2548188" cy="584775"/>
          </a:xfrm>
          <a:prstGeom prst="rect">
            <a:avLst/>
          </a:prstGeom>
          <a:noFill/>
        </p:spPr>
        <p:txBody>
          <a:bodyPr wrap="square">
            <a:spAutoFit/>
          </a:bodyPr>
          <a:lstStyle/>
          <a:p>
            <a:pPr marL="285750" indent="-285750">
              <a:buClr>
                <a:srgbClr val="FF0066"/>
              </a:buClr>
              <a:buFont typeface="Arial" panose="020B0604020202020204" pitchFamily="34" charset="0"/>
              <a:buChar char="•"/>
            </a:pPr>
            <a:r>
              <a:rPr kumimoji="0" lang="pt-BR" sz="1600" b="0" i="0" u="none" strike="noStrike" kern="0" cap="none" spc="0" normalizeH="0" baseline="0" noProof="0" dirty="0">
                <a:ln>
                  <a:noFill/>
                </a:ln>
                <a:solidFill>
                  <a:schemeClr val="tx1"/>
                </a:solidFill>
                <a:effectLst/>
                <a:uLnTx/>
                <a:uFillTx/>
                <a:latin typeface="Work Sans Regular"/>
                <a:sym typeface="Work Sans Regular"/>
              </a:rPr>
              <a:t>The</a:t>
            </a:r>
            <a:r>
              <a:rPr kumimoji="0" lang="pt-BR" sz="1600" b="0" i="0" u="none" strike="noStrike" kern="0" cap="none" spc="0" normalizeH="0" noProof="0" dirty="0">
                <a:ln>
                  <a:noFill/>
                </a:ln>
                <a:solidFill>
                  <a:schemeClr val="tx1"/>
                </a:solidFill>
                <a:effectLst/>
                <a:uLnTx/>
                <a:uFillTx/>
                <a:latin typeface="Work Sans Regular"/>
                <a:sym typeface="Work Sans Regular"/>
              </a:rPr>
              <a:t> more </a:t>
            </a:r>
            <a:r>
              <a:rPr kumimoji="0" lang="pt-BR" sz="1600" b="0" i="0" u="none" strike="noStrike" kern="0" cap="none" spc="0" normalizeH="0" noProof="0" dirty="0" err="1">
                <a:ln>
                  <a:noFill/>
                </a:ln>
                <a:solidFill>
                  <a:schemeClr val="tx1"/>
                </a:solidFill>
                <a:effectLst/>
                <a:uLnTx/>
                <a:uFillTx/>
                <a:latin typeface="Work Sans Regular"/>
                <a:sym typeface="Work Sans Regular"/>
              </a:rPr>
              <a:t>generic</a:t>
            </a:r>
            <a:r>
              <a:rPr kumimoji="0" lang="pt-BR" sz="1600" b="0" i="0" u="none" strike="noStrike" kern="0" cap="none" spc="0" normalizeH="0" noProof="0" dirty="0">
                <a:ln>
                  <a:noFill/>
                </a:ln>
                <a:solidFill>
                  <a:schemeClr val="tx1"/>
                </a:solidFill>
                <a:effectLst/>
                <a:uLnTx/>
                <a:uFillTx/>
                <a:latin typeface="Work Sans Regular"/>
                <a:sym typeface="Work Sans Regular"/>
              </a:rPr>
              <a:t> a word </a:t>
            </a:r>
            <a:r>
              <a:rPr kumimoji="0" lang="pt-BR" sz="1600" b="0" i="0" u="none" strike="noStrike" kern="0" cap="none" spc="0" normalizeH="0" noProof="0" dirty="0" err="1">
                <a:ln>
                  <a:noFill/>
                </a:ln>
                <a:solidFill>
                  <a:schemeClr val="tx1"/>
                </a:solidFill>
                <a:effectLst/>
                <a:uLnTx/>
                <a:uFillTx/>
                <a:latin typeface="Work Sans Regular"/>
                <a:sym typeface="Work Sans Regular"/>
              </a:rPr>
              <a:t>is</a:t>
            </a:r>
            <a:endParaRPr lang="pt-BR" sz="900" dirty="0">
              <a:solidFill>
                <a:schemeClr val="tx1"/>
              </a:solidFill>
            </a:endParaRPr>
          </a:p>
        </p:txBody>
      </p:sp>
      <p:sp>
        <p:nvSpPr>
          <p:cNvPr id="99" name="CaixaDeTexto 98">
            <a:extLst>
              <a:ext uri="{FF2B5EF4-FFF2-40B4-BE49-F238E27FC236}">
                <a16:creationId xmlns:a16="http://schemas.microsoft.com/office/drawing/2014/main" id="{9A76ECDD-984B-443D-8F28-3A91CA30CF38}"/>
              </a:ext>
            </a:extLst>
          </p:cNvPr>
          <p:cNvSpPr txBox="1"/>
          <p:nvPr/>
        </p:nvSpPr>
        <p:spPr>
          <a:xfrm>
            <a:off x="1217306" y="1621289"/>
            <a:ext cx="2729253" cy="584775"/>
          </a:xfrm>
          <a:prstGeom prst="rect">
            <a:avLst/>
          </a:prstGeom>
          <a:noFill/>
        </p:spPr>
        <p:txBody>
          <a:bodyPr wrap="square">
            <a:spAutoFit/>
          </a:bodyPr>
          <a:lstStyle/>
          <a:p>
            <a:pPr marL="285750" indent="-285750">
              <a:buClr>
                <a:srgbClr val="FF0066"/>
              </a:buClr>
              <a:buFont typeface="Arial" panose="020B0604020202020204" pitchFamily="34" charset="0"/>
              <a:buChar char="•"/>
            </a:pPr>
            <a:r>
              <a:rPr kumimoji="0" lang="pt-BR" sz="1600" b="0" i="0" u="none" strike="noStrike" kern="0" cap="none" spc="0" normalizeH="0" baseline="0" noProof="0" dirty="0">
                <a:ln>
                  <a:noFill/>
                </a:ln>
                <a:solidFill>
                  <a:schemeClr val="tx1"/>
                </a:solidFill>
                <a:effectLst/>
                <a:uLnTx/>
                <a:uFillTx/>
                <a:latin typeface="Work Sans Regular"/>
                <a:sym typeface="Work Sans Regular"/>
              </a:rPr>
              <a:t>The more </a:t>
            </a:r>
            <a:r>
              <a:rPr kumimoji="0" lang="pt-BR" sz="1600" b="0" i="0" u="none" strike="noStrike" kern="0" cap="none" spc="0" normalizeH="0" baseline="0" noProof="0" dirty="0" err="1">
                <a:ln>
                  <a:noFill/>
                </a:ln>
                <a:solidFill>
                  <a:schemeClr val="tx1"/>
                </a:solidFill>
                <a:effectLst/>
                <a:uLnTx/>
                <a:uFillTx/>
                <a:latin typeface="Work Sans Regular"/>
                <a:sym typeface="Work Sans Regular"/>
              </a:rPr>
              <a:t>specific</a:t>
            </a:r>
            <a:r>
              <a:rPr kumimoji="0" lang="pt-BR" sz="1600" b="0" i="0" u="none" strike="noStrike" kern="0" cap="none" spc="0" normalizeH="0" baseline="0" noProof="0" dirty="0">
                <a:ln>
                  <a:noFill/>
                </a:ln>
                <a:solidFill>
                  <a:schemeClr val="tx1"/>
                </a:solidFill>
                <a:effectLst/>
                <a:uLnTx/>
                <a:uFillTx/>
                <a:latin typeface="Work Sans Regular"/>
                <a:sym typeface="Work Sans Regular"/>
              </a:rPr>
              <a:t> a word </a:t>
            </a:r>
            <a:r>
              <a:rPr kumimoji="0" lang="pt-BR" sz="1600" b="0" i="0" u="none" strike="noStrike" kern="0" cap="none" spc="0" normalizeH="0" baseline="0" noProof="0" dirty="0" err="1">
                <a:ln>
                  <a:noFill/>
                </a:ln>
                <a:solidFill>
                  <a:schemeClr val="tx1"/>
                </a:solidFill>
                <a:effectLst/>
                <a:uLnTx/>
                <a:uFillTx/>
                <a:latin typeface="Work Sans Regular"/>
                <a:sym typeface="Work Sans Regular"/>
              </a:rPr>
              <a:t>is</a:t>
            </a:r>
            <a:endParaRPr lang="pt-BR" sz="900" dirty="0">
              <a:solidFill>
                <a:schemeClr val="tx1"/>
              </a:solidFill>
            </a:endParaRPr>
          </a:p>
        </p:txBody>
      </p:sp>
      <p:sp>
        <p:nvSpPr>
          <p:cNvPr id="100" name="CaixaDeTexto 99">
            <a:extLst>
              <a:ext uri="{FF2B5EF4-FFF2-40B4-BE49-F238E27FC236}">
                <a16:creationId xmlns:a16="http://schemas.microsoft.com/office/drawing/2014/main" id="{9BE52502-B76E-458E-9CBD-5677DC1F7AFC}"/>
              </a:ext>
            </a:extLst>
          </p:cNvPr>
          <p:cNvSpPr txBox="1"/>
          <p:nvPr/>
        </p:nvSpPr>
        <p:spPr>
          <a:xfrm>
            <a:off x="1147002" y="3690649"/>
            <a:ext cx="2893421" cy="646331"/>
          </a:xfrm>
          <a:prstGeom prst="rect">
            <a:avLst/>
          </a:prstGeom>
          <a:noFill/>
        </p:spPr>
        <p:txBody>
          <a:bodyPr wrap="square">
            <a:spAutoFit/>
          </a:bodyPr>
          <a:lstStyle/>
          <a:p>
            <a:r>
              <a:rPr lang="pt-BR" sz="1800" dirty="0">
                <a:solidFill>
                  <a:schemeClr val="tx1"/>
                </a:solidFill>
                <a:latin typeface="Work Sans Regular"/>
                <a:sym typeface="Work Sans Regular"/>
              </a:rPr>
              <a:t>The </a:t>
            </a:r>
            <a:r>
              <a:rPr lang="pt-BR" sz="1800" dirty="0" err="1">
                <a:solidFill>
                  <a:schemeClr val="tx1"/>
                </a:solidFill>
                <a:latin typeface="Work Sans Regular"/>
                <a:sym typeface="Work Sans Regular"/>
              </a:rPr>
              <a:t>lower</a:t>
            </a:r>
            <a:r>
              <a:rPr lang="pt-BR" sz="1800" dirty="0">
                <a:solidFill>
                  <a:schemeClr val="tx1"/>
                </a:solidFill>
                <a:latin typeface="Work Sans Regular"/>
                <a:sym typeface="Work Sans Regular"/>
              </a:rPr>
              <a:t> its </a:t>
            </a:r>
            <a:r>
              <a:rPr lang="pt-BR" sz="1800" dirty="0" err="1">
                <a:solidFill>
                  <a:schemeClr val="tx1"/>
                </a:solidFill>
                <a:latin typeface="Work Sans Regular"/>
                <a:sym typeface="Work Sans Regular"/>
              </a:rPr>
              <a:t>collocational</a:t>
            </a:r>
            <a:r>
              <a:rPr lang="pt-BR" sz="1800" dirty="0">
                <a:solidFill>
                  <a:schemeClr val="tx1"/>
                </a:solidFill>
                <a:latin typeface="Work Sans Regular"/>
                <a:sym typeface="Work Sans Regular"/>
              </a:rPr>
              <a:t> range</a:t>
            </a:r>
            <a:endParaRPr lang="pt-BR" sz="1000" dirty="0">
              <a:solidFill>
                <a:schemeClr val="tx1"/>
              </a:solidFill>
            </a:endParaRPr>
          </a:p>
        </p:txBody>
      </p:sp>
      <p:sp>
        <p:nvSpPr>
          <p:cNvPr id="101" name="CaixaDeTexto 100">
            <a:extLst>
              <a:ext uri="{FF2B5EF4-FFF2-40B4-BE49-F238E27FC236}">
                <a16:creationId xmlns:a16="http://schemas.microsoft.com/office/drawing/2014/main" id="{D7195EAC-EE09-4809-94EA-47175CCF1CF3}"/>
              </a:ext>
            </a:extLst>
          </p:cNvPr>
          <p:cNvSpPr txBox="1"/>
          <p:nvPr/>
        </p:nvSpPr>
        <p:spPr>
          <a:xfrm>
            <a:off x="4997565" y="2225445"/>
            <a:ext cx="2548188" cy="707886"/>
          </a:xfrm>
          <a:prstGeom prst="rect">
            <a:avLst/>
          </a:prstGeom>
          <a:noFill/>
        </p:spPr>
        <p:txBody>
          <a:bodyPr wrap="square">
            <a:spAutoFit/>
          </a:bodyPr>
          <a:lstStyle/>
          <a:p>
            <a:pPr marL="285750" indent="-285750">
              <a:buClr>
                <a:srgbClr val="FF0066"/>
              </a:buClr>
              <a:buFont typeface="Arial" panose="020B0604020202020204" pitchFamily="34" charset="0"/>
              <a:buChar char="•"/>
            </a:pPr>
            <a:r>
              <a:rPr kumimoji="0" lang="en-US" sz="1600" b="0" i="0" u="none" strike="noStrike" kern="0" cap="none" spc="0" normalizeH="0" baseline="0" dirty="0">
                <a:ln>
                  <a:noFill/>
                </a:ln>
                <a:solidFill>
                  <a:schemeClr val="tx1"/>
                </a:solidFill>
                <a:effectLst/>
                <a:uLnTx/>
                <a:uFillTx/>
                <a:latin typeface="Work Sans Regular"/>
                <a:sym typeface="Work Sans Regular"/>
              </a:rPr>
              <a:t>The more senses </a:t>
            </a:r>
            <a:r>
              <a:rPr kumimoji="0" lang="en-US" sz="1200" b="0" i="0" u="none" strike="noStrike" kern="0" cap="none" spc="0" normalizeH="0" dirty="0">
                <a:ln>
                  <a:noFill/>
                </a:ln>
                <a:solidFill>
                  <a:schemeClr val="tx1"/>
                </a:solidFill>
                <a:effectLst/>
                <a:uLnTx/>
                <a:uFillTx/>
                <a:latin typeface="Work Sans Regular"/>
                <a:sym typeface="Work Sans Regular"/>
              </a:rPr>
              <a:t>(attracts more collocations for each sense)</a:t>
            </a:r>
            <a:endParaRPr lang="en-US" sz="800" dirty="0">
              <a:solidFill>
                <a:schemeClr val="tx1"/>
              </a:solidFill>
            </a:endParaRPr>
          </a:p>
        </p:txBody>
      </p:sp>
      <p:sp>
        <p:nvSpPr>
          <p:cNvPr id="102" name="CaixaDeTexto 101">
            <a:extLst>
              <a:ext uri="{FF2B5EF4-FFF2-40B4-BE49-F238E27FC236}">
                <a16:creationId xmlns:a16="http://schemas.microsoft.com/office/drawing/2014/main" id="{6342F204-533F-49D1-8E6D-276107C09BF0}"/>
              </a:ext>
            </a:extLst>
          </p:cNvPr>
          <p:cNvSpPr txBox="1"/>
          <p:nvPr/>
        </p:nvSpPr>
        <p:spPr>
          <a:xfrm>
            <a:off x="1218596" y="2360974"/>
            <a:ext cx="2492840" cy="707886"/>
          </a:xfrm>
          <a:prstGeom prst="rect">
            <a:avLst/>
          </a:prstGeom>
          <a:noFill/>
        </p:spPr>
        <p:txBody>
          <a:bodyPr wrap="square">
            <a:spAutoFit/>
          </a:bodyPr>
          <a:lstStyle/>
          <a:p>
            <a:pPr marL="285750" indent="-285750">
              <a:buClr>
                <a:srgbClr val="FF0066"/>
              </a:buClr>
              <a:buFont typeface="Arial" panose="020B0604020202020204" pitchFamily="34" charset="0"/>
              <a:buChar char="•"/>
            </a:pPr>
            <a:r>
              <a:rPr kumimoji="0" lang="pt-BR" sz="1600" b="0" i="0" u="none" strike="noStrike" kern="0" cap="none" spc="0" normalizeH="0" baseline="0" noProof="0" dirty="0">
                <a:ln>
                  <a:noFill/>
                </a:ln>
                <a:solidFill>
                  <a:schemeClr val="tx1"/>
                </a:solidFill>
                <a:effectLst/>
                <a:uLnTx/>
                <a:uFillTx/>
                <a:latin typeface="Work Sans Regular"/>
                <a:sym typeface="Work Sans Regular"/>
              </a:rPr>
              <a:t>The </a:t>
            </a:r>
            <a:r>
              <a:rPr kumimoji="0" lang="pt-BR" sz="1600" b="0" i="0" u="none" strike="noStrike" kern="0" cap="none" spc="0" normalizeH="0" baseline="0" noProof="0" dirty="0" err="1">
                <a:ln>
                  <a:noFill/>
                </a:ln>
                <a:solidFill>
                  <a:schemeClr val="tx1"/>
                </a:solidFill>
                <a:effectLst/>
                <a:uLnTx/>
                <a:uFillTx/>
                <a:latin typeface="Work Sans Regular"/>
                <a:sym typeface="Work Sans Regular"/>
              </a:rPr>
              <a:t>fewer</a:t>
            </a:r>
            <a:r>
              <a:rPr kumimoji="0" lang="pt-BR" sz="1600" b="0" i="0" u="none" strike="noStrike" kern="0" cap="none" spc="0" normalizeH="0" baseline="0" noProof="0" dirty="0">
                <a:ln>
                  <a:noFill/>
                </a:ln>
                <a:solidFill>
                  <a:schemeClr val="tx1"/>
                </a:solidFill>
                <a:effectLst/>
                <a:uLnTx/>
                <a:uFillTx/>
                <a:latin typeface="Work Sans Regular"/>
                <a:sym typeface="Work Sans Regular"/>
              </a:rPr>
              <a:t> </a:t>
            </a:r>
            <a:r>
              <a:rPr kumimoji="0" lang="pt-BR" sz="1600" b="0" i="0" u="none" strike="noStrike" kern="0" cap="none" spc="0" normalizeH="0" baseline="0" noProof="0" dirty="0" err="1">
                <a:ln>
                  <a:noFill/>
                </a:ln>
                <a:solidFill>
                  <a:schemeClr val="tx1"/>
                </a:solidFill>
                <a:effectLst/>
                <a:uLnTx/>
                <a:uFillTx/>
                <a:latin typeface="Work Sans Regular"/>
                <a:sym typeface="Work Sans Regular"/>
              </a:rPr>
              <a:t>senses</a:t>
            </a:r>
            <a:r>
              <a:rPr kumimoji="0" lang="pt-BR" sz="1600" b="0" i="0" u="none" strike="noStrike" kern="0" cap="none" spc="0" normalizeH="0" baseline="0" noProof="0" dirty="0">
                <a:ln>
                  <a:noFill/>
                </a:ln>
                <a:solidFill>
                  <a:schemeClr val="tx1"/>
                </a:solidFill>
                <a:effectLst/>
                <a:uLnTx/>
                <a:uFillTx/>
                <a:latin typeface="Work Sans Regular"/>
                <a:sym typeface="Work Sans Regular"/>
              </a:rPr>
              <a:t> </a:t>
            </a:r>
            <a:r>
              <a:rPr kumimoji="0" lang="pt-BR" sz="1200" b="0" i="0" u="none" strike="noStrike" kern="0" cap="none" spc="0" normalizeH="0" noProof="0" dirty="0">
                <a:ln>
                  <a:noFill/>
                </a:ln>
                <a:solidFill>
                  <a:schemeClr val="tx1"/>
                </a:solidFill>
                <a:effectLst/>
                <a:uLnTx/>
                <a:uFillTx/>
                <a:latin typeface="Work Sans Regular"/>
                <a:sym typeface="Work Sans Regular"/>
              </a:rPr>
              <a:t>(</a:t>
            </a:r>
            <a:r>
              <a:rPr kumimoji="0" lang="pt-BR" sz="1200" b="0" i="0" u="none" strike="noStrike" kern="0" cap="none" spc="0" normalizeH="0" noProof="0" dirty="0" err="1">
                <a:ln>
                  <a:noFill/>
                </a:ln>
                <a:solidFill>
                  <a:schemeClr val="tx1"/>
                </a:solidFill>
                <a:effectLst/>
                <a:uLnTx/>
                <a:uFillTx/>
                <a:latin typeface="Work Sans Regular"/>
                <a:sym typeface="Work Sans Regular"/>
              </a:rPr>
              <a:t>attracts</a:t>
            </a:r>
            <a:r>
              <a:rPr kumimoji="0" lang="pt-BR" sz="1200" b="0" i="0" u="none" strike="noStrike" kern="0" cap="none" spc="0" normalizeH="0" noProof="0" dirty="0">
                <a:ln>
                  <a:noFill/>
                </a:ln>
                <a:solidFill>
                  <a:schemeClr val="tx1"/>
                </a:solidFill>
                <a:effectLst/>
                <a:uLnTx/>
                <a:uFillTx/>
                <a:latin typeface="Work Sans Regular"/>
                <a:sym typeface="Work Sans Regular"/>
              </a:rPr>
              <a:t> </a:t>
            </a:r>
            <a:r>
              <a:rPr kumimoji="0" lang="pt-BR" sz="1200" b="0" i="0" u="none" strike="noStrike" kern="0" cap="none" spc="0" normalizeH="0" noProof="0" dirty="0" err="1">
                <a:ln>
                  <a:noFill/>
                </a:ln>
                <a:solidFill>
                  <a:schemeClr val="tx1"/>
                </a:solidFill>
                <a:effectLst/>
                <a:uLnTx/>
                <a:uFillTx/>
                <a:latin typeface="Work Sans Regular"/>
                <a:sym typeface="Work Sans Regular"/>
              </a:rPr>
              <a:t>fewer</a:t>
            </a:r>
            <a:r>
              <a:rPr kumimoji="0" lang="pt-BR" sz="1200" b="0" i="0" u="none" strike="noStrike" kern="0" cap="none" spc="0" normalizeH="0" noProof="0" dirty="0">
                <a:ln>
                  <a:noFill/>
                </a:ln>
                <a:solidFill>
                  <a:schemeClr val="tx1"/>
                </a:solidFill>
                <a:effectLst/>
                <a:uLnTx/>
                <a:uFillTx/>
                <a:latin typeface="Work Sans Regular"/>
                <a:sym typeface="Work Sans Regular"/>
              </a:rPr>
              <a:t> </a:t>
            </a:r>
            <a:r>
              <a:rPr kumimoji="0" lang="pt-BR" sz="1200" b="0" i="0" u="none" strike="noStrike" kern="0" cap="none" spc="0" normalizeH="0" noProof="0" dirty="0" err="1">
                <a:ln>
                  <a:noFill/>
                </a:ln>
                <a:solidFill>
                  <a:schemeClr val="tx1"/>
                </a:solidFill>
                <a:effectLst/>
                <a:uLnTx/>
                <a:uFillTx/>
                <a:latin typeface="Work Sans Regular"/>
                <a:sym typeface="Work Sans Regular"/>
              </a:rPr>
              <a:t>collocations</a:t>
            </a:r>
            <a:r>
              <a:rPr kumimoji="0" lang="pt-BR" sz="1200" b="0" i="0" u="none" strike="noStrike" kern="0" cap="none" spc="0" normalizeH="0" noProof="0" dirty="0">
                <a:ln>
                  <a:noFill/>
                </a:ln>
                <a:solidFill>
                  <a:schemeClr val="tx1"/>
                </a:solidFill>
                <a:effectLst/>
                <a:uLnTx/>
                <a:uFillTx/>
                <a:latin typeface="Work Sans Regular"/>
                <a:sym typeface="Work Sans Regular"/>
              </a:rPr>
              <a:t>)</a:t>
            </a:r>
            <a:endParaRPr lang="pt-BR" sz="800" dirty="0">
              <a:solidFill>
                <a:schemeClr val="tx1"/>
              </a:solidFill>
            </a:endParaRPr>
          </a:p>
        </p:txBody>
      </p:sp>
      <p:sp>
        <p:nvSpPr>
          <p:cNvPr id="27" name="Retângulo 26">
            <a:extLst>
              <a:ext uri="{FF2B5EF4-FFF2-40B4-BE49-F238E27FC236}">
                <a16:creationId xmlns:a16="http://schemas.microsoft.com/office/drawing/2014/main" id="{0A46B77E-EF9F-EFA1-3D30-247D94C99879}"/>
              </a:ext>
            </a:extLst>
          </p:cNvPr>
          <p:cNvSpPr/>
          <p:nvPr/>
        </p:nvSpPr>
        <p:spPr>
          <a:xfrm>
            <a:off x="543940" y="197521"/>
            <a:ext cx="7402989" cy="523220"/>
          </a:xfrm>
          <a:prstGeom prst="rect">
            <a:avLst/>
          </a:prstGeom>
          <a:noFill/>
        </p:spPr>
        <p:txBody>
          <a:bodyPr wrap="none" lIns="91440" tIns="45720" rIns="91440" bIns="45720">
            <a:spAutoFit/>
          </a:bodyPr>
          <a:lstStyle/>
          <a:p>
            <a:pPr algn="ctr"/>
            <a:r>
              <a:rPr kumimoji="0" lang="en-CA" sz="2800" b="0" i="0" u="none" strike="noStrike" kern="0" cap="none" spc="0" normalizeH="0" baseline="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uLnTx/>
                <a:uFillTx/>
                <a:latin typeface="Work Sans Regular"/>
                <a:sym typeface="Work Sans Regular"/>
              </a:rPr>
              <a:t>A more or less restricted Collocational</a:t>
            </a:r>
            <a:r>
              <a:rPr kumimoji="0" lang="pt-BR" sz="2800" b="0" i="0" u="none" strike="noStrike" kern="0" cap="none" spc="0" normalizeH="0" baseline="0" noProof="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uLnTx/>
                <a:uFillTx/>
                <a:latin typeface="Work Sans Regular"/>
                <a:sym typeface="Work Sans Regular"/>
              </a:rPr>
              <a:t> Range</a:t>
            </a:r>
            <a:endParaRPr lang="pt-BR" sz="2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366133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500" fill="hold"/>
                                        <p:tgtEl>
                                          <p:spTgt spid="97"/>
                                        </p:tgtEl>
                                        <p:attrNameLst>
                                          <p:attrName>ppt_x</p:attrName>
                                        </p:attrNameLst>
                                      </p:cBhvr>
                                      <p:tavLst>
                                        <p:tav tm="0">
                                          <p:val>
                                            <p:strVal val="#ppt_x"/>
                                          </p:val>
                                        </p:tav>
                                        <p:tav tm="100000">
                                          <p:val>
                                            <p:strVal val="#ppt_x"/>
                                          </p:val>
                                        </p:tav>
                                      </p:tavLst>
                                    </p:anim>
                                    <p:anim calcmode="lin" valueType="num">
                                      <p:cBhvr additive="base">
                                        <p:cTn id="32"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9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p:bldP spid="97" grpId="1"/>
      <p:bldP spid="98" grpId="0"/>
      <p:bldP spid="99" grpId="0"/>
      <p:bldP spid="100" grpId="0"/>
      <p:bldP spid="101" grpId="0"/>
      <p:bldP spid="102"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tângulo 92">
            <a:extLst>
              <a:ext uri="{FF2B5EF4-FFF2-40B4-BE49-F238E27FC236}">
                <a16:creationId xmlns:a16="http://schemas.microsoft.com/office/drawing/2014/main" id="{FD5EF6EA-BC99-43E5-9F2E-7DBFA693D3AE}"/>
              </a:ext>
            </a:extLst>
          </p:cNvPr>
          <p:cNvSpPr/>
          <p:nvPr/>
        </p:nvSpPr>
        <p:spPr>
          <a:xfrm>
            <a:off x="0" y="143463"/>
            <a:ext cx="2408153" cy="1384995"/>
          </a:xfrm>
          <a:prstGeom prst="rect">
            <a:avLst/>
          </a:prstGeom>
          <a:noFill/>
        </p:spPr>
        <p:txBody>
          <a:bodyPr wrap="square" lIns="91440" tIns="45720" rIns="91440" bIns="45720">
            <a:spAutoFit/>
          </a:bodyPr>
          <a:lstStyle/>
          <a:p>
            <a:pPr algn="ctr"/>
            <a:r>
              <a:rPr lang="pt-BR" sz="2800" b="1" cap="none" spc="0" dirty="0" err="1">
                <a:ln w="13462">
                  <a:solidFill>
                    <a:schemeClr val="bg1"/>
                  </a:solidFill>
                  <a:prstDash val="solid"/>
                </a:ln>
                <a:solidFill>
                  <a:srgbClr val="00B0F0"/>
                </a:solidFill>
                <a:effectLst>
                  <a:outerShdw dist="38100" dir="2700000" algn="bl" rotWithShape="0">
                    <a:schemeClr val="accent5"/>
                  </a:outerShdw>
                </a:effectLst>
              </a:rPr>
              <a:t>Taxonomy</a:t>
            </a:r>
            <a:r>
              <a:rPr lang="pt-BR" sz="2800" b="1" cap="none" spc="0" dirty="0">
                <a:ln w="13462">
                  <a:solidFill>
                    <a:schemeClr val="bg1"/>
                  </a:solidFill>
                  <a:prstDash val="solid"/>
                </a:ln>
                <a:solidFill>
                  <a:srgbClr val="00B0F0"/>
                </a:solidFill>
                <a:effectLst>
                  <a:outerShdw dist="38100" dir="2700000" algn="bl" rotWithShape="0">
                    <a:schemeClr val="accent5"/>
                  </a:outerShdw>
                </a:effectLst>
              </a:rPr>
              <a:t> </a:t>
            </a:r>
            <a:br>
              <a:rPr lang="pt-BR" sz="2800" b="1" cap="none" spc="0" dirty="0">
                <a:ln w="13462">
                  <a:solidFill>
                    <a:schemeClr val="bg1"/>
                  </a:solidFill>
                  <a:prstDash val="solid"/>
                </a:ln>
                <a:solidFill>
                  <a:srgbClr val="00B0F0"/>
                </a:solidFill>
                <a:effectLst>
                  <a:outerShdw dist="38100" dir="2700000" algn="bl" rotWithShape="0">
                    <a:schemeClr val="accent5"/>
                  </a:outerShdw>
                </a:effectLst>
              </a:rPr>
            </a:br>
            <a:r>
              <a:rPr lang="pt-BR" sz="2800" b="1" cap="none" spc="0" dirty="0" err="1">
                <a:ln w="13462">
                  <a:solidFill>
                    <a:schemeClr val="bg1"/>
                  </a:solidFill>
                  <a:prstDash val="solid"/>
                </a:ln>
                <a:solidFill>
                  <a:srgbClr val="00B0F0"/>
                </a:solidFill>
                <a:effectLst>
                  <a:outerShdw dist="38100" dir="2700000" algn="bl" rotWithShape="0">
                    <a:schemeClr val="accent5"/>
                  </a:outerShdw>
                </a:effectLst>
              </a:rPr>
              <a:t>of</a:t>
            </a:r>
            <a:r>
              <a:rPr lang="pt-BR" sz="2800" b="1" cap="none" spc="0" dirty="0">
                <a:ln w="13462">
                  <a:solidFill>
                    <a:schemeClr val="bg1"/>
                  </a:solidFill>
                  <a:prstDash val="solid"/>
                </a:ln>
                <a:solidFill>
                  <a:srgbClr val="00B0F0"/>
                </a:solidFill>
                <a:effectLst>
                  <a:outerShdw dist="38100" dir="2700000" algn="bl" rotWithShape="0">
                    <a:schemeClr val="accent5"/>
                  </a:outerShdw>
                </a:effectLst>
              </a:rPr>
              <a:t> </a:t>
            </a:r>
            <a:r>
              <a:rPr lang="pt-BR" sz="2800" b="1" cap="none" spc="0" dirty="0" err="1">
                <a:ln w="13462">
                  <a:solidFill>
                    <a:schemeClr val="bg1"/>
                  </a:solidFill>
                  <a:prstDash val="solid"/>
                </a:ln>
                <a:solidFill>
                  <a:srgbClr val="00B0F0"/>
                </a:solidFill>
                <a:effectLst>
                  <a:outerShdw dist="38100" dir="2700000" algn="bl" rotWithShape="0">
                    <a:schemeClr val="accent5"/>
                  </a:outerShdw>
                </a:effectLst>
              </a:rPr>
              <a:t>Collocations</a:t>
            </a:r>
            <a:endParaRPr lang="pt-BR" sz="2800" b="1" cap="none" spc="0" dirty="0">
              <a:ln w="13462">
                <a:solidFill>
                  <a:schemeClr val="bg1"/>
                </a:solidFill>
                <a:prstDash val="solid"/>
              </a:ln>
              <a:solidFill>
                <a:srgbClr val="00B0F0"/>
              </a:solidFill>
              <a:effectLst>
                <a:outerShdw dist="38100" dir="2700000" algn="bl" rotWithShape="0">
                  <a:schemeClr val="accent5"/>
                </a:outerShdw>
              </a:effectLst>
            </a:endParaRPr>
          </a:p>
        </p:txBody>
      </p:sp>
      <p:graphicFrame>
        <p:nvGraphicFramePr>
          <p:cNvPr id="2" name="Objeto 1">
            <a:extLst>
              <a:ext uri="{FF2B5EF4-FFF2-40B4-BE49-F238E27FC236}">
                <a16:creationId xmlns:a16="http://schemas.microsoft.com/office/drawing/2014/main" id="{47C3D8D5-3AA0-BF00-1982-065935B180E9}"/>
              </a:ext>
            </a:extLst>
          </p:cNvPr>
          <p:cNvGraphicFramePr>
            <a:graphicFrameLocks noChangeAspect="1"/>
          </p:cNvGraphicFramePr>
          <p:nvPr>
            <p:extLst>
              <p:ext uri="{D42A27DB-BD31-4B8C-83A1-F6EECF244321}">
                <p14:modId xmlns:p14="http://schemas.microsoft.com/office/powerpoint/2010/main" val="254821161"/>
              </p:ext>
            </p:extLst>
          </p:nvPr>
        </p:nvGraphicFramePr>
        <p:xfrm>
          <a:off x="1162036" y="143462"/>
          <a:ext cx="3987690" cy="3343493"/>
        </p:xfrm>
        <a:graphic>
          <a:graphicData uri="http://schemas.openxmlformats.org/presentationml/2006/ole">
            <mc:AlternateContent xmlns:mc="http://schemas.openxmlformats.org/markup-compatibility/2006">
              <mc:Choice xmlns:v="urn:schemas-microsoft-com:vml" Requires="v">
                <p:oleObj spid="_x0000_s2050" name="Imagem de Bitmap" r:id="rId3" imgW="4599360" imgH="3855600" progId="Paint.Picture">
                  <p:embed/>
                </p:oleObj>
              </mc:Choice>
              <mc:Fallback>
                <p:oleObj name="Imagem de Bitmap" r:id="rId3" imgW="4599360" imgH="3855600" progId="Paint.Picture">
                  <p:embed/>
                  <p:pic>
                    <p:nvPicPr>
                      <p:cNvPr id="2" name="Objeto 1">
                        <a:extLst>
                          <a:ext uri="{FF2B5EF4-FFF2-40B4-BE49-F238E27FC236}">
                            <a16:creationId xmlns:a16="http://schemas.microsoft.com/office/drawing/2014/main" id="{47C3D8D5-3AA0-BF00-1982-065935B180E9}"/>
                          </a:ext>
                        </a:extLst>
                      </p:cNvPr>
                      <p:cNvPicPr/>
                      <p:nvPr/>
                    </p:nvPicPr>
                    <p:blipFill>
                      <a:blip r:embed="rId4"/>
                      <a:stretch>
                        <a:fillRect/>
                      </a:stretch>
                    </p:blipFill>
                    <p:spPr>
                      <a:xfrm>
                        <a:off x="1162036" y="143462"/>
                        <a:ext cx="3987690" cy="3343493"/>
                      </a:xfrm>
                      <a:prstGeom prst="rect">
                        <a:avLst/>
                      </a:prstGeom>
                    </p:spPr>
                  </p:pic>
                </p:oleObj>
              </mc:Fallback>
            </mc:AlternateContent>
          </a:graphicData>
        </a:graphic>
      </p:graphicFrame>
      <p:pic>
        <p:nvPicPr>
          <p:cNvPr id="4" name="Imagem 3">
            <a:extLst>
              <a:ext uri="{FF2B5EF4-FFF2-40B4-BE49-F238E27FC236}">
                <a16:creationId xmlns:a16="http://schemas.microsoft.com/office/drawing/2014/main" id="{7B9F4706-8522-36F5-FFC3-E8959D82C89E}"/>
              </a:ext>
            </a:extLst>
          </p:cNvPr>
          <p:cNvPicPr>
            <a:picLocks noChangeAspect="1"/>
          </p:cNvPicPr>
          <p:nvPr/>
        </p:nvPicPr>
        <p:blipFill>
          <a:blip r:embed="rId5"/>
          <a:stretch>
            <a:fillRect/>
          </a:stretch>
        </p:blipFill>
        <p:spPr>
          <a:xfrm>
            <a:off x="4278834" y="774797"/>
            <a:ext cx="5234221" cy="4225241"/>
          </a:xfrm>
          <a:prstGeom prst="rect">
            <a:avLst/>
          </a:prstGeom>
        </p:spPr>
      </p:pic>
    </p:spTree>
    <p:extLst>
      <p:ext uri="{BB962C8B-B14F-4D97-AF65-F5344CB8AC3E}">
        <p14:creationId xmlns:p14="http://schemas.microsoft.com/office/powerpoint/2010/main" val="311919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pic>
        <p:nvPicPr>
          <p:cNvPr id="5" name="Imagem 4">
            <a:extLst>
              <a:ext uri="{FF2B5EF4-FFF2-40B4-BE49-F238E27FC236}">
                <a16:creationId xmlns:a16="http://schemas.microsoft.com/office/drawing/2014/main" id="{D7BFB8EB-9083-42F6-9CFE-300FB7C763B5}"/>
              </a:ext>
            </a:extLst>
          </p:cNvPr>
          <p:cNvPicPr>
            <a:picLocks noChangeAspect="1"/>
          </p:cNvPicPr>
          <p:nvPr/>
        </p:nvPicPr>
        <p:blipFill>
          <a:blip r:embed="rId3"/>
          <a:stretch>
            <a:fillRect/>
          </a:stretch>
        </p:blipFill>
        <p:spPr>
          <a:xfrm>
            <a:off x="60070" y="0"/>
            <a:ext cx="6695722" cy="5143500"/>
          </a:xfrm>
          <a:prstGeom prst="rect">
            <a:avLst/>
          </a:prstGeom>
        </p:spPr>
      </p:pic>
      <p:sp>
        <p:nvSpPr>
          <p:cNvPr id="2" name="Seta: para a Direita 1">
            <a:extLst>
              <a:ext uri="{FF2B5EF4-FFF2-40B4-BE49-F238E27FC236}">
                <a16:creationId xmlns:a16="http://schemas.microsoft.com/office/drawing/2014/main" id="{34E24DAC-94BF-4C43-8C60-42931698BDFE}"/>
              </a:ext>
            </a:extLst>
          </p:cNvPr>
          <p:cNvSpPr/>
          <p:nvPr/>
        </p:nvSpPr>
        <p:spPr>
          <a:xfrm>
            <a:off x="1602533" y="1735495"/>
            <a:ext cx="1042696" cy="286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a:p>
        </p:txBody>
      </p:sp>
      <p:sp>
        <p:nvSpPr>
          <p:cNvPr id="6" name="CaixaDeTexto 5">
            <a:extLst>
              <a:ext uri="{FF2B5EF4-FFF2-40B4-BE49-F238E27FC236}">
                <a16:creationId xmlns:a16="http://schemas.microsoft.com/office/drawing/2014/main" id="{BE906AA1-4523-4CBD-8D6C-BE1A119B7D46}"/>
              </a:ext>
            </a:extLst>
          </p:cNvPr>
          <p:cNvSpPr txBox="1"/>
          <p:nvPr/>
        </p:nvSpPr>
        <p:spPr>
          <a:xfrm>
            <a:off x="3657600" y="4676849"/>
            <a:ext cx="5622513" cy="307777"/>
          </a:xfrm>
          <a:prstGeom prst="rect">
            <a:avLst/>
          </a:prstGeom>
          <a:solidFill>
            <a:schemeClr val="accent6">
              <a:lumMod val="60000"/>
              <a:lumOff val="40000"/>
            </a:schemeClr>
          </a:solidFill>
        </p:spPr>
        <p:txBody>
          <a:bodyPr wrap="square">
            <a:spAutoFit/>
          </a:bodyPr>
          <a:lstStyle/>
          <a:p>
            <a:r>
              <a:rPr lang="pt-BR" dirty="0"/>
              <a:t>http://www.institucional.grupogbd.com/dicionario/sobre?locale=en</a:t>
            </a:r>
          </a:p>
        </p:txBody>
      </p:sp>
      <p:pic>
        <p:nvPicPr>
          <p:cNvPr id="7" name="Google Shape;1737;p53">
            <a:extLst>
              <a:ext uri="{FF2B5EF4-FFF2-40B4-BE49-F238E27FC236}">
                <a16:creationId xmlns:a16="http://schemas.microsoft.com/office/drawing/2014/main" id="{213BD1AD-AB0E-696D-84F9-60B6C99581D7}"/>
              </a:ext>
            </a:extLst>
          </p:cNvPr>
          <p:cNvPicPr preferRelativeResize="0"/>
          <p:nvPr/>
        </p:nvPicPr>
        <p:blipFill rotWithShape="1">
          <a:blip r:embed="rId4">
            <a:alphaModFix/>
          </a:blip>
          <a:srcRect l="11040" r="23083"/>
          <a:stretch/>
        </p:blipFill>
        <p:spPr>
          <a:xfrm>
            <a:off x="5965800" y="543991"/>
            <a:ext cx="3178200" cy="3242700"/>
          </a:xfrm>
          <a:prstGeom prst="ellipse">
            <a:avLst/>
          </a:prstGeom>
          <a:noFill/>
          <a:ln>
            <a:noFill/>
          </a:ln>
        </p:spPr>
      </p:pic>
    </p:spTree>
    <p:extLst>
      <p:ext uri="{BB962C8B-B14F-4D97-AF65-F5344CB8AC3E}">
        <p14:creationId xmlns:p14="http://schemas.microsoft.com/office/powerpoint/2010/main" val="304637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2" name="Rectángulo 1"/>
          <p:cNvSpPr/>
          <p:nvPr/>
        </p:nvSpPr>
        <p:spPr>
          <a:xfrm>
            <a:off x="2832626" y="3417487"/>
            <a:ext cx="5510970" cy="1015663"/>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342900" indent="-342900" algn="just">
              <a:buClr>
                <a:srgbClr val="FF0066"/>
              </a:buClr>
              <a:buFont typeface="Wingdings" panose="05000000000000000000" pitchFamily="2" charset="2"/>
              <a:buChar char="v"/>
            </a:pPr>
            <a:r>
              <a:rPr lang="en-US" sz="2000" dirty="0">
                <a:solidFill>
                  <a:schemeClr val="bg1"/>
                </a:solidFill>
                <a:latin typeface="Calibri" panose="020F0502020204030204" pitchFamily="34" charset="0"/>
                <a:ea typeface="Times New Roman" panose="02020603050405020304" pitchFamily="18" charset="0"/>
                <a:cs typeface="Calibri" panose="020F0502020204030204" pitchFamily="34" charset="0"/>
              </a:rPr>
              <a:t>Production dictionaries that can provide help to users and contribute to the development of their collocational knowledge and competence</a:t>
            </a:r>
            <a:endParaRPr lang="es-ES" sz="2000" dirty="0">
              <a:solidFill>
                <a:schemeClr val="bg1"/>
              </a:solidFill>
              <a:latin typeface="Calibri" panose="020F0502020204030204" pitchFamily="34" charset="0"/>
              <a:cs typeface="Calibri" panose="020F0502020204030204" pitchFamily="34" charset="0"/>
            </a:endParaRPr>
          </a:p>
        </p:txBody>
      </p:sp>
      <p:sp>
        <p:nvSpPr>
          <p:cNvPr id="72" name="Rectángulo 71"/>
          <p:cNvSpPr/>
          <p:nvPr/>
        </p:nvSpPr>
        <p:spPr>
          <a:xfrm>
            <a:off x="135926" y="1057783"/>
            <a:ext cx="5745495" cy="707886"/>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342900" indent="-342900" algn="just">
              <a:buClr>
                <a:srgbClr val="FF0066"/>
              </a:buClr>
              <a:buFont typeface="Wingdings" panose="05000000000000000000" pitchFamily="2" charset="2"/>
              <a:buChar char="v"/>
            </a:pPr>
            <a:r>
              <a:rPr lang="en-US" sz="2000" dirty="0">
                <a:solidFill>
                  <a:schemeClr val="bg1"/>
                </a:solidFill>
                <a:latin typeface="Calibri" panose="020F0502020204030204" pitchFamily="34" charset="0"/>
                <a:ea typeface="Times New Roman" panose="02020603050405020304" pitchFamily="18" charset="0"/>
                <a:cs typeface="Calibri" panose="020F0502020204030204" pitchFamily="34" charset="0"/>
              </a:rPr>
              <a:t>A Platform that aims to offer a new way to search collocations, with a new dictionary format</a:t>
            </a:r>
            <a:endParaRPr lang="es-ES" sz="2000" dirty="0">
              <a:solidFill>
                <a:schemeClr val="bg1"/>
              </a:solidFill>
              <a:latin typeface="Calibri" panose="020F0502020204030204" pitchFamily="34" charset="0"/>
              <a:cs typeface="Calibri" panose="020F0502020204030204" pitchFamily="34" charset="0"/>
            </a:endParaRPr>
          </a:p>
        </p:txBody>
      </p:sp>
      <p:sp>
        <p:nvSpPr>
          <p:cNvPr id="73" name="Rectángulo 72"/>
          <p:cNvSpPr/>
          <p:nvPr/>
        </p:nvSpPr>
        <p:spPr>
          <a:xfrm>
            <a:off x="844879" y="1964442"/>
            <a:ext cx="5436259" cy="1015663"/>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342900" indent="-342900" algn="just">
              <a:buClr>
                <a:srgbClr val="FF0066"/>
              </a:buClr>
              <a:buFont typeface="Wingdings" panose="05000000000000000000" pitchFamily="2" charset="2"/>
              <a:buChar char="v"/>
            </a:pPr>
            <a:r>
              <a:rPr lang="en-US" sz="2000" dirty="0">
                <a:solidFill>
                  <a:schemeClr val="bg1"/>
                </a:solidFill>
                <a:latin typeface="Calibri" panose="020F0502020204030204" pitchFamily="34" charset="0"/>
                <a:ea typeface="Times New Roman" panose="02020603050405020304" pitchFamily="18" charset="0"/>
                <a:cs typeface="Calibri" panose="020F0502020204030204" pitchFamily="34" charset="0"/>
              </a:rPr>
              <a:t>A Platform</a:t>
            </a:r>
            <a:r>
              <a:rPr lang="es-ES" sz="20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000" dirty="0">
                <a:solidFill>
                  <a:schemeClr val="bg1"/>
                </a:solidFill>
                <a:latin typeface="Calibri" panose="020F0502020204030204" pitchFamily="34" charset="0"/>
                <a:ea typeface="Times New Roman" panose="02020603050405020304" pitchFamily="18" charset="0"/>
                <a:cs typeface="Calibri" panose="020F0502020204030204" pitchFamily="34" charset="0"/>
              </a:rPr>
              <a:t>that seeks to meet its users’ needs - </a:t>
            </a:r>
            <a:r>
              <a:rPr lang="en-US" sz="2000" dirty="0">
                <a:solidFill>
                  <a:schemeClr val="bg1"/>
                </a:solidFill>
                <a:latin typeface="Calibri" panose="020F0502020204030204" pitchFamily="34" charset="0"/>
                <a:cs typeface="Calibri" panose="020F0502020204030204" pitchFamily="34" charset="0"/>
              </a:rPr>
              <a:t>higher customization of the structure of the dictionaries</a:t>
            </a:r>
            <a:endParaRPr lang="es-ES" sz="2000" dirty="0">
              <a:solidFill>
                <a:schemeClr val="bg1"/>
              </a:solidFill>
              <a:latin typeface="Calibri" panose="020F0502020204030204" pitchFamily="34" charset="0"/>
              <a:cs typeface="Calibri" panose="020F0502020204030204" pitchFamily="34" charset="0"/>
            </a:endParaRPr>
          </a:p>
        </p:txBody>
      </p:sp>
      <p:sp>
        <p:nvSpPr>
          <p:cNvPr id="4" name="Retângulo 3">
            <a:extLst>
              <a:ext uri="{FF2B5EF4-FFF2-40B4-BE49-F238E27FC236}">
                <a16:creationId xmlns:a16="http://schemas.microsoft.com/office/drawing/2014/main" id="{F0427DF8-13C1-6496-D210-43BCBD03EEDF}"/>
              </a:ext>
            </a:extLst>
          </p:cNvPr>
          <p:cNvSpPr/>
          <p:nvPr/>
        </p:nvSpPr>
        <p:spPr>
          <a:xfrm>
            <a:off x="961380" y="215716"/>
            <a:ext cx="4416594" cy="646331"/>
          </a:xfrm>
          <a:prstGeom prst="rect">
            <a:avLst/>
          </a:prstGeom>
          <a:noFill/>
        </p:spPr>
        <p:txBody>
          <a:bodyPr wrap="none" lIns="91440" tIns="45720" rIns="91440" bIns="45720">
            <a:spAutoFit/>
          </a:bodyPr>
          <a:lstStyle/>
          <a:p>
            <a:pPr algn="ctr"/>
            <a:r>
              <a:rPr lang="pt-BR" sz="3600" b="1" cap="none" spc="0" dirty="0" err="1">
                <a:ln w="9525">
                  <a:solidFill>
                    <a:schemeClr val="bg1"/>
                  </a:solidFill>
                  <a:prstDash val="solid"/>
                </a:ln>
                <a:solidFill>
                  <a:srgbClr val="6699FF"/>
                </a:solidFill>
                <a:effectLst>
                  <a:outerShdw blurRad="12700" dist="38100" dir="2700000" algn="tl" rotWithShape="0">
                    <a:schemeClr val="accent5">
                      <a:lumMod val="60000"/>
                      <a:lumOff val="40000"/>
                    </a:schemeClr>
                  </a:outerShdw>
                </a:effectLst>
              </a:rPr>
              <a:t>What</a:t>
            </a:r>
            <a:r>
              <a:rPr lang="pt-BR" sz="3600" b="1" cap="none" spc="0" dirty="0">
                <a:ln w="9525">
                  <a:solidFill>
                    <a:schemeClr val="bg1"/>
                  </a:solidFill>
                  <a:prstDash val="solid"/>
                </a:ln>
                <a:solidFill>
                  <a:srgbClr val="6699FF"/>
                </a:solidFill>
                <a:effectLst>
                  <a:outerShdw blurRad="12700" dist="38100" dir="2700000" algn="tl" rotWithShape="0">
                    <a:schemeClr val="accent5">
                      <a:lumMod val="60000"/>
                      <a:lumOff val="40000"/>
                    </a:schemeClr>
                  </a:outerShdw>
                </a:effectLst>
              </a:rPr>
              <a:t> </a:t>
            </a:r>
            <a:r>
              <a:rPr lang="pt-BR" sz="3600" b="1" cap="none" spc="0" dirty="0" err="1">
                <a:ln w="9525">
                  <a:solidFill>
                    <a:schemeClr val="bg1"/>
                  </a:solidFill>
                  <a:prstDash val="solid"/>
                </a:ln>
                <a:solidFill>
                  <a:srgbClr val="6699FF"/>
                </a:solidFill>
                <a:effectLst>
                  <a:outerShdw blurRad="12700" dist="38100" dir="2700000" algn="tl" rotWithShape="0">
                    <a:schemeClr val="accent5">
                      <a:lumMod val="60000"/>
                      <a:lumOff val="40000"/>
                    </a:schemeClr>
                  </a:outerShdw>
                </a:effectLst>
              </a:rPr>
              <a:t>is</a:t>
            </a:r>
            <a:r>
              <a:rPr lang="pt-BR" sz="3600" b="1" cap="none" spc="0" dirty="0">
                <a:ln w="9525">
                  <a:solidFill>
                    <a:schemeClr val="bg1"/>
                  </a:solidFill>
                  <a:prstDash val="solid"/>
                </a:ln>
                <a:solidFill>
                  <a:srgbClr val="6699FF"/>
                </a:solidFill>
                <a:effectLst>
                  <a:outerShdw blurRad="12700" dist="38100" dir="2700000" algn="tl" rotWithShape="0">
                    <a:schemeClr val="accent5">
                      <a:lumMod val="60000"/>
                      <a:lumOff val="40000"/>
                    </a:schemeClr>
                  </a:outerShdw>
                </a:effectLst>
              </a:rPr>
              <a:t> PLATCOL?</a:t>
            </a:r>
          </a:p>
        </p:txBody>
      </p:sp>
      <p:grpSp>
        <p:nvGrpSpPr>
          <p:cNvPr id="7" name="Google Shape;3074;p37">
            <a:extLst>
              <a:ext uri="{FF2B5EF4-FFF2-40B4-BE49-F238E27FC236}">
                <a16:creationId xmlns:a16="http://schemas.microsoft.com/office/drawing/2014/main" id="{9CC567C4-26E9-8490-D0BF-2459B3A854CB}"/>
              </a:ext>
            </a:extLst>
          </p:cNvPr>
          <p:cNvGrpSpPr/>
          <p:nvPr/>
        </p:nvGrpSpPr>
        <p:grpSpPr>
          <a:xfrm>
            <a:off x="153389" y="2870889"/>
            <a:ext cx="1284616" cy="2275224"/>
            <a:chOff x="457200" y="410400"/>
            <a:chExt cx="3416440" cy="4322704"/>
          </a:xfrm>
        </p:grpSpPr>
        <p:sp>
          <p:nvSpPr>
            <p:cNvPr id="8" name="Google Shape;3075;p37">
              <a:extLst>
                <a:ext uri="{FF2B5EF4-FFF2-40B4-BE49-F238E27FC236}">
                  <a16:creationId xmlns:a16="http://schemas.microsoft.com/office/drawing/2014/main" id="{71E2F1A0-0AD8-1F1C-4785-2138CC6BA042}"/>
                </a:ext>
              </a:extLst>
            </p:cNvPr>
            <p:cNvSpPr/>
            <p:nvPr/>
          </p:nvSpPr>
          <p:spPr>
            <a:xfrm>
              <a:off x="2754523" y="3953849"/>
              <a:ext cx="765802" cy="326469"/>
            </a:xfrm>
            <a:custGeom>
              <a:avLst/>
              <a:gdLst/>
              <a:ahLst/>
              <a:cxnLst/>
              <a:rect l="l" t="t" r="r" b="b"/>
              <a:pathLst>
                <a:path w="19833" h="8455" extrusionOk="0">
                  <a:moveTo>
                    <a:pt x="0" y="0"/>
                  </a:moveTo>
                  <a:lnTo>
                    <a:pt x="0" y="8454"/>
                  </a:lnTo>
                  <a:lnTo>
                    <a:pt x="19833" y="8454"/>
                  </a:lnTo>
                  <a:lnTo>
                    <a:pt x="19833" y="0"/>
                  </a:lnTo>
                  <a:close/>
                </a:path>
              </a:pathLst>
            </a:custGeom>
            <a:solidFill>
              <a:schemeClr val="accent4"/>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9" name="Google Shape;3076;p37">
              <a:extLst>
                <a:ext uri="{FF2B5EF4-FFF2-40B4-BE49-F238E27FC236}">
                  <a16:creationId xmlns:a16="http://schemas.microsoft.com/office/drawing/2014/main" id="{B2773F53-6567-1DBC-A64D-7A6C4995F5A1}"/>
                </a:ext>
              </a:extLst>
            </p:cNvPr>
            <p:cNvSpPr/>
            <p:nvPr/>
          </p:nvSpPr>
          <p:spPr>
            <a:xfrm>
              <a:off x="457200" y="3968444"/>
              <a:ext cx="1002381" cy="326469"/>
            </a:xfrm>
            <a:custGeom>
              <a:avLst/>
              <a:gdLst/>
              <a:ahLst/>
              <a:cxnLst/>
              <a:rect l="l" t="t" r="r" b="b"/>
              <a:pathLst>
                <a:path w="25960" h="8455" extrusionOk="0">
                  <a:moveTo>
                    <a:pt x="0" y="0"/>
                  </a:moveTo>
                  <a:lnTo>
                    <a:pt x="0" y="8454"/>
                  </a:lnTo>
                  <a:lnTo>
                    <a:pt x="25960" y="8454"/>
                  </a:lnTo>
                  <a:lnTo>
                    <a:pt x="25960" y="0"/>
                  </a:lnTo>
                  <a:close/>
                </a:path>
              </a:pathLst>
            </a:custGeom>
            <a:solidFill>
              <a:srgbClr val="928AC2"/>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10" name="Google Shape;3077;p37">
              <a:extLst>
                <a:ext uri="{FF2B5EF4-FFF2-40B4-BE49-F238E27FC236}">
                  <a16:creationId xmlns:a16="http://schemas.microsoft.com/office/drawing/2014/main" id="{6F761C6C-6D9F-9844-F846-963AB5CA9B86}"/>
                </a:ext>
              </a:extLst>
            </p:cNvPr>
            <p:cNvSpPr/>
            <p:nvPr/>
          </p:nvSpPr>
          <p:spPr>
            <a:xfrm>
              <a:off x="457200" y="3865507"/>
              <a:ext cx="1002381" cy="102941"/>
            </a:xfrm>
            <a:custGeom>
              <a:avLst/>
              <a:gdLst/>
              <a:ahLst/>
              <a:cxnLst/>
              <a:rect l="l" t="t" r="r" b="b"/>
              <a:pathLst>
                <a:path w="25960" h="2666" extrusionOk="0">
                  <a:moveTo>
                    <a:pt x="6505" y="0"/>
                  </a:moveTo>
                  <a:lnTo>
                    <a:pt x="0" y="2666"/>
                  </a:lnTo>
                  <a:lnTo>
                    <a:pt x="25960" y="2666"/>
                  </a:lnTo>
                  <a:lnTo>
                    <a:pt x="25960" y="0"/>
                  </a:lnTo>
                  <a:close/>
                </a:path>
              </a:pathLst>
            </a:custGeom>
            <a:solidFill>
              <a:srgbClr val="928AC2"/>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11" name="Google Shape;3078;p37">
              <a:extLst>
                <a:ext uri="{FF2B5EF4-FFF2-40B4-BE49-F238E27FC236}">
                  <a16:creationId xmlns:a16="http://schemas.microsoft.com/office/drawing/2014/main" id="{FD6AF6FD-7846-3666-7557-FEC4E1DA0653}"/>
                </a:ext>
              </a:extLst>
            </p:cNvPr>
            <p:cNvSpPr/>
            <p:nvPr/>
          </p:nvSpPr>
          <p:spPr>
            <a:xfrm>
              <a:off x="3517981" y="3950761"/>
              <a:ext cx="355660" cy="291911"/>
            </a:xfrm>
            <a:custGeom>
              <a:avLst/>
              <a:gdLst/>
              <a:ahLst/>
              <a:cxnLst/>
              <a:rect l="l" t="t" r="r" b="b"/>
              <a:pathLst>
                <a:path w="9211" h="7560" extrusionOk="0">
                  <a:moveTo>
                    <a:pt x="0" y="0"/>
                  </a:moveTo>
                  <a:lnTo>
                    <a:pt x="0" y="7560"/>
                  </a:lnTo>
                  <a:lnTo>
                    <a:pt x="9211" y="7560"/>
                  </a:lnTo>
                  <a:lnTo>
                    <a:pt x="9211" y="0"/>
                  </a:lnTo>
                  <a:close/>
                </a:path>
              </a:pathLst>
            </a:custGeom>
            <a:solidFill>
              <a:srgbClr val="928AC2"/>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12" name="Google Shape;3079;p37">
              <a:extLst>
                <a:ext uri="{FF2B5EF4-FFF2-40B4-BE49-F238E27FC236}">
                  <a16:creationId xmlns:a16="http://schemas.microsoft.com/office/drawing/2014/main" id="{197F3648-35ED-996D-4EE6-6CDBAE16E682}"/>
                </a:ext>
              </a:extLst>
            </p:cNvPr>
            <p:cNvSpPr/>
            <p:nvPr/>
          </p:nvSpPr>
          <p:spPr>
            <a:xfrm>
              <a:off x="2754523" y="3657355"/>
              <a:ext cx="1003153" cy="298822"/>
            </a:xfrm>
            <a:custGeom>
              <a:avLst/>
              <a:gdLst/>
              <a:ahLst/>
              <a:cxnLst/>
              <a:rect l="l" t="t" r="r" b="b"/>
              <a:pathLst>
                <a:path w="25980" h="7739" extrusionOk="0">
                  <a:moveTo>
                    <a:pt x="0" y="0"/>
                  </a:moveTo>
                  <a:lnTo>
                    <a:pt x="0" y="7739"/>
                  </a:lnTo>
                  <a:lnTo>
                    <a:pt x="25980" y="7739"/>
                  </a:lnTo>
                  <a:lnTo>
                    <a:pt x="25980" y="0"/>
                  </a:lnTo>
                  <a:close/>
                </a:path>
              </a:pathLst>
            </a:custGeom>
            <a:solidFill>
              <a:srgbClr val="928AC2"/>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13" name="Google Shape;3080;p37">
              <a:extLst>
                <a:ext uri="{FF2B5EF4-FFF2-40B4-BE49-F238E27FC236}">
                  <a16:creationId xmlns:a16="http://schemas.microsoft.com/office/drawing/2014/main" id="{7334A040-2FC9-0AE2-EA5A-7132B233E684}"/>
                </a:ext>
              </a:extLst>
            </p:cNvPr>
            <p:cNvSpPr/>
            <p:nvPr/>
          </p:nvSpPr>
          <p:spPr>
            <a:xfrm>
              <a:off x="2754523" y="3077456"/>
              <a:ext cx="1003153" cy="308051"/>
            </a:xfrm>
            <a:custGeom>
              <a:avLst/>
              <a:gdLst/>
              <a:ahLst/>
              <a:cxnLst/>
              <a:rect l="l" t="t" r="r" b="b"/>
              <a:pathLst>
                <a:path w="25980" h="7978" extrusionOk="0">
                  <a:moveTo>
                    <a:pt x="0" y="0"/>
                  </a:moveTo>
                  <a:lnTo>
                    <a:pt x="0" y="7977"/>
                  </a:lnTo>
                  <a:lnTo>
                    <a:pt x="25980" y="7977"/>
                  </a:lnTo>
                  <a:lnTo>
                    <a:pt x="25980" y="0"/>
                  </a:lnTo>
                  <a:close/>
                </a:path>
              </a:pathLst>
            </a:custGeom>
            <a:solidFill>
              <a:srgbClr val="928AC2"/>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14" name="Google Shape;3081;p37">
              <a:extLst>
                <a:ext uri="{FF2B5EF4-FFF2-40B4-BE49-F238E27FC236}">
                  <a16:creationId xmlns:a16="http://schemas.microsoft.com/office/drawing/2014/main" id="{BF0527FB-8606-1A10-60F8-7A4ABD58A2F8}"/>
                </a:ext>
              </a:extLst>
            </p:cNvPr>
            <p:cNvSpPr/>
            <p:nvPr/>
          </p:nvSpPr>
          <p:spPr>
            <a:xfrm>
              <a:off x="2754523" y="2996798"/>
              <a:ext cx="1003153" cy="80700"/>
            </a:xfrm>
            <a:custGeom>
              <a:avLst/>
              <a:gdLst/>
              <a:ahLst/>
              <a:cxnLst/>
              <a:rect l="l" t="t" r="r" b="b"/>
              <a:pathLst>
                <a:path w="25980" h="2090" extrusionOk="0">
                  <a:moveTo>
                    <a:pt x="0" y="1"/>
                  </a:moveTo>
                  <a:lnTo>
                    <a:pt x="0" y="2089"/>
                  </a:lnTo>
                  <a:lnTo>
                    <a:pt x="25980" y="2089"/>
                  </a:lnTo>
                  <a:lnTo>
                    <a:pt x="19455" y="1"/>
                  </a:lnTo>
                  <a:close/>
                </a:path>
              </a:pathLst>
            </a:custGeom>
            <a:solidFill>
              <a:srgbClr val="928AC2"/>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15" name="Google Shape;3082;p37">
              <a:extLst>
                <a:ext uri="{FF2B5EF4-FFF2-40B4-BE49-F238E27FC236}">
                  <a16:creationId xmlns:a16="http://schemas.microsoft.com/office/drawing/2014/main" id="{12A67186-EB2D-C724-E486-9D4E78B2A383}"/>
                </a:ext>
              </a:extLst>
            </p:cNvPr>
            <p:cNvSpPr/>
            <p:nvPr/>
          </p:nvSpPr>
          <p:spPr>
            <a:xfrm>
              <a:off x="2754523" y="3384684"/>
              <a:ext cx="894845" cy="272720"/>
            </a:xfrm>
            <a:custGeom>
              <a:avLst/>
              <a:gdLst/>
              <a:ahLst/>
              <a:cxnLst/>
              <a:rect l="l" t="t" r="r" b="b"/>
              <a:pathLst>
                <a:path w="23175" h="7063" extrusionOk="0">
                  <a:moveTo>
                    <a:pt x="0" y="1"/>
                  </a:moveTo>
                  <a:lnTo>
                    <a:pt x="0" y="7062"/>
                  </a:lnTo>
                  <a:lnTo>
                    <a:pt x="23175" y="7062"/>
                  </a:lnTo>
                  <a:lnTo>
                    <a:pt x="23175" y="1"/>
                  </a:lnTo>
                  <a:close/>
                </a:path>
              </a:pathLst>
            </a:custGeom>
            <a:solidFill>
              <a:schemeClr val="accent4"/>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16" name="Google Shape;3083;p37">
              <a:extLst>
                <a:ext uri="{FF2B5EF4-FFF2-40B4-BE49-F238E27FC236}">
                  <a16:creationId xmlns:a16="http://schemas.microsoft.com/office/drawing/2014/main" id="{66FE4349-9BAA-035B-8ED2-20CB71E4F4BF}"/>
                </a:ext>
              </a:extLst>
            </p:cNvPr>
            <p:cNvSpPr/>
            <p:nvPr/>
          </p:nvSpPr>
          <p:spPr>
            <a:xfrm>
              <a:off x="3283727" y="2925213"/>
              <a:ext cx="179741" cy="130587"/>
            </a:xfrm>
            <a:custGeom>
              <a:avLst/>
              <a:gdLst/>
              <a:ahLst/>
              <a:cxnLst/>
              <a:rect l="l" t="t" r="r" b="b"/>
              <a:pathLst>
                <a:path w="4655" h="3382" extrusionOk="0">
                  <a:moveTo>
                    <a:pt x="2962" y="1"/>
                  </a:moveTo>
                  <a:cubicBezTo>
                    <a:pt x="2943" y="1"/>
                    <a:pt x="2924" y="2"/>
                    <a:pt x="2904" y="5"/>
                  </a:cubicBezTo>
                  <a:cubicBezTo>
                    <a:pt x="2606" y="64"/>
                    <a:pt x="537" y="64"/>
                    <a:pt x="537" y="64"/>
                  </a:cubicBezTo>
                  <a:cubicBezTo>
                    <a:pt x="537" y="64"/>
                    <a:pt x="199" y="263"/>
                    <a:pt x="199" y="661"/>
                  </a:cubicBezTo>
                  <a:cubicBezTo>
                    <a:pt x="179" y="1059"/>
                    <a:pt x="0" y="1735"/>
                    <a:pt x="0" y="2054"/>
                  </a:cubicBezTo>
                  <a:cubicBezTo>
                    <a:pt x="0" y="2352"/>
                    <a:pt x="70" y="3382"/>
                    <a:pt x="1955" y="3382"/>
                  </a:cubicBezTo>
                  <a:cubicBezTo>
                    <a:pt x="2084" y="3382"/>
                    <a:pt x="2221" y="3377"/>
                    <a:pt x="2367" y="3367"/>
                  </a:cubicBezTo>
                  <a:cubicBezTo>
                    <a:pt x="4655" y="3227"/>
                    <a:pt x="4078" y="2074"/>
                    <a:pt x="4078" y="1795"/>
                  </a:cubicBezTo>
                  <a:cubicBezTo>
                    <a:pt x="4078" y="1536"/>
                    <a:pt x="3720" y="741"/>
                    <a:pt x="3601" y="482"/>
                  </a:cubicBezTo>
                  <a:cubicBezTo>
                    <a:pt x="3470" y="259"/>
                    <a:pt x="3236" y="1"/>
                    <a:pt x="2962" y="1"/>
                  </a:cubicBezTo>
                  <a:close/>
                </a:path>
              </a:pathLst>
            </a:custGeom>
            <a:solidFill>
              <a:schemeClr val="lt2"/>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17" name="Google Shape;3084;p37">
              <a:extLst>
                <a:ext uri="{FF2B5EF4-FFF2-40B4-BE49-F238E27FC236}">
                  <a16:creationId xmlns:a16="http://schemas.microsoft.com/office/drawing/2014/main" id="{EAF6AF80-2FF8-4FFD-9F23-0C9D8C3F7CEE}"/>
                </a:ext>
              </a:extLst>
            </p:cNvPr>
            <p:cNvSpPr/>
            <p:nvPr/>
          </p:nvSpPr>
          <p:spPr>
            <a:xfrm>
              <a:off x="2762940" y="2936912"/>
              <a:ext cx="283493" cy="100856"/>
            </a:xfrm>
            <a:custGeom>
              <a:avLst/>
              <a:gdLst/>
              <a:ahLst/>
              <a:cxnLst/>
              <a:rect l="l" t="t" r="r" b="b"/>
              <a:pathLst>
                <a:path w="7342" h="2612" extrusionOk="0">
                  <a:moveTo>
                    <a:pt x="6764" y="0"/>
                  </a:moveTo>
                  <a:cubicBezTo>
                    <a:pt x="6486" y="0"/>
                    <a:pt x="697" y="875"/>
                    <a:pt x="697" y="875"/>
                  </a:cubicBezTo>
                  <a:cubicBezTo>
                    <a:pt x="697" y="875"/>
                    <a:pt x="458" y="935"/>
                    <a:pt x="279" y="1134"/>
                  </a:cubicBezTo>
                  <a:cubicBezTo>
                    <a:pt x="80" y="1333"/>
                    <a:pt x="1" y="1930"/>
                    <a:pt x="200" y="2009"/>
                  </a:cubicBezTo>
                  <a:cubicBezTo>
                    <a:pt x="366" y="2109"/>
                    <a:pt x="1185" y="2612"/>
                    <a:pt x="2355" y="2612"/>
                  </a:cubicBezTo>
                  <a:cubicBezTo>
                    <a:pt x="2585" y="2612"/>
                    <a:pt x="2829" y="2592"/>
                    <a:pt x="3084" y="2546"/>
                  </a:cubicBezTo>
                  <a:cubicBezTo>
                    <a:pt x="4225" y="2344"/>
                    <a:pt x="4517" y="2289"/>
                    <a:pt x="4781" y="2289"/>
                  </a:cubicBezTo>
                  <a:cubicBezTo>
                    <a:pt x="4881" y="2289"/>
                    <a:pt x="4977" y="2297"/>
                    <a:pt x="5113" y="2308"/>
                  </a:cubicBezTo>
                  <a:cubicBezTo>
                    <a:pt x="5279" y="2328"/>
                    <a:pt x="5524" y="2343"/>
                    <a:pt x="5787" y="2343"/>
                  </a:cubicBezTo>
                  <a:cubicBezTo>
                    <a:pt x="6311" y="2343"/>
                    <a:pt x="6904" y="2281"/>
                    <a:pt x="7063" y="2069"/>
                  </a:cubicBezTo>
                  <a:cubicBezTo>
                    <a:pt x="7341" y="1751"/>
                    <a:pt x="7242" y="557"/>
                    <a:pt x="7122" y="358"/>
                  </a:cubicBezTo>
                  <a:cubicBezTo>
                    <a:pt x="7003" y="119"/>
                    <a:pt x="7043" y="0"/>
                    <a:pt x="6764" y="0"/>
                  </a:cubicBezTo>
                  <a:close/>
                </a:path>
              </a:pathLst>
            </a:custGeom>
            <a:solidFill>
              <a:schemeClr val="lt2"/>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18" name="Google Shape;3085;p37">
              <a:extLst>
                <a:ext uri="{FF2B5EF4-FFF2-40B4-BE49-F238E27FC236}">
                  <a16:creationId xmlns:a16="http://schemas.microsoft.com/office/drawing/2014/main" id="{13D7F304-4D68-928A-B398-1A8C1B49A7CA}"/>
                </a:ext>
              </a:extLst>
            </p:cNvPr>
            <p:cNvSpPr/>
            <p:nvPr/>
          </p:nvSpPr>
          <p:spPr>
            <a:xfrm>
              <a:off x="2889700" y="1179956"/>
              <a:ext cx="427865" cy="457404"/>
            </a:xfrm>
            <a:custGeom>
              <a:avLst/>
              <a:gdLst/>
              <a:ahLst/>
              <a:cxnLst/>
              <a:rect l="l" t="t" r="r" b="b"/>
              <a:pathLst>
                <a:path w="11081" h="11846" extrusionOk="0">
                  <a:moveTo>
                    <a:pt x="2198" y="1"/>
                  </a:moveTo>
                  <a:cubicBezTo>
                    <a:pt x="1791" y="1"/>
                    <a:pt x="1357" y="76"/>
                    <a:pt x="895" y="248"/>
                  </a:cubicBezTo>
                  <a:lnTo>
                    <a:pt x="657" y="6733"/>
                  </a:lnTo>
                  <a:cubicBezTo>
                    <a:pt x="657" y="6733"/>
                    <a:pt x="0" y="8782"/>
                    <a:pt x="199" y="10115"/>
                  </a:cubicBezTo>
                  <a:cubicBezTo>
                    <a:pt x="398" y="11468"/>
                    <a:pt x="10384" y="11846"/>
                    <a:pt x="10384" y="11846"/>
                  </a:cubicBezTo>
                  <a:cubicBezTo>
                    <a:pt x="10384" y="11846"/>
                    <a:pt x="11080" y="11527"/>
                    <a:pt x="10822" y="9976"/>
                  </a:cubicBezTo>
                  <a:cubicBezTo>
                    <a:pt x="10583" y="8424"/>
                    <a:pt x="9688" y="7489"/>
                    <a:pt x="8713" y="6773"/>
                  </a:cubicBezTo>
                  <a:cubicBezTo>
                    <a:pt x="7738" y="6037"/>
                    <a:pt x="7559" y="5042"/>
                    <a:pt x="6803" y="3829"/>
                  </a:cubicBezTo>
                  <a:cubicBezTo>
                    <a:pt x="6137" y="2787"/>
                    <a:pt x="4665" y="1"/>
                    <a:pt x="2198" y="1"/>
                  </a:cubicBezTo>
                  <a:close/>
                </a:path>
              </a:pathLst>
            </a:custGeom>
            <a:solidFill>
              <a:srgbClr val="1D1D1B"/>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19" name="Google Shape;3086;p37">
              <a:extLst>
                <a:ext uri="{FF2B5EF4-FFF2-40B4-BE49-F238E27FC236}">
                  <a16:creationId xmlns:a16="http://schemas.microsoft.com/office/drawing/2014/main" id="{C2EBA726-BDC7-B172-F322-BD749B847619}"/>
                </a:ext>
              </a:extLst>
            </p:cNvPr>
            <p:cNvSpPr/>
            <p:nvPr/>
          </p:nvSpPr>
          <p:spPr>
            <a:xfrm>
              <a:off x="2916574" y="2833126"/>
              <a:ext cx="82206" cy="110741"/>
            </a:xfrm>
            <a:custGeom>
              <a:avLst/>
              <a:gdLst/>
              <a:ahLst/>
              <a:cxnLst/>
              <a:rect l="l" t="t" r="r" b="b"/>
              <a:pathLst>
                <a:path w="2129" h="2868" extrusionOk="0">
                  <a:moveTo>
                    <a:pt x="1382" y="0"/>
                  </a:moveTo>
                  <a:cubicBezTo>
                    <a:pt x="908" y="0"/>
                    <a:pt x="299" y="82"/>
                    <a:pt x="299" y="82"/>
                  </a:cubicBezTo>
                  <a:cubicBezTo>
                    <a:pt x="299" y="82"/>
                    <a:pt x="597" y="1892"/>
                    <a:pt x="299" y="2250"/>
                  </a:cubicBezTo>
                  <a:cubicBezTo>
                    <a:pt x="0" y="2589"/>
                    <a:pt x="1393" y="2867"/>
                    <a:pt x="1393" y="2867"/>
                  </a:cubicBezTo>
                  <a:lnTo>
                    <a:pt x="2129" y="1992"/>
                  </a:lnTo>
                  <a:cubicBezTo>
                    <a:pt x="2129" y="1992"/>
                    <a:pt x="1930" y="400"/>
                    <a:pt x="1930" y="142"/>
                  </a:cubicBezTo>
                  <a:cubicBezTo>
                    <a:pt x="1930" y="33"/>
                    <a:pt x="1683" y="0"/>
                    <a:pt x="1382" y="0"/>
                  </a:cubicBezTo>
                  <a:close/>
                </a:path>
              </a:pathLst>
            </a:custGeom>
            <a:solidFill>
              <a:srgbClr val="EE7A7D"/>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20" name="Google Shape;3087;p37">
              <a:extLst>
                <a:ext uri="{FF2B5EF4-FFF2-40B4-BE49-F238E27FC236}">
                  <a16:creationId xmlns:a16="http://schemas.microsoft.com/office/drawing/2014/main" id="{DF000B2A-F118-4E9D-E034-9C45826D7C24}"/>
                </a:ext>
              </a:extLst>
            </p:cNvPr>
            <p:cNvSpPr/>
            <p:nvPr/>
          </p:nvSpPr>
          <p:spPr>
            <a:xfrm>
              <a:off x="2778307" y="2894556"/>
              <a:ext cx="245576" cy="100701"/>
            </a:xfrm>
            <a:custGeom>
              <a:avLst/>
              <a:gdLst/>
              <a:ahLst/>
              <a:cxnLst/>
              <a:rect l="l" t="t" r="r" b="b"/>
              <a:pathLst>
                <a:path w="6360" h="2608" extrusionOk="0">
                  <a:moveTo>
                    <a:pt x="3884" y="0"/>
                  </a:moveTo>
                  <a:cubicBezTo>
                    <a:pt x="3851" y="0"/>
                    <a:pt x="3804" y="20"/>
                    <a:pt x="3741" y="63"/>
                  </a:cubicBezTo>
                  <a:cubicBezTo>
                    <a:pt x="3741" y="63"/>
                    <a:pt x="2746" y="620"/>
                    <a:pt x="2050" y="978"/>
                  </a:cubicBezTo>
                  <a:cubicBezTo>
                    <a:pt x="1353" y="1336"/>
                    <a:pt x="777" y="1614"/>
                    <a:pt x="379" y="1654"/>
                  </a:cubicBezTo>
                  <a:cubicBezTo>
                    <a:pt x="1" y="1674"/>
                    <a:pt x="80" y="2092"/>
                    <a:pt x="100" y="2231"/>
                  </a:cubicBezTo>
                  <a:cubicBezTo>
                    <a:pt x="133" y="2330"/>
                    <a:pt x="578" y="2608"/>
                    <a:pt x="1298" y="2608"/>
                  </a:cubicBezTo>
                  <a:cubicBezTo>
                    <a:pt x="1444" y="2608"/>
                    <a:pt x="1603" y="2596"/>
                    <a:pt x="1771" y="2569"/>
                  </a:cubicBezTo>
                  <a:cubicBezTo>
                    <a:pt x="2766" y="2430"/>
                    <a:pt x="2925" y="2330"/>
                    <a:pt x="3164" y="2052"/>
                  </a:cubicBezTo>
                  <a:cubicBezTo>
                    <a:pt x="3342" y="1846"/>
                    <a:pt x="3445" y="1687"/>
                    <a:pt x="3511" y="1687"/>
                  </a:cubicBezTo>
                  <a:cubicBezTo>
                    <a:pt x="3541" y="1687"/>
                    <a:pt x="3563" y="1719"/>
                    <a:pt x="3581" y="1793"/>
                  </a:cubicBezTo>
                  <a:cubicBezTo>
                    <a:pt x="3661" y="2072"/>
                    <a:pt x="3661" y="2291"/>
                    <a:pt x="3979" y="2330"/>
                  </a:cubicBezTo>
                  <a:cubicBezTo>
                    <a:pt x="4146" y="2340"/>
                    <a:pt x="4461" y="2371"/>
                    <a:pt x="4788" y="2371"/>
                  </a:cubicBezTo>
                  <a:cubicBezTo>
                    <a:pt x="5160" y="2371"/>
                    <a:pt x="5548" y="2330"/>
                    <a:pt x="5750" y="2171"/>
                  </a:cubicBezTo>
                  <a:cubicBezTo>
                    <a:pt x="6128" y="1873"/>
                    <a:pt x="6247" y="1674"/>
                    <a:pt x="6247" y="1674"/>
                  </a:cubicBezTo>
                  <a:cubicBezTo>
                    <a:pt x="6247" y="1674"/>
                    <a:pt x="6360" y="39"/>
                    <a:pt x="5635" y="39"/>
                  </a:cubicBezTo>
                  <a:cubicBezTo>
                    <a:pt x="5614" y="39"/>
                    <a:pt x="5593" y="40"/>
                    <a:pt x="5571" y="43"/>
                  </a:cubicBezTo>
                  <a:cubicBezTo>
                    <a:pt x="5571" y="43"/>
                    <a:pt x="5511" y="580"/>
                    <a:pt x="4755" y="640"/>
                  </a:cubicBezTo>
                  <a:cubicBezTo>
                    <a:pt x="4731" y="641"/>
                    <a:pt x="4707" y="642"/>
                    <a:pt x="4684" y="642"/>
                  </a:cubicBezTo>
                  <a:cubicBezTo>
                    <a:pt x="4020" y="642"/>
                    <a:pt x="4036" y="100"/>
                    <a:pt x="3939" y="43"/>
                  </a:cubicBezTo>
                  <a:cubicBezTo>
                    <a:pt x="3930" y="15"/>
                    <a:pt x="3912" y="0"/>
                    <a:pt x="3884" y="0"/>
                  </a:cubicBezTo>
                  <a:close/>
                </a:path>
              </a:pathLst>
            </a:custGeom>
            <a:solidFill>
              <a:srgbClr val="1D1D1B"/>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21" name="Google Shape;3088;p37">
              <a:extLst>
                <a:ext uri="{FF2B5EF4-FFF2-40B4-BE49-F238E27FC236}">
                  <a16:creationId xmlns:a16="http://schemas.microsoft.com/office/drawing/2014/main" id="{3934F1D0-017D-1FBB-7461-1051A77970CA}"/>
                </a:ext>
              </a:extLst>
            </p:cNvPr>
            <p:cNvSpPr/>
            <p:nvPr/>
          </p:nvSpPr>
          <p:spPr>
            <a:xfrm>
              <a:off x="3312145" y="2844130"/>
              <a:ext cx="63788" cy="76916"/>
            </a:xfrm>
            <a:custGeom>
              <a:avLst/>
              <a:gdLst/>
              <a:ahLst/>
              <a:cxnLst/>
              <a:rect l="l" t="t" r="r" b="b"/>
              <a:pathLst>
                <a:path w="1652" h="1992" extrusionOk="0">
                  <a:moveTo>
                    <a:pt x="1225" y="0"/>
                  </a:moveTo>
                  <a:cubicBezTo>
                    <a:pt x="853" y="0"/>
                    <a:pt x="0" y="255"/>
                    <a:pt x="0" y="255"/>
                  </a:cubicBezTo>
                  <a:cubicBezTo>
                    <a:pt x="0" y="255"/>
                    <a:pt x="299" y="1548"/>
                    <a:pt x="239" y="1786"/>
                  </a:cubicBezTo>
                  <a:cubicBezTo>
                    <a:pt x="184" y="1963"/>
                    <a:pt x="866" y="1991"/>
                    <a:pt x="1301" y="1991"/>
                  </a:cubicBezTo>
                  <a:cubicBezTo>
                    <a:pt x="1502" y="1991"/>
                    <a:pt x="1651" y="1985"/>
                    <a:pt x="1651" y="1985"/>
                  </a:cubicBezTo>
                  <a:cubicBezTo>
                    <a:pt x="1651" y="1985"/>
                    <a:pt x="1472" y="255"/>
                    <a:pt x="1393" y="56"/>
                  </a:cubicBezTo>
                  <a:cubicBezTo>
                    <a:pt x="1381" y="16"/>
                    <a:pt x="1318" y="0"/>
                    <a:pt x="1225" y="0"/>
                  </a:cubicBezTo>
                  <a:close/>
                </a:path>
              </a:pathLst>
            </a:custGeom>
            <a:solidFill>
              <a:srgbClr val="EE7A7D"/>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22" name="Google Shape;3089;p37">
              <a:extLst>
                <a:ext uri="{FF2B5EF4-FFF2-40B4-BE49-F238E27FC236}">
                  <a16:creationId xmlns:a16="http://schemas.microsoft.com/office/drawing/2014/main" id="{07F9A689-2216-25BB-7700-934B87E33B7F}"/>
                </a:ext>
              </a:extLst>
            </p:cNvPr>
            <p:cNvSpPr/>
            <p:nvPr/>
          </p:nvSpPr>
          <p:spPr>
            <a:xfrm>
              <a:off x="3288322" y="2900927"/>
              <a:ext cx="144449" cy="121089"/>
            </a:xfrm>
            <a:custGeom>
              <a:avLst/>
              <a:gdLst/>
              <a:ahLst/>
              <a:cxnLst/>
              <a:rect l="l" t="t" r="r" b="b"/>
              <a:pathLst>
                <a:path w="3741" h="3136" extrusionOk="0">
                  <a:moveTo>
                    <a:pt x="2123" y="0"/>
                  </a:moveTo>
                  <a:cubicBezTo>
                    <a:pt x="1938" y="0"/>
                    <a:pt x="1701" y="24"/>
                    <a:pt x="1393" y="77"/>
                  </a:cubicBezTo>
                  <a:cubicBezTo>
                    <a:pt x="1393" y="77"/>
                    <a:pt x="1284" y="68"/>
                    <a:pt x="1139" y="68"/>
                  </a:cubicBezTo>
                  <a:cubicBezTo>
                    <a:pt x="898" y="68"/>
                    <a:pt x="557" y="92"/>
                    <a:pt x="458" y="216"/>
                  </a:cubicBezTo>
                  <a:cubicBezTo>
                    <a:pt x="279" y="415"/>
                    <a:pt x="299" y="1270"/>
                    <a:pt x="319" y="1608"/>
                  </a:cubicBezTo>
                  <a:cubicBezTo>
                    <a:pt x="359" y="1947"/>
                    <a:pt x="0" y="2344"/>
                    <a:pt x="319" y="2683"/>
                  </a:cubicBezTo>
                  <a:cubicBezTo>
                    <a:pt x="590" y="2954"/>
                    <a:pt x="1001" y="3135"/>
                    <a:pt x="1297" y="3135"/>
                  </a:cubicBezTo>
                  <a:cubicBezTo>
                    <a:pt x="1371" y="3135"/>
                    <a:pt x="1437" y="3124"/>
                    <a:pt x="1492" y="3100"/>
                  </a:cubicBezTo>
                  <a:cubicBezTo>
                    <a:pt x="1741" y="3001"/>
                    <a:pt x="1852" y="2749"/>
                    <a:pt x="2147" y="2749"/>
                  </a:cubicBezTo>
                  <a:cubicBezTo>
                    <a:pt x="2206" y="2749"/>
                    <a:pt x="2272" y="2759"/>
                    <a:pt x="2348" y="2782"/>
                  </a:cubicBezTo>
                  <a:cubicBezTo>
                    <a:pt x="2696" y="2877"/>
                    <a:pt x="2717" y="3035"/>
                    <a:pt x="2902" y="3035"/>
                  </a:cubicBezTo>
                  <a:cubicBezTo>
                    <a:pt x="2949" y="3035"/>
                    <a:pt x="3007" y="3025"/>
                    <a:pt x="3084" y="3001"/>
                  </a:cubicBezTo>
                  <a:cubicBezTo>
                    <a:pt x="3442" y="2882"/>
                    <a:pt x="3740" y="2444"/>
                    <a:pt x="3601" y="1887"/>
                  </a:cubicBezTo>
                  <a:cubicBezTo>
                    <a:pt x="3482" y="1310"/>
                    <a:pt x="2964" y="693"/>
                    <a:pt x="2845" y="395"/>
                  </a:cubicBezTo>
                  <a:cubicBezTo>
                    <a:pt x="2743" y="176"/>
                    <a:pt x="2630" y="0"/>
                    <a:pt x="2123" y="0"/>
                  </a:cubicBezTo>
                  <a:close/>
                </a:path>
              </a:pathLst>
            </a:custGeom>
            <a:solidFill>
              <a:srgbClr val="1D1D1B"/>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23" name="Google Shape;3090;p37">
              <a:extLst>
                <a:ext uri="{FF2B5EF4-FFF2-40B4-BE49-F238E27FC236}">
                  <a16:creationId xmlns:a16="http://schemas.microsoft.com/office/drawing/2014/main" id="{1ED43149-9097-9A37-9D5F-36B01E2EE89A}"/>
                </a:ext>
              </a:extLst>
            </p:cNvPr>
            <p:cNvSpPr/>
            <p:nvPr/>
          </p:nvSpPr>
          <p:spPr>
            <a:xfrm>
              <a:off x="2837460" y="1984494"/>
              <a:ext cx="579960" cy="885385"/>
            </a:xfrm>
            <a:custGeom>
              <a:avLst/>
              <a:gdLst/>
              <a:ahLst/>
              <a:cxnLst/>
              <a:rect l="l" t="t" r="r" b="b"/>
              <a:pathLst>
                <a:path w="15020" h="22930" extrusionOk="0">
                  <a:moveTo>
                    <a:pt x="5829" y="0"/>
                  </a:moveTo>
                  <a:lnTo>
                    <a:pt x="2447" y="756"/>
                  </a:lnTo>
                  <a:cubicBezTo>
                    <a:pt x="2447" y="756"/>
                    <a:pt x="199" y="6167"/>
                    <a:pt x="100" y="10305"/>
                  </a:cubicBezTo>
                  <a:cubicBezTo>
                    <a:pt x="0" y="14422"/>
                    <a:pt x="1433" y="21345"/>
                    <a:pt x="1492" y="21723"/>
                  </a:cubicBezTo>
                  <a:cubicBezTo>
                    <a:pt x="1521" y="21977"/>
                    <a:pt x="2228" y="22390"/>
                    <a:pt x="3233" y="22390"/>
                  </a:cubicBezTo>
                  <a:cubicBezTo>
                    <a:pt x="3646" y="22390"/>
                    <a:pt x="4109" y="22320"/>
                    <a:pt x="4596" y="22141"/>
                  </a:cubicBezTo>
                  <a:cubicBezTo>
                    <a:pt x="4596" y="22141"/>
                    <a:pt x="5630" y="18540"/>
                    <a:pt x="5690" y="16471"/>
                  </a:cubicBezTo>
                  <a:cubicBezTo>
                    <a:pt x="5730" y="14402"/>
                    <a:pt x="5173" y="12194"/>
                    <a:pt x="5431" y="11299"/>
                  </a:cubicBezTo>
                  <a:cubicBezTo>
                    <a:pt x="5724" y="10402"/>
                    <a:pt x="6379" y="7058"/>
                    <a:pt x="6574" y="7058"/>
                  </a:cubicBezTo>
                  <a:cubicBezTo>
                    <a:pt x="6578" y="7058"/>
                    <a:pt x="6581" y="7059"/>
                    <a:pt x="6585" y="7062"/>
                  </a:cubicBezTo>
                  <a:cubicBezTo>
                    <a:pt x="6784" y="7221"/>
                    <a:pt x="7818" y="12791"/>
                    <a:pt x="8176" y="13826"/>
                  </a:cubicBezTo>
                  <a:cubicBezTo>
                    <a:pt x="8515" y="14880"/>
                    <a:pt x="10245" y="21783"/>
                    <a:pt x="11001" y="22439"/>
                  </a:cubicBezTo>
                  <a:cubicBezTo>
                    <a:pt x="11536" y="22864"/>
                    <a:pt x="11928" y="22930"/>
                    <a:pt x="12121" y="22930"/>
                  </a:cubicBezTo>
                  <a:cubicBezTo>
                    <a:pt x="12208" y="22930"/>
                    <a:pt x="12254" y="22917"/>
                    <a:pt x="12254" y="22917"/>
                  </a:cubicBezTo>
                  <a:lnTo>
                    <a:pt x="13746" y="22479"/>
                  </a:lnTo>
                  <a:cubicBezTo>
                    <a:pt x="13746" y="22479"/>
                    <a:pt x="13762" y="22483"/>
                    <a:pt x="13790" y="22483"/>
                  </a:cubicBezTo>
                  <a:cubicBezTo>
                    <a:pt x="13945" y="22483"/>
                    <a:pt x="14469" y="22369"/>
                    <a:pt x="14721" y="20887"/>
                  </a:cubicBezTo>
                  <a:cubicBezTo>
                    <a:pt x="15019" y="19177"/>
                    <a:pt x="14761" y="16471"/>
                    <a:pt x="14283" y="15079"/>
                  </a:cubicBezTo>
                  <a:cubicBezTo>
                    <a:pt x="13826" y="13686"/>
                    <a:pt x="12652" y="10384"/>
                    <a:pt x="12593" y="9409"/>
                  </a:cubicBezTo>
                  <a:cubicBezTo>
                    <a:pt x="12553" y="8435"/>
                    <a:pt x="11936" y="4138"/>
                    <a:pt x="11558" y="2546"/>
                  </a:cubicBezTo>
                  <a:cubicBezTo>
                    <a:pt x="11180" y="955"/>
                    <a:pt x="9907" y="60"/>
                    <a:pt x="9907" y="60"/>
                  </a:cubicBezTo>
                  <a:lnTo>
                    <a:pt x="5829" y="0"/>
                  </a:lnTo>
                  <a:close/>
                </a:path>
              </a:pathLst>
            </a:custGeom>
            <a:solidFill>
              <a:srgbClr val="1D1D1B"/>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24" name="Google Shape;3091;p37">
              <a:extLst>
                <a:ext uri="{FF2B5EF4-FFF2-40B4-BE49-F238E27FC236}">
                  <a16:creationId xmlns:a16="http://schemas.microsoft.com/office/drawing/2014/main" id="{A61C1B49-03E6-BB6D-4DE6-B3FDF5061DB6}"/>
                </a:ext>
              </a:extLst>
            </p:cNvPr>
            <p:cNvSpPr/>
            <p:nvPr/>
          </p:nvSpPr>
          <p:spPr>
            <a:xfrm>
              <a:off x="2421155" y="1491200"/>
              <a:ext cx="851097" cy="554398"/>
            </a:xfrm>
            <a:custGeom>
              <a:avLst/>
              <a:gdLst/>
              <a:ahLst/>
              <a:cxnLst/>
              <a:rect l="l" t="t" r="r" b="b"/>
              <a:pathLst>
                <a:path w="22042" h="14358" extrusionOk="0">
                  <a:moveTo>
                    <a:pt x="16861" y="0"/>
                  </a:moveTo>
                  <a:cubicBezTo>
                    <a:pt x="16799" y="0"/>
                    <a:pt x="16736" y="2"/>
                    <a:pt x="16671" y="5"/>
                  </a:cubicBezTo>
                  <a:lnTo>
                    <a:pt x="14781" y="323"/>
                  </a:lnTo>
                  <a:cubicBezTo>
                    <a:pt x="14781" y="323"/>
                    <a:pt x="13528" y="1139"/>
                    <a:pt x="12911" y="1378"/>
                  </a:cubicBezTo>
                  <a:cubicBezTo>
                    <a:pt x="12314" y="1596"/>
                    <a:pt x="7759" y="2492"/>
                    <a:pt x="4178" y="4799"/>
                  </a:cubicBezTo>
                  <a:cubicBezTo>
                    <a:pt x="597" y="7107"/>
                    <a:pt x="40" y="7286"/>
                    <a:pt x="40" y="7564"/>
                  </a:cubicBezTo>
                  <a:cubicBezTo>
                    <a:pt x="40" y="7803"/>
                    <a:pt x="1" y="9553"/>
                    <a:pt x="1" y="9553"/>
                  </a:cubicBezTo>
                  <a:cubicBezTo>
                    <a:pt x="1" y="9553"/>
                    <a:pt x="1638" y="9689"/>
                    <a:pt x="3229" y="9689"/>
                  </a:cubicBezTo>
                  <a:cubicBezTo>
                    <a:pt x="4073" y="9689"/>
                    <a:pt x="4905" y="9651"/>
                    <a:pt x="5471" y="9534"/>
                  </a:cubicBezTo>
                  <a:cubicBezTo>
                    <a:pt x="7122" y="9176"/>
                    <a:pt x="11598" y="7544"/>
                    <a:pt x="11598" y="7544"/>
                  </a:cubicBezTo>
                  <a:lnTo>
                    <a:pt x="11598" y="7544"/>
                  </a:lnTo>
                  <a:cubicBezTo>
                    <a:pt x="11598" y="7545"/>
                    <a:pt x="11339" y="11583"/>
                    <a:pt x="11817" y="12657"/>
                  </a:cubicBezTo>
                  <a:cubicBezTo>
                    <a:pt x="12246" y="13603"/>
                    <a:pt x="14230" y="14358"/>
                    <a:pt x="16158" y="14358"/>
                  </a:cubicBezTo>
                  <a:cubicBezTo>
                    <a:pt x="16377" y="14358"/>
                    <a:pt x="16595" y="14348"/>
                    <a:pt x="16810" y="14328"/>
                  </a:cubicBezTo>
                  <a:cubicBezTo>
                    <a:pt x="18938" y="14129"/>
                    <a:pt x="20749" y="13731"/>
                    <a:pt x="21385" y="12517"/>
                  </a:cubicBezTo>
                  <a:cubicBezTo>
                    <a:pt x="22042" y="11284"/>
                    <a:pt x="21843" y="10289"/>
                    <a:pt x="21823" y="9852"/>
                  </a:cubicBezTo>
                  <a:cubicBezTo>
                    <a:pt x="21783" y="9394"/>
                    <a:pt x="18660" y="482"/>
                    <a:pt x="18660" y="482"/>
                  </a:cubicBezTo>
                  <a:cubicBezTo>
                    <a:pt x="18660" y="482"/>
                    <a:pt x="17981" y="0"/>
                    <a:pt x="16861" y="0"/>
                  </a:cubicBezTo>
                  <a:close/>
                </a:path>
              </a:pathLst>
            </a:custGeom>
            <a:solidFill>
              <a:srgbClr val="928AC2"/>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25" name="Google Shape;3092;p37">
              <a:extLst>
                <a:ext uri="{FF2B5EF4-FFF2-40B4-BE49-F238E27FC236}">
                  <a16:creationId xmlns:a16="http://schemas.microsoft.com/office/drawing/2014/main" id="{1819DEBC-E64D-21F5-C9AE-F0242A9F006D}"/>
                </a:ext>
              </a:extLst>
            </p:cNvPr>
            <p:cNvSpPr/>
            <p:nvPr/>
          </p:nvSpPr>
          <p:spPr>
            <a:xfrm>
              <a:off x="2858194" y="1635837"/>
              <a:ext cx="413270" cy="409022"/>
            </a:xfrm>
            <a:custGeom>
              <a:avLst/>
              <a:gdLst/>
              <a:ahLst/>
              <a:cxnLst/>
              <a:rect l="l" t="t" r="r" b="b"/>
              <a:pathLst>
                <a:path w="10703" h="10593" extrusionOk="0">
                  <a:moveTo>
                    <a:pt x="2556" y="1"/>
                  </a:moveTo>
                  <a:cubicBezTo>
                    <a:pt x="2431" y="1"/>
                    <a:pt x="2317" y="42"/>
                    <a:pt x="2229" y="158"/>
                  </a:cubicBezTo>
                  <a:cubicBezTo>
                    <a:pt x="1990" y="476"/>
                    <a:pt x="1572" y="775"/>
                    <a:pt x="1572" y="775"/>
                  </a:cubicBezTo>
                  <a:lnTo>
                    <a:pt x="239" y="3759"/>
                  </a:lnTo>
                  <a:cubicBezTo>
                    <a:pt x="239" y="3759"/>
                    <a:pt x="1" y="7837"/>
                    <a:pt x="478" y="8891"/>
                  </a:cubicBezTo>
                  <a:cubicBezTo>
                    <a:pt x="924" y="9853"/>
                    <a:pt x="2887" y="10592"/>
                    <a:pt x="4807" y="10592"/>
                  </a:cubicBezTo>
                  <a:cubicBezTo>
                    <a:pt x="5030" y="10592"/>
                    <a:pt x="5252" y="10582"/>
                    <a:pt x="5471" y="10562"/>
                  </a:cubicBezTo>
                  <a:cubicBezTo>
                    <a:pt x="7580" y="10383"/>
                    <a:pt x="9410" y="9965"/>
                    <a:pt x="10046" y="8732"/>
                  </a:cubicBezTo>
                  <a:cubicBezTo>
                    <a:pt x="10703" y="7518"/>
                    <a:pt x="10484" y="6524"/>
                    <a:pt x="10464" y="6086"/>
                  </a:cubicBezTo>
                  <a:cubicBezTo>
                    <a:pt x="10464" y="6086"/>
                    <a:pt x="7872" y="608"/>
                    <a:pt x="7583" y="608"/>
                  </a:cubicBezTo>
                  <a:cubicBezTo>
                    <a:pt x="7572" y="608"/>
                    <a:pt x="7564" y="617"/>
                    <a:pt x="7560" y="635"/>
                  </a:cubicBezTo>
                  <a:cubicBezTo>
                    <a:pt x="7471" y="1061"/>
                    <a:pt x="6625" y="2181"/>
                    <a:pt x="5386" y="2181"/>
                  </a:cubicBezTo>
                  <a:cubicBezTo>
                    <a:pt x="5234" y="2181"/>
                    <a:pt x="5077" y="2164"/>
                    <a:pt x="4914" y="2127"/>
                  </a:cubicBezTo>
                  <a:cubicBezTo>
                    <a:pt x="3422" y="1809"/>
                    <a:pt x="3641" y="317"/>
                    <a:pt x="3283" y="218"/>
                  </a:cubicBezTo>
                  <a:cubicBezTo>
                    <a:pt x="3074" y="152"/>
                    <a:pt x="2796" y="1"/>
                    <a:pt x="2556" y="1"/>
                  </a:cubicBezTo>
                  <a:close/>
                </a:path>
              </a:pathLst>
            </a:custGeom>
            <a:solidFill>
              <a:srgbClr val="1D1D1B"/>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26" name="Google Shape;3093;p37">
              <a:extLst>
                <a:ext uri="{FF2B5EF4-FFF2-40B4-BE49-F238E27FC236}">
                  <a16:creationId xmlns:a16="http://schemas.microsoft.com/office/drawing/2014/main" id="{42DEE8AC-EB83-4E5B-18CE-6295FC2CBFA2}"/>
                </a:ext>
              </a:extLst>
            </p:cNvPr>
            <p:cNvSpPr/>
            <p:nvPr/>
          </p:nvSpPr>
          <p:spPr>
            <a:xfrm>
              <a:off x="2976498" y="1427723"/>
              <a:ext cx="99118" cy="115258"/>
            </a:xfrm>
            <a:custGeom>
              <a:avLst/>
              <a:gdLst/>
              <a:ahLst/>
              <a:cxnLst/>
              <a:rect l="l" t="t" r="r" b="b"/>
              <a:pathLst>
                <a:path w="2567" h="2985" extrusionOk="0">
                  <a:moveTo>
                    <a:pt x="1505" y="1"/>
                  </a:moveTo>
                  <a:cubicBezTo>
                    <a:pt x="1300" y="1"/>
                    <a:pt x="0" y="873"/>
                    <a:pt x="0" y="873"/>
                  </a:cubicBezTo>
                  <a:cubicBezTo>
                    <a:pt x="0" y="873"/>
                    <a:pt x="418" y="2544"/>
                    <a:pt x="418" y="2922"/>
                  </a:cubicBezTo>
                  <a:cubicBezTo>
                    <a:pt x="418" y="2922"/>
                    <a:pt x="661" y="2985"/>
                    <a:pt x="1005" y="2985"/>
                  </a:cubicBezTo>
                  <a:cubicBezTo>
                    <a:pt x="1459" y="2985"/>
                    <a:pt x="2090" y="2875"/>
                    <a:pt x="2566" y="2365"/>
                  </a:cubicBezTo>
                  <a:cubicBezTo>
                    <a:pt x="2566" y="2365"/>
                    <a:pt x="1572" y="237"/>
                    <a:pt x="1532" y="18"/>
                  </a:cubicBezTo>
                  <a:cubicBezTo>
                    <a:pt x="1530" y="6"/>
                    <a:pt x="1521" y="1"/>
                    <a:pt x="1505" y="1"/>
                  </a:cubicBezTo>
                  <a:close/>
                </a:path>
              </a:pathLst>
            </a:custGeom>
            <a:solidFill>
              <a:srgbClr val="EE7A7D"/>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27" name="Google Shape;3094;p37">
              <a:extLst>
                <a:ext uri="{FF2B5EF4-FFF2-40B4-BE49-F238E27FC236}">
                  <a16:creationId xmlns:a16="http://schemas.microsoft.com/office/drawing/2014/main" id="{DA2658E2-2E67-2CDB-D9FF-37CC6DCFFC81}"/>
                </a:ext>
              </a:extLst>
            </p:cNvPr>
            <p:cNvSpPr/>
            <p:nvPr/>
          </p:nvSpPr>
          <p:spPr>
            <a:xfrm>
              <a:off x="2992599" y="1495988"/>
              <a:ext cx="379484" cy="455010"/>
            </a:xfrm>
            <a:custGeom>
              <a:avLst/>
              <a:gdLst/>
              <a:ahLst/>
              <a:cxnLst/>
              <a:rect l="l" t="t" r="r" b="b"/>
              <a:pathLst>
                <a:path w="9828" h="11784" extrusionOk="0">
                  <a:moveTo>
                    <a:pt x="3343" y="0"/>
                  </a:moveTo>
                  <a:cubicBezTo>
                    <a:pt x="3343" y="0"/>
                    <a:pt x="3024" y="1791"/>
                    <a:pt x="3104" y="2308"/>
                  </a:cubicBezTo>
                  <a:cubicBezTo>
                    <a:pt x="3184" y="2825"/>
                    <a:pt x="3900" y="4297"/>
                    <a:pt x="3900" y="4297"/>
                  </a:cubicBezTo>
                  <a:cubicBezTo>
                    <a:pt x="3900" y="4297"/>
                    <a:pt x="4437" y="5292"/>
                    <a:pt x="3601" y="6087"/>
                  </a:cubicBezTo>
                  <a:cubicBezTo>
                    <a:pt x="2806" y="6883"/>
                    <a:pt x="975" y="7520"/>
                    <a:pt x="578" y="7918"/>
                  </a:cubicBezTo>
                  <a:cubicBezTo>
                    <a:pt x="160" y="8335"/>
                    <a:pt x="1" y="9569"/>
                    <a:pt x="319" y="10464"/>
                  </a:cubicBezTo>
                  <a:cubicBezTo>
                    <a:pt x="582" y="11160"/>
                    <a:pt x="1699" y="11784"/>
                    <a:pt x="3249" y="11784"/>
                  </a:cubicBezTo>
                  <a:cubicBezTo>
                    <a:pt x="3692" y="11784"/>
                    <a:pt x="4171" y="11733"/>
                    <a:pt x="4676" y="11618"/>
                  </a:cubicBezTo>
                  <a:cubicBezTo>
                    <a:pt x="6943" y="11100"/>
                    <a:pt x="9131" y="8634"/>
                    <a:pt x="9470" y="7639"/>
                  </a:cubicBezTo>
                  <a:cubicBezTo>
                    <a:pt x="9828" y="6644"/>
                    <a:pt x="9052" y="3800"/>
                    <a:pt x="7759" y="2527"/>
                  </a:cubicBezTo>
                  <a:cubicBezTo>
                    <a:pt x="6446" y="1293"/>
                    <a:pt x="7003" y="358"/>
                    <a:pt x="3343" y="0"/>
                  </a:cubicBezTo>
                  <a:close/>
                </a:path>
              </a:pathLst>
            </a:custGeom>
            <a:solidFill>
              <a:srgbClr val="928AC2"/>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28" name="Google Shape;3095;p37">
              <a:extLst>
                <a:ext uri="{FF2B5EF4-FFF2-40B4-BE49-F238E27FC236}">
                  <a16:creationId xmlns:a16="http://schemas.microsoft.com/office/drawing/2014/main" id="{D9543553-AA55-5817-3911-DC454104E322}"/>
                </a:ext>
              </a:extLst>
            </p:cNvPr>
            <p:cNvSpPr/>
            <p:nvPr/>
          </p:nvSpPr>
          <p:spPr>
            <a:xfrm>
              <a:off x="2872789" y="1234050"/>
              <a:ext cx="223566" cy="237467"/>
            </a:xfrm>
            <a:custGeom>
              <a:avLst/>
              <a:gdLst/>
              <a:ahLst/>
              <a:cxnLst/>
              <a:rect l="l" t="t" r="r" b="b"/>
              <a:pathLst>
                <a:path w="5790" h="6150" extrusionOk="0">
                  <a:moveTo>
                    <a:pt x="1811" y="1"/>
                  </a:moveTo>
                  <a:lnTo>
                    <a:pt x="776" y="339"/>
                  </a:lnTo>
                  <a:lnTo>
                    <a:pt x="0" y="2985"/>
                  </a:lnTo>
                  <a:cubicBezTo>
                    <a:pt x="0" y="2985"/>
                    <a:pt x="319" y="3880"/>
                    <a:pt x="339" y="4338"/>
                  </a:cubicBezTo>
                  <a:cubicBezTo>
                    <a:pt x="378" y="4815"/>
                    <a:pt x="876" y="5471"/>
                    <a:pt x="1393" y="5710"/>
                  </a:cubicBezTo>
                  <a:cubicBezTo>
                    <a:pt x="1905" y="5957"/>
                    <a:pt x="2327" y="6149"/>
                    <a:pt x="2658" y="6149"/>
                  </a:cubicBezTo>
                  <a:cubicBezTo>
                    <a:pt x="2674" y="6149"/>
                    <a:pt x="2690" y="6149"/>
                    <a:pt x="2706" y="6148"/>
                  </a:cubicBezTo>
                  <a:cubicBezTo>
                    <a:pt x="3064" y="6108"/>
                    <a:pt x="3919" y="5829"/>
                    <a:pt x="4118" y="5670"/>
                  </a:cubicBezTo>
                  <a:cubicBezTo>
                    <a:pt x="4317" y="5471"/>
                    <a:pt x="5093" y="4517"/>
                    <a:pt x="4874" y="3303"/>
                  </a:cubicBezTo>
                  <a:cubicBezTo>
                    <a:pt x="4874" y="3303"/>
                    <a:pt x="5789" y="2905"/>
                    <a:pt x="5690" y="2308"/>
                  </a:cubicBezTo>
                  <a:cubicBezTo>
                    <a:pt x="5612" y="1844"/>
                    <a:pt x="5451" y="1729"/>
                    <a:pt x="5223" y="1729"/>
                  </a:cubicBezTo>
                  <a:cubicBezTo>
                    <a:pt x="5158" y="1729"/>
                    <a:pt x="5088" y="1738"/>
                    <a:pt x="5013" y="1751"/>
                  </a:cubicBezTo>
                  <a:cubicBezTo>
                    <a:pt x="4695" y="1831"/>
                    <a:pt x="4556" y="2189"/>
                    <a:pt x="4556" y="2189"/>
                  </a:cubicBezTo>
                  <a:lnTo>
                    <a:pt x="3502" y="538"/>
                  </a:lnTo>
                  <a:lnTo>
                    <a:pt x="1811" y="1"/>
                  </a:lnTo>
                  <a:close/>
                </a:path>
              </a:pathLst>
            </a:custGeom>
            <a:solidFill>
              <a:srgbClr val="EE7A7D"/>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29" name="Google Shape;3096;p37">
              <a:extLst>
                <a:ext uri="{FF2B5EF4-FFF2-40B4-BE49-F238E27FC236}">
                  <a16:creationId xmlns:a16="http://schemas.microsoft.com/office/drawing/2014/main" id="{33DADF06-3A29-248F-DE4B-744AE3D67B0B}"/>
                </a:ext>
              </a:extLst>
            </p:cNvPr>
            <p:cNvSpPr/>
            <p:nvPr/>
          </p:nvSpPr>
          <p:spPr>
            <a:xfrm>
              <a:off x="2819042" y="1190111"/>
              <a:ext cx="257352" cy="167733"/>
            </a:xfrm>
            <a:custGeom>
              <a:avLst/>
              <a:gdLst/>
              <a:ahLst/>
              <a:cxnLst/>
              <a:rect l="l" t="t" r="r" b="b"/>
              <a:pathLst>
                <a:path w="6665" h="4344" extrusionOk="0">
                  <a:moveTo>
                    <a:pt x="2457" y="0"/>
                  </a:moveTo>
                  <a:cubicBezTo>
                    <a:pt x="2094" y="0"/>
                    <a:pt x="1440" y="123"/>
                    <a:pt x="1015" y="920"/>
                  </a:cubicBezTo>
                  <a:cubicBezTo>
                    <a:pt x="378" y="2054"/>
                    <a:pt x="0" y="2810"/>
                    <a:pt x="318" y="3347"/>
                  </a:cubicBezTo>
                  <a:cubicBezTo>
                    <a:pt x="603" y="3845"/>
                    <a:pt x="856" y="4343"/>
                    <a:pt x="1305" y="4343"/>
                  </a:cubicBezTo>
                  <a:cubicBezTo>
                    <a:pt x="1358" y="4343"/>
                    <a:pt x="1413" y="4336"/>
                    <a:pt x="1472" y="4322"/>
                  </a:cubicBezTo>
                  <a:cubicBezTo>
                    <a:pt x="2009" y="4163"/>
                    <a:pt x="2666" y="3168"/>
                    <a:pt x="2705" y="2213"/>
                  </a:cubicBezTo>
                  <a:cubicBezTo>
                    <a:pt x="2705" y="2213"/>
                    <a:pt x="4018" y="3407"/>
                    <a:pt x="4973" y="3446"/>
                  </a:cubicBezTo>
                  <a:cubicBezTo>
                    <a:pt x="5129" y="3459"/>
                    <a:pt x="5261" y="3465"/>
                    <a:pt x="5371" y="3465"/>
                  </a:cubicBezTo>
                  <a:cubicBezTo>
                    <a:pt x="5951" y="3465"/>
                    <a:pt x="5970" y="3311"/>
                    <a:pt x="6087" y="3228"/>
                  </a:cubicBezTo>
                  <a:cubicBezTo>
                    <a:pt x="6226" y="3128"/>
                    <a:pt x="6664" y="2253"/>
                    <a:pt x="6664" y="2253"/>
                  </a:cubicBezTo>
                  <a:cubicBezTo>
                    <a:pt x="6664" y="2253"/>
                    <a:pt x="5351" y="363"/>
                    <a:pt x="5232" y="363"/>
                  </a:cubicBezTo>
                  <a:cubicBezTo>
                    <a:pt x="5230" y="364"/>
                    <a:pt x="5227" y="364"/>
                    <a:pt x="5222" y="364"/>
                  </a:cubicBezTo>
                  <a:cubicBezTo>
                    <a:pt x="5042" y="364"/>
                    <a:pt x="2725" y="25"/>
                    <a:pt x="2725" y="25"/>
                  </a:cubicBezTo>
                  <a:cubicBezTo>
                    <a:pt x="2725" y="25"/>
                    <a:pt x="2620" y="0"/>
                    <a:pt x="2457" y="0"/>
                  </a:cubicBezTo>
                  <a:close/>
                </a:path>
              </a:pathLst>
            </a:custGeom>
            <a:solidFill>
              <a:srgbClr val="1D1D1B"/>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30" name="Google Shape;3097;p37">
              <a:extLst>
                <a:ext uri="{FF2B5EF4-FFF2-40B4-BE49-F238E27FC236}">
                  <a16:creationId xmlns:a16="http://schemas.microsoft.com/office/drawing/2014/main" id="{7F09CC3D-D045-CB2E-D1AF-E26661FC3E52}"/>
                </a:ext>
              </a:extLst>
            </p:cNvPr>
            <p:cNvSpPr/>
            <p:nvPr/>
          </p:nvSpPr>
          <p:spPr>
            <a:xfrm>
              <a:off x="2935763" y="1345096"/>
              <a:ext cx="33825" cy="62321"/>
            </a:xfrm>
            <a:custGeom>
              <a:avLst/>
              <a:gdLst/>
              <a:ahLst/>
              <a:cxnLst/>
              <a:rect l="l" t="t" r="r" b="b"/>
              <a:pathLst>
                <a:path w="876" h="1614" extrusionOk="0">
                  <a:moveTo>
                    <a:pt x="171" y="1"/>
                  </a:moveTo>
                  <a:cubicBezTo>
                    <a:pt x="110" y="1"/>
                    <a:pt x="45" y="33"/>
                    <a:pt x="1" y="149"/>
                  </a:cubicBezTo>
                  <a:lnTo>
                    <a:pt x="200" y="1501"/>
                  </a:lnTo>
                  <a:cubicBezTo>
                    <a:pt x="200" y="1501"/>
                    <a:pt x="304" y="1613"/>
                    <a:pt x="468" y="1613"/>
                  </a:cubicBezTo>
                  <a:cubicBezTo>
                    <a:pt x="581" y="1613"/>
                    <a:pt x="722" y="1560"/>
                    <a:pt x="876" y="1382"/>
                  </a:cubicBezTo>
                  <a:lnTo>
                    <a:pt x="339" y="49"/>
                  </a:lnTo>
                  <a:cubicBezTo>
                    <a:pt x="317" y="49"/>
                    <a:pt x="247" y="1"/>
                    <a:pt x="171" y="1"/>
                  </a:cubicBezTo>
                  <a:close/>
                </a:path>
              </a:pathLst>
            </a:custGeom>
            <a:solidFill>
              <a:schemeClr val="accent1"/>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31" name="Google Shape;3098;p37">
              <a:extLst>
                <a:ext uri="{FF2B5EF4-FFF2-40B4-BE49-F238E27FC236}">
                  <a16:creationId xmlns:a16="http://schemas.microsoft.com/office/drawing/2014/main" id="{1FC45BFC-751C-DD78-FDE2-4FBC369D2CF6}"/>
                </a:ext>
              </a:extLst>
            </p:cNvPr>
            <p:cNvSpPr/>
            <p:nvPr/>
          </p:nvSpPr>
          <p:spPr>
            <a:xfrm>
              <a:off x="1419582" y="4177330"/>
              <a:ext cx="1418739" cy="394079"/>
            </a:xfrm>
            <a:custGeom>
              <a:avLst/>
              <a:gdLst/>
              <a:ahLst/>
              <a:cxnLst/>
              <a:rect l="l" t="t" r="r" b="b"/>
              <a:pathLst>
                <a:path w="36743" h="10206" extrusionOk="0">
                  <a:moveTo>
                    <a:pt x="1" y="1"/>
                  </a:moveTo>
                  <a:lnTo>
                    <a:pt x="1" y="10206"/>
                  </a:lnTo>
                  <a:lnTo>
                    <a:pt x="36742" y="10206"/>
                  </a:lnTo>
                  <a:lnTo>
                    <a:pt x="36742" y="1"/>
                  </a:lnTo>
                  <a:close/>
                </a:path>
              </a:pathLst>
            </a:custGeom>
            <a:solidFill>
              <a:srgbClr val="9E6CAA"/>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32" name="Google Shape;3099;p37">
              <a:extLst>
                <a:ext uri="{FF2B5EF4-FFF2-40B4-BE49-F238E27FC236}">
                  <a16:creationId xmlns:a16="http://schemas.microsoft.com/office/drawing/2014/main" id="{929B05D6-5D41-3385-8722-32213E6E3312}"/>
                </a:ext>
              </a:extLst>
            </p:cNvPr>
            <p:cNvSpPr/>
            <p:nvPr/>
          </p:nvSpPr>
          <p:spPr>
            <a:xfrm>
              <a:off x="1420354" y="4069798"/>
              <a:ext cx="1417967" cy="107574"/>
            </a:xfrm>
            <a:custGeom>
              <a:avLst/>
              <a:gdLst/>
              <a:ahLst/>
              <a:cxnLst/>
              <a:rect l="l" t="t" r="r" b="b"/>
              <a:pathLst>
                <a:path w="36723" h="2786" extrusionOk="0">
                  <a:moveTo>
                    <a:pt x="3820" y="1"/>
                  </a:moveTo>
                  <a:lnTo>
                    <a:pt x="0" y="2786"/>
                  </a:lnTo>
                  <a:lnTo>
                    <a:pt x="36722" y="2786"/>
                  </a:lnTo>
                  <a:lnTo>
                    <a:pt x="32883" y="1"/>
                  </a:lnTo>
                  <a:close/>
                </a:path>
              </a:pathLst>
            </a:custGeom>
            <a:solidFill>
              <a:srgbClr val="9E6CAA"/>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33" name="Google Shape;3100;p37">
              <a:extLst>
                <a:ext uri="{FF2B5EF4-FFF2-40B4-BE49-F238E27FC236}">
                  <a16:creationId xmlns:a16="http://schemas.microsoft.com/office/drawing/2014/main" id="{BC7617B6-99B6-BE39-4262-13BADD33D419}"/>
                </a:ext>
              </a:extLst>
            </p:cNvPr>
            <p:cNvSpPr/>
            <p:nvPr/>
          </p:nvSpPr>
          <p:spPr>
            <a:xfrm>
              <a:off x="1419582" y="3392368"/>
              <a:ext cx="1418739" cy="393307"/>
            </a:xfrm>
            <a:custGeom>
              <a:avLst/>
              <a:gdLst/>
              <a:ahLst/>
              <a:cxnLst/>
              <a:rect l="l" t="t" r="r" b="b"/>
              <a:pathLst>
                <a:path w="36743" h="10186" extrusionOk="0">
                  <a:moveTo>
                    <a:pt x="1" y="0"/>
                  </a:moveTo>
                  <a:lnTo>
                    <a:pt x="1" y="10186"/>
                  </a:lnTo>
                  <a:lnTo>
                    <a:pt x="36742" y="10186"/>
                  </a:lnTo>
                  <a:lnTo>
                    <a:pt x="36742" y="0"/>
                  </a:lnTo>
                  <a:close/>
                </a:path>
              </a:pathLst>
            </a:custGeom>
            <a:solidFill>
              <a:srgbClr val="434782"/>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34" name="Google Shape;3101;p37">
              <a:extLst>
                <a:ext uri="{FF2B5EF4-FFF2-40B4-BE49-F238E27FC236}">
                  <a16:creationId xmlns:a16="http://schemas.microsoft.com/office/drawing/2014/main" id="{C6394554-257D-E27A-FD08-16F6DC2531F6}"/>
                </a:ext>
              </a:extLst>
            </p:cNvPr>
            <p:cNvSpPr/>
            <p:nvPr/>
          </p:nvSpPr>
          <p:spPr>
            <a:xfrm>
              <a:off x="1420354" y="3311710"/>
              <a:ext cx="1417967" cy="80700"/>
            </a:xfrm>
            <a:custGeom>
              <a:avLst/>
              <a:gdLst/>
              <a:ahLst/>
              <a:cxnLst/>
              <a:rect l="l" t="t" r="r" b="b"/>
              <a:pathLst>
                <a:path w="36723" h="2090" extrusionOk="0">
                  <a:moveTo>
                    <a:pt x="3820" y="1"/>
                  </a:moveTo>
                  <a:lnTo>
                    <a:pt x="0" y="2089"/>
                  </a:lnTo>
                  <a:lnTo>
                    <a:pt x="36722" y="2089"/>
                  </a:lnTo>
                  <a:lnTo>
                    <a:pt x="32883" y="1"/>
                  </a:lnTo>
                  <a:close/>
                </a:path>
              </a:pathLst>
            </a:custGeom>
            <a:solidFill>
              <a:srgbClr val="434782"/>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35" name="Google Shape;3102;p37">
              <a:extLst>
                <a:ext uri="{FF2B5EF4-FFF2-40B4-BE49-F238E27FC236}">
                  <a16:creationId xmlns:a16="http://schemas.microsoft.com/office/drawing/2014/main" id="{7DDA1A61-A54F-08D8-8273-12A8FC0DD604}"/>
                </a:ext>
              </a:extLst>
            </p:cNvPr>
            <p:cNvSpPr/>
            <p:nvPr/>
          </p:nvSpPr>
          <p:spPr>
            <a:xfrm>
              <a:off x="1419582" y="2678064"/>
              <a:ext cx="1418739" cy="361027"/>
            </a:xfrm>
            <a:custGeom>
              <a:avLst/>
              <a:gdLst/>
              <a:ahLst/>
              <a:cxnLst/>
              <a:rect l="l" t="t" r="r" b="b"/>
              <a:pathLst>
                <a:path w="36743" h="9350" extrusionOk="0">
                  <a:moveTo>
                    <a:pt x="1" y="0"/>
                  </a:moveTo>
                  <a:lnTo>
                    <a:pt x="1" y="9350"/>
                  </a:lnTo>
                  <a:lnTo>
                    <a:pt x="36742" y="9350"/>
                  </a:lnTo>
                  <a:lnTo>
                    <a:pt x="36742" y="0"/>
                  </a:lnTo>
                  <a:close/>
                </a:path>
              </a:pathLst>
            </a:custGeom>
            <a:solidFill>
              <a:schemeClr val="accent4"/>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36" name="Google Shape;3103;p37">
              <a:extLst>
                <a:ext uri="{FF2B5EF4-FFF2-40B4-BE49-F238E27FC236}">
                  <a16:creationId xmlns:a16="http://schemas.microsoft.com/office/drawing/2014/main" id="{72E454BE-430D-F8DE-3967-5A0D76115B93}"/>
                </a:ext>
              </a:extLst>
            </p:cNvPr>
            <p:cNvSpPr/>
            <p:nvPr/>
          </p:nvSpPr>
          <p:spPr>
            <a:xfrm>
              <a:off x="1420354" y="2604317"/>
              <a:ext cx="1417967" cy="73788"/>
            </a:xfrm>
            <a:custGeom>
              <a:avLst/>
              <a:gdLst/>
              <a:ahLst/>
              <a:cxnLst/>
              <a:rect l="l" t="t" r="r" b="b"/>
              <a:pathLst>
                <a:path w="36723" h="1911" extrusionOk="0">
                  <a:moveTo>
                    <a:pt x="3820" y="1"/>
                  </a:moveTo>
                  <a:lnTo>
                    <a:pt x="0" y="1910"/>
                  </a:lnTo>
                  <a:lnTo>
                    <a:pt x="36722" y="1910"/>
                  </a:lnTo>
                  <a:lnTo>
                    <a:pt x="32883" y="1"/>
                  </a:lnTo>
                  <a:close/>
                </a:path>
              </a:pathLst>
            </a:custGeom>
            <a:solidFill>
              <a:srgbClr val="FFFFFF"/>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37" name="Google Shape;3104;p37">
              <a:extLst>
                <a:ext uri="{FF2B5EF4-FFF2-40B4-BE49-F238E27FC236}">
                  <a16:creationId xmlns:a16="http://schemas.microsoft.com/office/drawing/2014/main" id="{AFF32DA0-B5CC-CD3C-5246-2D00D40DE905}"/>
                </a:ext>
              </a:extLst>
            </p:cNvPr>
            <p:cNvSpPr/>
            <p:nvPr/>
          </p:nvSpPr>
          <p:spPr>
            <a:xfrm>
              <a:off x="1419582" y="1989861"/>
              <a:ext cx="1418739" cy="359521"/>
            </a:xfrm>
            <a:custGeom>
              <a:avLst/>
              <a:gdLst/>
              <a:ahLst/>
              <a:cxnLst/>
              <a:rect l="l" t="t" r="r" b="b"/>
              <a:pathLst>
                <a:path w="36743" h="9311" extrusionOk="0">
                  <a:moveTo>
                    <a:pt x="1" y="0"/>
                  </a:moveTo>
                  <a:lnTo>
                    <a:pt x="1" y="9310"/>
                  </a:lnTo>
                  <a:lnTo>
                    <a:pt x="36742" y="9310"/>
                  </a:lnTo>
                  <a:lnTo>
                    <a:pt x="36742" y="0"/>
                  </a:lnTo>
                  <a:close/>
                </a:path>
              </a:pathLst>
            </a:custGeom>
            <a:solidFill>
              <a:srgbClr val="F0A6A6"/>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38" name="Google Shape;3105;p37">
              <a:extLst>
                <a:ext uri="{FF2B5EF4-FFF2-40B4-BE49-F238E27FC236}">
                  <a16:creationId xmlns:a16="http://schemas.microsoft.com/office/drawing/2014/main" id="{05C05810-9277-5CB8-71B2-BEC013E7A021}"/>
                </a:ext>
              </a:extLst>
            </p:cNvPr>
            <p:cNvSpPr/>
            <p:nvPr/>
          </p:nvSpPr>
          <p:spPr>
            <a:xfrm>
              <a:off x="1420354" y="1915342"/>
              <a:ext cx="1417967" cy="74561"/>
            </a:xfrm>
            <a:custGeom>
              <a:avLst/>
              <a:gdLst/>
              <a:ahLst/>
              <a:cxnLst/>
              <a:rect l="l" t="t" r="r" b="b"/>
              <a:pathLst>
                <a:path w="36723" h="1931" extrusionOk="0">
                  <a:moveTo>
                    <a:pt x="3820" y="1"/>
                  </a:moveTo>
                  <a:lnTo>
                    <a:pt x="0" y="1930"/>
                  </a:lnTo>
                  <a:lnTo>
                    <a:pt x="36722" y="1930"/>
                  </a:lnTo>
                  <a:lnTo>
                    <a:pt x="32883" y="1"/>
                  </a:lnTo>
                  <a:close/>
                </a:path>
              </a:pathLst>
            </a:custGeom>
            <a:solidFill>
              <a:srgbClr val="F0A6A6"/>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39" name="Google Shape;3106;p37">
              <a:extLst>
                <a:ext uri="{FF2B5EF4-FFF2-40B4-BE49-F238E27FC236}">
                  <a16:creationId xmlns:a16="http://schemas.microsoft.com/office/drawing/2014/main" id="{9CD3806F-17CF-BADA-2859-6DF7F679AD57}"/>
                </a:ext>
              </a:extLst>
            </p:cNvPr>
            <p:cNvSpPr/>
            <p:nvPr/>
          </p:nvSpPr>
          <p:spPr>
            <a:xfrm>
              <a:off x="1404215" y="1292430"/>
              <a:ext cx="1418739" cy="365660"/>
            </a:xfrm>
            <a:custGeom>
              <a:avLst/>
              <a:gdLst/>
              <a:ahLst/>
              <a:cxnLst/>
              <a:rect l="l" t="t" r="r" b="b"/>
              <a:pathLst>
                <a:path w="36743" h="9470" extrusionOk="0">
                  <a:moveTo>
                    <a:pt x="1" y="1"/>
                  </a:moveTo>
                  <a:lnTo>
                    <a:pt x="1" y="9470"/>
                  </a:lnTo>
                  <a:lnTo>
                    <a:pt x="36742" y="9470"/>
                  </a:lnTo>
                  <a:lnTo>
                    <a:pt x="36742" y="1"/>
                  </a:lnTo>
                  <a:close/>
                </a:path>
              </a:pathLst>
            </a:custGeom>
            <a:solidFill>
              <a:srgbClr val="9E6CAA"/>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40" name="Google Shape;3107;p37">
              <a:extLst>
                <a:ext uri="{FF2B5EF4-FFF2-40B4-BE49-F238E27FC236}">
                  <a16:creationId xmlns:a16="http://schemas.microsoft.com/office/drawing/2014/main" id="{12480E05-662C-0841-D47E-3504A819256D}"/>
                </a:ext>
              </a:extLst>
            </p:cNvPr>
            <p:cNvSpPr/>
            <p:nvPr/>
          </p:nvSpPr>
          <p:spPr>
            <a:xfrm>
              <a:off x="1404215" y="1218722"/>
              <a:ext cx="1419511" cy="73750"/>
            </a:xfrm>
            <a:custGeom>
              <a:avLst/>
              <a:gdLst/>
              <a:ahLst/>
              <a:cxnLst/>
              <a:rect l="l" t="t" r="r" b="b"/>
              <a:pathLst>
                <a:path w="36763" h="1910" extrusionOk="0">
                  <a:moveTo>
                    <a:pt x="3860" y="0"/>
                  </a:moveTo>
                  <a:lnTo>
                    <a:pt x="1" y="1910"/>
                  </a:lnTo>
                  <a:lnTo>
                    <a:pt x="36762" y="1910"/>
                  </a:lnTo>
                  <a:lnTo>
                    <a:pt x="32903" y="0"/>
                  </a:lnTo>
                  <a:close/>
                </a:path>
              </a:pathLst>
            </a:custGeom>
            <a:solidFill>
              <a:srgbClr val="9E6CAA"/>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41" name="Google Shape;3108;p37">
              <a:extLst>
                <a:ext uri="{FF2B5EF4-FFF2-40B4-BE49-F238E27FC236}">
                  <a16:creationId xmlns:a16="http://schemas.microsoft.com/office/drawing/2014/main" id="{5A9B9242-8039-26A3-A12F-7E451FFF5AE5}"/>
                </a:ext>
              </a:extLst>
            </p:cNvPr>
            <p:cNvSpPr/>
            <p:nvPr/>
          </p:nvSpPr>
          <p:spPr>
            <a:xfrm>
              <a:off x="1390392" y="3784077"/>
              <a:ext cx="526211" cy="393307"/>
            </a:xfrm>
            <a:custGeom>
              <a:avLst/>
              <a:gdLst/>
              <a:ahLst/>
              <a:cxnLst/>
              <a:rect l="l" t="t" r="r" b="b"/>
              <a:pathLst>
                <a:path w="13628" h="10186" extrusionOk="0">
                  <a:moveTo>
                    <a:pt x="1" y="1"/>
                  </a:moveTo>
                  <a:lnTo>
                    <a:pt x="1" y="10186"/>
                  </a:lnTo>
                  <a:lnTo>
                    <a:pt x="13627" y="10186"/>
                  </a:lnTo>
                  <a:lnTo>
                    <a:pt x="13627" y="1"/>
                  </a:lnTo>
                  <a:close/>
                </a:path>
              </a:pathLst>
            </a:custGeom>
            <a:solidFill>
              <a:schemeClr val="accent4"/>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42" name="Google Shape;3109;p37">
              <a:extLst>
                <a:ext uri="{FF2B5EF4-FFF2-40B4-BE49-F238E27FC236}">
                  <a16:creationId xmlns:a16="http://schemas.microsoft.com/office/drawing/2014/main" id="{DF9A0650-295B-8210-7DCC-B1E199518E5F}"/>
                </a:ext>
              </a:extLst>
            </p:cNvPr>
            <p:cNvSpPr/>
            <p:nvPr/>
          </p:nvSpPr>
          <p:spPr>
            <a:xfrm>
              <a:off x="1916546" y="3784077"/>
              <a:ext cx="110625" cy="393307"/>
            </a:xfrm>
            <a:custGeom>
              <a:avLst/>
              <a:gdLst/>
              <a:ahLst/>
              <a:cxnLst/>
              <a:rect l="l" t="t" r="r" b="b"/>
              <a:pathLst>
                <a:path w="2865" h="10186" extrusionOk="0">
                  <a:moveTo>
                    <a:pt x="0" y="1"/>
                  </a:moveTo>
                  <a:lnTo>
                    <a:pt x="0" y="10186"/>
                  </a:lnTo>
                  <a:lnTo>
                    <a:pt x="2865" y="7401"/>
                  </a:lnTo>
                  <a:lnTo>
                    <a:pt x="2865" y="1"/>
                  </a:lnTo>
                  <a:close/>
                </a:path>
              </a:pathLst>
            </a:custGeom>
            <a:solidFill>
              <a:schemeClr val="accent4"/>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43" name="Google Shape;3110;p37">
              <a:extLst>
                <a:ext uri="{FF2B5EF4-FFF2-40B4-BE49-F238E27FC236}">
                  <a16:creationId xmlns:a16="http://schemas.microsoft.com/office/drawing/2014/main" id="{8E9D524C-E93B-D83D-C04B-2AC933573641}"/>
                </a:ext>
              </a:extLst>
            </p:cNvPr>
            <p:cNvSpPr/>
            <p:nvPr/>
          </p:nvSpPr>
          <p:spPr>
            <a:xfrm>
              <a:off x="2341268" y="3784849"/>
              <a:ext cx="526211" cy="393307"/>
            </a:xfrm>
            <a:custGeom>
              <a:avLst/>
              <a:gdLst/>
              <a:ahLst/>
              <a:cxnLst/>
              <a:rect l="l" t="t" r="r" b="b"/>
              <a:pathLst>
                <a:path w="13628" h="10186" extrusionOk="0">
                  <a:moveTo>
                    <a:pt x="1" y="1"/>
                  </a:moveTo>
                  <a:lnTo>
                    <a:pt x="1" y="10186"/>
                  </a:lnTo>
                  <a:lnTo>
                    <a:pt x="13627" y="10186"/>
                  </a:lnTo>
                  <a:lnTo>
                    <a:pt x="13627" y="1"/>
                  </a:lnTo>
                  <a:close/>
                </a:path>
              </a:pathLst>
            </a:custGeom>
            <a:solidFill>
              <a:srgbClr val="F0A6A6"/>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44" name="Google Shape;3111;p37">
              <a:extLst>
                <a:ext uri="{FF2B5EF4-FFF2-40B4-BE49-F238E27FC236}">
                  <a16:creationId xmlns:a16="http://schemas.microsoft.com/office/drawing/2014/main" id="{AF5AD31C-BF56-641A-5EDF-EADA8D25B9DE}"/>
                </a:ext>
              </a:extLst>
            </p:cNvPr>
            <p:cNvSpPr/>
            <p:nvPr/>
          </p:nvSpPr>
          <p:spPr>
            <a:xfrm>
              <a:off x="2231458" y="3784077"/>
              <a:ext cx="111397" cy="393307"/>
            </a:xfrm>
            <a:custGeom>
              <a:avLst/>
              <a:gdLst/>
              <a:ahLst/>
              <a:cxnLst/>
              <a:rect l="l" t="t" r="r" b="b"/>
              <a:pathLst>
                <a:path w="2885" h="10186" extrusionOk="0">
                  <a:moveTo>
                    <a:pt x="0" y="1"/>
                  </a:moveTo>
                  <a:lnTo>
                    <a:pt x="0" y="7401"/>
                  </a:lnTo>
                  <a:lnTo>
                    <a:pt x="2885" y="10186"/>
                  </a:lnTo>
                  <a:lnTo>
                    <a:pt x="2885" y="1"/>
                  </a:lnTo>
                  <a:close/>
                </a:path>
              </a:pathLst>
            </a:custGeom>
            <a:solidFill>
              <a:srgbClr val="F0A6A6"/>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45" name="Google Shape;3112;p37">
              <a:extLst>
                <a:ext uri="{FF2B5EF4-FFF2-40B4-BE49-F238E27FC236}">
                  <a16:creationId xmlns:a16="http://schemas.microsoft.com/office/drawing/2014/main" id="{584F3B78-B1B3-5D19-E9C9-028424B48864}"/>
                </a:ext>
              </a:extLst>
            </p:cNvPr>
            <p:cNvSpPr/>
            <p:nvPr/>
          </p:nvSpPr>
          <p:spPr>
            <a:xfrm>
              <a:off x="1056290" y="3038266"/>
              <a:ext cx="444777" cy="354154"/>
            </a:xfrm>
            <a:custGeom>
              <a:avLst/>
              <a:gdLst/>
              <a:ahLst/>
              <a:cxnLst/>
              <a:rect l="l" t="t" r="r" b="b"/>
              <a:pathLst>
                <a:path w="11519" h="9172" extrusionOk="0">
                  <a:moveTo>
                    <a:pt x="0" y="1"/>
                  </a:moveTo>
                  <a:lnTo>
                    <a:pt x="0" y="9171"/>
                  </a:lnTo>
                  <a:lnTo>
                    <a:pt x="11518" y="9171"/>
                  </a:lnTo>
                  <a:lnTo>
                    <a:pt x="11518" y="1"/>
                  </a:lnTo>
                  <a:close/>
                </a:path>
              </a:pathLst>
            </a:custGeom>
            <a:solidFill>
              <a:srgbClr val="F0A6A6"/>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46" name="Google Shape;3113;p37">
              <a:extLst>
                <a:ext uri="{FF2B5EF4-FFF2-40B4-BE49-F238E27FC236}">
                  <a16:creationId xmlns:a16="http://schemas.microsoft.com/office/drawing/2014/main" id="{3205A55C-1B76-4371-905D-830C0B6FB879}"/>
                </a:ext>
              </a:extLst>
            </p:cNvPr>
            <p:cNvSpPr/>
            <p:nvPr/>
          </p:nvSpPr>
          <p:spPr>
            <a:xfrm>
              <a:off x="1500241" y="3038266"/>
              <a:ext cx="112169" cy="354154"/>
            </a:xfrm>
            <a:custGeom>
              <a:avLst/>
              <a:gdLst/>
              <a:ahLst/>
              <a:cxnLst/>
              <a:rect l="l" t="t" r="r" b="b"/>
              <a:pathLst>
                <a:path w="2905" h="9172" extrusionOk="0">
                  <a:moveTo>
                    <a:pt x="0" y="1"/>
                  </a:moveTo>
                  <a:lnTo>
                    <a:pt x="0" y="9171"/>
                  </a:lnTo>
                  <a:lnTo>
                    <a:pt x="2905" y="7083"/>
                  </a:lnTo>
                  <a:lnTo>
                    <a:pt x="2905" y="1"/>
                  </a:lnTo>
                  <a:close/>
                </a:path>
              </a:pathLst>
            </a:custGeom>
            <a:solidFill>
              <a:srgbClr val="F0A6A6"/>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47" name="Google Shape;3114;p37">
              <a:extLst>
                <a:ext uri="{FF2B5EF4-FFF2-40B4-BE49-F238E27FC236}">
                  <a16:creationId xmlns:a16="http://schemas.microsoft.com/office/drawing/2014/main" id="{163047EC-C2CD-07AC-F388-C36F20107513}"/>
                </a:ext>
              </a:extLst>
            </p:cNvPr>
            <p:cNvSpPr/>
            <p:nvPr/>
          </p:nvSpPr>
          <p:spPr>
            <a:xfrm>
              <a:off x="2341268" y="3038266"/>
              <a:ext cx="526211" cy="354154"/>
            </a:xfrm>
            <a:custGeom>
              <a:avLst/>
              <a:gdLst/>
              <a:ahLst/>
              <a:cxnLst/>
              <a:rect l="l" t="t" r="r" b="b"/>
              <a:pathLst>
                <a:path w="13628" h="9172" extrusionOk="0">
                  <a:moveTo>
                    <a:pt x="1" y="1"/>
                  </a:moveTo>
                  <a:lnTo>
                    <a:pt x="1" y="9171"/>
                  </a:lnTo>
                  <a:lnTo>
                    <a:pt x="13627" y="9171"/>
                  </a:lnTo>
                  <a:lnTo>
                    <a:pt x="13627" y="1"/>
                  </a:lnTo>
                  <a:close/>
                </a:path>
              </a:pathLst>
            </a:custGeom>
            <a:solidFill>
              <a:srgbClr val="9E6CAA"/>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48" name="Google Shape;3115;p37">
              <a:extLst>
                <a:ext uri="{FF2B5EF4-FFF2-40B4-BE49-F238E27FC236}">
                  <a16:creationId xmlns:a16="http://schemas.microsoft.com/office/drawing/2014/main" id="{74CBF822-50E1-D9BB-8797-6131A1366489}"/>
                </a:ext>
              </a:extLst>
            </p:cNvPr>
            <p:cNvSpPr/>
            <p:nvPr/>
          </p:nvSpPr>
          <p:spPr>
            <a:xfrm>
              <a:off x="2231458" y="3038266"/>
              <a:ext cx="111397" cy="354154"/>
            </a:xfrm>
            <a:custGeom>
              <a:avLst/>
              <a:gdLst/>
              <a:ahLst/>
              <a:cxnLst/>
              <a:rect l="l" t="t" r="r" b="b"/>
              <a:pathLst>
                <a:path w="2885" h="9172" extrusionOk="0">
                  <a:moveTo>
                    <a:pt x="0" y="1"/>
                  </a:moveTo>
                  <a:lnTo>
                    <a:pt x="0" y="7083"/>
                  </a:lnTo>
                  <a:lnTo>
                    <a:pt x="2885" y="9171"/>
                  </a:lnTo>
                  <a:lnTo>
                    <a:pt x="2885" y="1"/>
                  </a:lnTo>
                  <a:close/>
                </a:path>
              </a:pathLst>
            </a:custGeom>
            <a:solidFill>
              <a:srgbClr val="9E6CAA"/>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49" name="Google Shape;3116;p37">
              <a:extLst>
                <a:ext uri="{FF2B5EF4-FFF2-40B4-BE49-F238E27FC236}">
                  <a16:creationId xmlns:a16="http://schemas.microsoft.com/office/drawing/2014/main" id="{AD59F9B2-8563-60CF-7959-FE0718708D2E}"/>
                </a:ext>
              </a:extLst>
            </p:cNvPr>
            <p:cNvSpPr/>
            <p:nvPr/>
          </p:nvSpPr>
          <p:spPr>
            <a:xfrm>
              <a:off x="1390392" y="2347785"/>
              <a:ext cx="526211" cy="332608"/>
            </a:xfrm>
            <a:custGeom>
              <a:avLst/>
              <a:gdLst/>
              <a:ahLst/>
              <a:cxnLst/>
              <a:rect l="l" t="t" r="r" b="b"/>
              <a:pathLst>
                <a:path w="13628" h="8614" extrusionOk="0">
                  <a:moveTo>
                    <a:pt x="1" y="0"/>
                  </a:moveTo>
                  <a:lnTo>
                    <a:pt x="1" y="8614"/>
                  </a:lnTo>
                  <a:lnTo>
                    <a:pt x="13627" y="8614"/>
                  </a:lnTo>
                  <a:lnTo>
                    <a:pt x="13627" y="0"/>
                  </a:lnTo>
                  <a:close/>
                </a:path>
              </a:pathLst>
            </a:custGeom>
            <a:solidFill>
              <a:srgbClr val="9E6CAA"/>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50" name="Google Shape;3117;p37">
              <a:extLst>
                <a:ext uri="{FF2B5EF4-FFF2-40B4-BE49-F238E27FC236}">
                  <a16:creationId xmlns:a16="http://schemas.microsoft.com/office/drawing/2014/main" id="{CB4CFEB4-6314-30DE-93B6-788F994FBA59}"/>
                </a:ext>
              </a:extLst>
            </p:cNvPr>
            <p:cNvSpPr/>
            <p:nvPr/>
          </p:nvSpPr>
          <p:spPr>
            <a:xfrm>
              <a:off x="1916546" y="2347785"/>
              <a:ext cx="110625" cy="333380"/>
            </a:xfrm>
            <a:custGeom>
              <a:avLst/>
              <a:gdLst/>
              <a:ahLst/>
              <a:cxnLst/>
              <a:rect l="l" t="t" r="r" b="b"/>
              <a:pathLst>
                <a:path w="2865" h="8634" extrusionOk="0">
                  <a:moveTo>
                    <a:pt x="0" y="0"/>
                  </a:moveTo>
                  <a:lnTo>
                    <a:pt x="0" y="8634"/>
                  </a:lnTo>
                  <a:lnTo>
                    <a:pt x="2865" y="6565"/>
                  </a:lnTo>
                  <a:lnTo>
                    <a:pt x="2865" y="0"/>
                  </a:lnTo>
                  <a:close/>
                </a:path>
              </a:pathLst>
            </a:custGeom>
            <a:solidFill>
              <a:srgbClr val="9E6CAA"/>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51" name="Google Shape;3118;p37">
              <a:extLst>
                <a:ext uri="{FF2B5EF4-FFF2-40B4-BE49-F238E27FC236}">
                  <a16:creationId xmlns:a16="http://schemas.microsoft.com/office/drawing/2014/main" id="{70EE324C-A61A-4FA4-AE86-460515BB1944}"/>
                </a:ext>
              </a:extLst>
            </p:cNvPr>
            <p:cNvSpPr/>
            <p:nvPr/>
          </p:nvSpPr>
          <p:spPr>
            <a:xfrm>
              <a:off x="2341268" y="2347013"/>
              <a:ext cx="526211" cy="333380"/>
            </a:xfrm>
            <a:custGeom>
              <a:avLst/>
              <a:gdLst/>
              <a:ahLst/>
              <a:cxnLst/>
              <a:rect l="l" t="t" r="r" b="b"/>
              <a:pathLst>
                <a:path w="13628" h="8634" extrusionOk="0">
                  <a:moveTo>
                    <a:pt x="1" y="0"/>
                  </a:moveTo>
                  <a:lnTo>
                    <a:pt x="1" y="8634"/>
                  </a:lnTo>
                  <a:lnTo>
                    <a:pt x="13627" y="8634"/>
                  </a:lnTo>
                  <a:lnTo>
                    <a:pt x="13627" y="0"/>
                  </a:lnTo>
                  <a:close/>
                </a:path>
              </a:pathLst>
            </a:custGeom>
            <a:solidFill>
              <a:srgbClr val="434782"/>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52" name="Google Shape;3119;p37">
              <a:extLst>
                <a:ext uri="{FF2B5EF4-FFF2-40B4-BE49-F238E27FC236}">
                  <a16:creationId xmlns:a16="http://schemas.microsoft.com/office/drawing/2014/main" id="{1AD18491-1797-C070-A7AB-5130C518ED7A}"/>
                </a:ext>
              </a:extLst>
            </p:cNvPr>
            <p:cNvSpPr/>
            <p:nvPr/>
          </p:nvSpPr>
          <p:spPr>
            <a:xfrm>
              <a:off x="2231458" y="2347785"/>
              <a:ext cx="111397" cy="333380"/>
            </a:xfrm>
            <a:custGeom>
              <a:avLst/>
              <a:gdLst/>
              <a:ahLst/>
              <a:cxnLst/>
              <a:rect l="l" t="t" r="r" b="b"/>
              <a:pathLst>
                <a:path w="2885" h="8634" extrusionOk="0">
                  <a:moveTo>
                    <a:pt x="0" y="0"/>
                  </a:moveTo>
                  <a:lnTo>
                    <a:pt x="0" y="6565"/>
                  </a:lnTo>
                  <a:lnTo>
                    <a:pt x="2885" y="8634"/>
                  </a:lnTo>
                  <a:lnTo>
                    <a:pt x="2885" y="0"/>
                  </a:lnTo>
                  <a:close/>
                </a:path>
              </a:pathLst>
            </a:custGeom>
            <a:solidFill>
              <a:srgbClr val="434782"/>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53" name="Google Shape;3120;p37">
              <a:extLst>
                <a:ext uri="{FF2B5EF4-FFF2-40B4-BE49-F238E27FC236}">
                  <a16:creationId xmlns:a16="http://schemas.microsoft.com/office/drawing/2014/main" id="{B03BED36-67A8-E9BA-01F0-3EDFC5076B48}"/>
                </a:ext>
              </a:extLst>
            </p:cNvPr>
            <p:cNvSpPr/>
            <p:nvPr/>
          </p:nvSpPr>
          <p:spPr>
            <a:xfrm>
              <a:off x="1390392" y="1657266"/>
              <a:ext cx="526211" cy="333419"/>
            </a:xfrm>
            <a:custGeom>
              <a:avLst/>
              <a:gdLst/>
              <a:ahLst/>
              <a:cxnLst/>
              <a:rect l="l" t="t" r="r" b="b"/>
              <a:pathLst>
                <a:path w="13628" h="8635" extrusionOk="0">
                  <a:moveTo>
                    <a:pt x="1" y="1"/>
                  </a:moveTo>
                  <a:lnTo>
                    <a:pt x="1" y="8634"/>
                  </a:lnTo>
                  <a:lnTo>
                    <a:pt x="13627" y="8634"/>
                  </a:lnTo>
                  <a:lnTo>
                    <a:pt x="13627" y="1"/>
                  </a:lnTo>
                  <a:close/>
                </a:path>
              </a:pathLst>
            </a:custGeom>
            <a:solidFill>
              <a:srgbClr val="434782"/>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54" name="Google Shape;3121;p37">
              <a:extLst>
                <a:ext uri="{FF2B5EF4-FFF2-40B4-BE49-F238E27FC236}">
                  <a16:creationId xmlns:a16="http://schemas.microsoft.com/office/drawing/2014/main" id="{9A720BD5-1CFC-5C33-1271-ECA684737FAE}"/>
                </a:ext>
              </a:extLst>
            </p:cNvPr>
            <p:cNvSpPr/>
            <p:nvPr/>
          </p:nvSpPr>
          <p:spPr>
            <a:xfrm>
              <a:off x="1916546" y="1657266"/>
              <a:ext cx="110625" cy="332647"/>
            </a:xfrm>
            <a:custGeom>
              <a:avLst/>
              <a:gdLst/>
              <a:ahLst/>
              <a:cxnLst/>
              <a:rect l="l" t="t" r="r" b="b"/>
              <a:pathLst>
                <a:path w="2865" h="8615" extrusionOk="0">
                  <a:moveTo>
                    <a:pt x="0" y="1"/>
                  </a:moveTo>
                  <a:lnTo>
                    <a:pt x="0" y="8614"/>
                  </a:lnTo>
                  <a:lnTo>
                    <a:pt x="2865" y="6565"/>
                  </a:lnTo>
                  <a:lnTo>
                    <a:pt x="2865" y="1"/>
                  </a:lnTo>
                  <a:close/>
                </a:path>
              </a:pathLst>
            </a:custGeom>
            <a:solidFill>
              <a:srgbClr val="434782"/>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55" name="Google Shape;3122;p37">
              <a:extLst>
                <a:ext uri="{FF2B5EF4-FFF2-40B4-BE49-F238E27FC236}">
                  <a16:creationId xmlns:a16="http://schemas.microsoft.com/office/drawing/2014/main" id="{B64C9441-5714-0E0D-599A-4ADEBA6DE8E1}"/>
                </a:ext>
              </a:extLst>
            </p:cNvPr>
            <p:cNvSpPr/>
            <p:nvPr/>
          </p:nvSpPr>
          <p:spPr>
            <a:xfrm>
              <a:off x="2444978" y="1656494"/>
              <a:ext cx="526173" cy="332647"/>
            </a:xfrm>
            <a:custGeom>
              <a:avLst/>
              <a:gdLst/>
              <a:ahLst/>
              <a:cxnLst/>
              <a:rect l="l" t="t" r="r" b="b"/>
              <a:pathLst>
                <a:path w="13627" h="8615" extrusionOk="0">
                  <a:moveTo>
                    <a:pt x="0" y="1"/>
                  </a:moveTo>
                  <a:lnTo>
                    <a:pt x="0" y="8614"/>
                  </a:lnTo>
                  <a:lnTo>
                    <a:pt x="13627" y="8614"/>
                  </a:lnTo>
                  <a:lnTo>
                    <a:pt x="13627" y="1"/>
                  </a:lnTo>
                  <a:close/>
                </a:path>
              </a:pathLst>
            </a:custGeom>
            <a:solidFill>
              <a:schemeClr val="accent4"/>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56" name="Google Shape;3123;p37">
              <a:extLst>
                <a:ext uri="{FF2B5EF4-FFF2-40B4-BE49-F238E27FC236}">
                  <a16:creationId xmlns:a16="http://schemas.microsoft.com/office/drawing/2014/main" id="{0BC2E1A1-1120-92B7-43CD-053737FD9632}"/>
                </a:ext>
              </a:extLst>
            </p:cNvPr>
            <p:cNvSpPr/>
            <p:nvPr/>
          </p:nvSpPr>
          <p:spPr>
            <a:xfrm>
              <a:off x="2335129" y="1657266"/>
              <a:ext cx="111436" cy="332647"/>
            </a:xfrm>
            <a:custGeom>
              <a:avLst/>
              <a:gdLst/>
              <a:ahLst/>
              <a:cxnLst/>
              <a:rect l="l" t="t" r="r" b="b"/>
              <a:pathLst>
                <a:path w="2886" h="8615" extrusionOk="0">
                  <a:moveTo>
                    <a:pt x="1" y="1"/>
                  </a:moveTo>
                  <a:lnTo>
                    <a:pt x="1" y="6565"/>
                  </a:lnTo>
                  <a:lnTo>
                    <a:pt x="2885" y="8614"/>
                  </a:lnTo>
                  <a:lnTo>
                    <a:pt x="2885" y="1"/>
                  </a:lnTo>
                  <a:close/>
                </a:path>
              </a:pathLst>
            </a:custGeom>
            <a:solidFill>
              <a:schemeClr val="accent4"/>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57" name="Google Shape;3124;p37">
              <a:extLst>
                <a:ext uri="{FF2B5EF4-FFF2-40B4-BE49-F238E27FC236}">
                  <a16:creationId xmlns:a16="http://schemas.microsoft.com/office/drawing/2014/main" id="{782C8751-08BD-81B4-A3E7-480A33B5626D}"/>
                </a:ext>
              </a:extLst>
            </p:cNvPr>
            <p:cNvSpPr/>
            <p:nvPr/>
          </p:nvSpPr>
          <p:spPr>
            <a:xfrm>
              <a:off x="2295977" y="1736650"/>
              <a:ext cx="116764" cy="126688"/>
            </a:xfrm>
            <a:custGeom>
              <a:avLst/>
              <a:gdLst/>
              <a:ahLst/>
              <a:cxnLst/>
              <a:rect l="l" t="t" r="r" b="b"/>
              <a:pathLst>
                <a:path w="3024" h="3281" extrusionOk="0">
                  <a:moveTo>
                    <a:pt x="2020" y="0"/>
                  </a:moveTo>
                  <a:cubicBezTo>
                    <a:pt x="1993" y="0"/>
                    <a:pt x="1963" y="5"/>
                    <a:pt x="1930" y="14"/>
                  </a:cubicBezTo>
                  <a:cubicBezTo>
                    <a:pt x="1751" y="34"/>
                    <a:pt x="1233" y="93"/>
                    <a:pt x="1094" y="93"/>
                  </a:cubicBezTo>
                  <a:cubicBezTo>
                    <a:pt x="1094" y="93"/>
                    <a:pt x="60" y="312"/>
                    <a:pt x="20" y="1406"/>
                  </a:cubicBezTo>
                  <a:cubicBezTo>
                    <a:pt x="0" y="2500"/>
                    <a:pt x="199" y="2719"/>
                    <a:pt x="597" y="2958"/>
                  </a:cubicBezTo>
                  <a:cubicBezTo>
                    <a:pt x="897" y="3163"/>
                    <a:pt x="1698" y="3281"/>
                    <a:pt x="2095" y="3281"/>
                  </a:cubicBezTo>
                  <a:cubicBezTo>
                    <a:pt x="2199" y="3281"/>
                    <a:pt x="2275" y="3273"/>
                    <a:pt x="2308" y="3256"/>
                  </a:cubicBezTo>
                  <a:cubicBezTo>
                    <a:pt x="2447" y="3196"/>
                    <a:pt x="3024" y="2082"/>
                    <a:pt x="2745" y="1545"/>
                  </a:cubicBezTo>
                  <a:cubicBezTo>
                    <a:pt x="2467" y="1028"/>
                    <a:pt x="1691" y="849"/>
                    <a:pt x="1691" y="849"/>
                  </a:cubicBezTo>
                  <a:cubicBezTo>
                    <a:pt x="1691" y="849"/>
                    <a:pt x="2308" y="750"/>
                    <a:pt x="2248" y="411"/>
                  </a:cubicBezTo>
                  <a:cubicBezTo>
                    <a:pt x="2231" y="141"/>
                    <a:pt x="2171" y="0"/>
                    <a:pt x="2020" y="0"/>
                  </a:cubicBezTo>
                  <a:close/>
                </a:path>
              </a:pathLst>
            </a:custGeom>
            <a:solidFill>
              <a:srgbClr val="EE7A7D"/>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58" name="Google Shape;3125;p37">
              <a:extLst>
                <a:ext uri="{FF2B5EF4-FFF2-40B4-BE49-F238E27FC236}">
                  <a16:creationId xmlns:a16="http://schemas.microsoft.com/office/drawing/2014/main" id="{8BA574C9-D443-A819-DA01-6730CBDAB44D}"/>
                </a:ext>
              </a:extLst>
            </p:cNvPr>
            <p:cNvSpPr/>
            <p:nvPr/>
          </p:nvSpPr>
          <p:spPr>
            <a:xfrm>
              <a:off x="2803675" y="1816691"/>
              <a:ext cx="223489" cy="108694"/>
            </a:xfrm>
            <a:custGeom>
              <a:avLst/>
              <a:gdLst/>
              <a:ahLst/>
              <a:cxnLst/>
              <a:rect l="l" t="t" r="r" b="b"/>
              <a:pathLst>
                <a:path w="5788" h="2815" extrusionOk="0">
                  <a:moveTo>
                    <a:pt x="2394" y="1"/>
                  </a:moveTo>
                  <a:cubicBezTo>
                    <a:pt x="2273" y="1"/>
                    <a:pt x="2198" y="34"/>
                    <a:pt x="2288" y="169"/>
                  </a:cubicBezTo>
                  <a:cubicBezTo>
                    <a:pt x="2427" y="427"/>
                    <a:pt x="3103" y="1004"/>
                    <a:pt x="3103" y="1004"/>
                  </a:cubicBezTo>
                  <a:cubicBezTo>
                    <a:pt x="3103" y="1004"/>
                    <a:pt x="2109" y="964"/>
                    <a:pt x="1691" y="885"/>
                  </a:cubicBezTo>
                  <a:cubicBezTo>
                    <a:pt x="1378" y="842"/>
                    <a:pt x="1014" y="708"/>
                    <a:pt x="766" y="708"/>
                  </a:cubicBezTo>
                  <a:cubicBezTo>
                    <a:pt x="668" y="708"/>
                    <a:pt x="588" y="729"/>
                    <a:pt x="537" y="785"/>
                  </a:cubicBezTo>
                  <a:cubicBezTo>
                    <a:pt x="338" y="984"/>
                    <a:pt x="0" y="1482"/>
                    <a:pt x="318" y="1820"/>
                  </a:cubicBezTo>
                  <a:cubicBezTo>
                    <a:pt x="637" y="2138"/>
                    <a:pt x="2188" y="2775"/>
                    <a:pt x="2944" y="2814"/>
                  </a:cubicBezTo>
                  <a:cubicBezTo>
                    <a:pt x="2957" y="2815"/>
                    <a:pt x="2970" y="2815"/>
                    <a:pt x="2983" y="2815"/>
                  </a:cubicBezTo>
                  <a:cubicBezTo>
                    <a:pt x="3779" y="2815"/>
                    <a:pt x="5533" y="2232"/>
                    <a:pt x="5670" y="1919"/>
                  </a:cubicBezTo>
                  <a:cubicBezTo>
                    <a:pt x="5787" y="1625"/>
                    <a:pt x="5692" y="924"/>
                    <a:pt x="5422" y="924"/>
                  </a:cubicBezTo>
                  <a:cubicBezTo>
                    <a:pt x="5419" y="924"/>
                    <a:pt x="5415" y="924"/>
                    <a:pt x="5411" y="925"/>
                  </a:cubicBezTo>
                  <a:lnTo>
                    <a:pt x="4198" y="925"/>
                  </a:lnTo>
                  <a:cubicBezTo>
                    <a:pt x="3839" y="925"/>
                    <a:pt x="2924" y="49"/>
                    <a:pt x="2706" y="29"/>
                  </a:cubicBezTo>
                  <a:cubicBezTo>
                    <a:pt x="2610" y="21"/>
                    <a:pt x="2488" y="1"/>
                    <a:pt x="2394" y="1"/>
                  </a:cubicBezTo>
                  <a:close/>
                </a:path>
              </a:pathLst>
            </a:custGeom>
            <a:solidFill>
              <a:srgbClr val="EE7A7D"/>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59" name="Google Shape;3126;p37">
              <a:extLst>
                <a:ext uri="{FF2B5EF4-FFF2-40B4-BE49-F238E27FC236}">
                  <a16:creationId xmlns:a16="http://schemas.microsoft.com/office/drawing/2014/main" id="{7F78D301-5295-0149-BD51-F190D1E742BC}"/>
                </a:ext>
              </a:extLst>
            </p:cNvPr>
            <p:cNvSpPr/>
            <p:nvPr/>
          </p:nvSpPr>
          <p:spPr>
            <a:xfrm>
              <a:off x="1629279" y="699133"/>
              <a:ext cx="394851" cy="306081"/>
            </a:xfrm>
            <a:custGeom>
              <a:avLst/>
              <a:gdLst/>
              <a:ahLst/>
              <a:cxnLst/>
              <a:rect l="l" t="t" r="r" b="b"/>
              <a:pathLst>
                <a:path w="10226" h="7927" extrusionOk="0">
                  <a:moveTo>
                    <a:pt x="5816" y="1"/>
                  </a:moveTo>
                  <a:cubicBezTo>
                    <a:pt x="5696" y="1"/>
                    <a:pt x="5580" y="3"/>
                    <a:pt x="5471" y="10"/>
                  </a:cubicBezTo>
                  <a:cubicBezTo>
                    <a:pt x="4436" y="49"/>
                    <a:pt x="1810" y="407"/>
                    <a:pt x="1810" y="407"/>
                  </a:cubicBezTo>
                  <a:cubicBezTo>
                    <a:pt x="1810" y="407"/>
                    <a:pt x="2188" y="407"/>
                    <a:pt x="1094" y="2039"/>
                  </a:cubicBezTo>
                  <a:cubicBezTo>
                    <a:pt x="0" y="3690"/>
                    <a:pt x="1393" y="7927"/>
                    <a:pt x="1393" y="7927"/>
                  </a:cubicBezTo>
                  <a:lnTo>
                    <a:pt x="10225" y="7827"/>
                  </a:lnTo>
                  <a:lnTo>
                    <a:pt x="8952" y="3033"/>
                  </a:lnTo>
                  <a:lnTo>
                    <a:pt x="8216" y="208"/>
                  </a:lnTo>
                  <a:cubicBezTo>
                    <a:pt x="8216" y="208"/>
                    <a:pt x="6857" y="1"/>
                    <a:pt x="5816" y="1"/>
                  </a:cubicBezTo>
                  <a:close/>
                </a:path>
              </a:pathLst>
            </a:custGeom>
            <a:solidFill>
              <a:srgbClr val="928AC2"/>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60" name="Google Shape;3127;p37">
              <a:extLst>
                <a:ext uri="{FF2B5EF4-FFF2-40B4-BE49-F238E27FC236}">
                  <a16:creationId xmlns:a16="http://schemas.microsoft.com/office/drawing/2014/main" id="{74D6C235-0D22-25F6-DF78-2C1D8C6E1EF4}"/>
                </a:ext>
              </a:extLst>
            </p:cNvPr>
            <p:cNvSpPr/>
            <p:nvPr/>
          </p:nvSpPr>
          <p:spPr>
            <a:xfrm>
              <a:off x="1629279" y="777823"/>
              <a:ext cx="394851" cy="227389"/>
            </a:xfrm>
            <a:custGeom>
              <a:avLst/>
              <a:gdLst/>
              <a:ahLst/>
              <a:cxnLst/>
              <a:rect l="l" t="t" r="r" b="b"/>
              <a:pathLst>
                <a:path w="10226" h="5889" extrusionOk="0">
                  <a:moveTo>
                    <a:pt x="1094" y="1"/>
                  </a:moveTo>
                  <a:lnTo>
                    <a:pt x="1094" y="1"/>
                  </a:lnTo>
                  <a:cubicBezTo>
                    <a:pt x="0" y="1612"/>
                    <a:pt x="1393" y="5889"/>
                    <a:pt x="1393" y="5889"/>
                  </a:cubicBezTo>
                  <a:lnTo>
                    <a:pt x="10225" y="5789"/>
                  </a:lnTo>
                  <a:lnTo>
                    <a:pt x="8952" y="995"/>
                  </a:lnTo>
                  <a:cubicBezTo>
                    <a:pt x="8952" y="995"/>
                    <a:pt x="8455" y="3064"/>
                    <a:pt x="6883" y="3462"/>
                  </a:cubicBezTo>
                  <a:cubicBezTo>
                    <a:pt x="6135" y="3637"/>
                    <a:pt x="5282" y="3741"/>
                    <a:pt x="4471" y="3741"/>
                  </a:cubicBezTo>
                  <a:cubicBezTo>
                    <a:pt x="3622" y="3741"/>
                    <a:pt x="2818" y="3627"/>
                    <a:pt x="2228" y="3362"/>
                  </a:cubicBezTo>
                  <a:cubicBezTo>
                    <a:pt x="1094" y="2825"/>
                    <a:pt x="1094" y="1"/>
                    <a:pt x="1094" y="1"/>
                  </a:cubicBezTo>
                  <a:close/>
                </a:path>
              </a:pathLst>
            </a:custGeom>
            <a:solidFill>
              <a:srgbClr val="1D1D1B"/>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61" name="Google Shape;3128;p37">
              <a:extLst>
                <a:ext uri="{FF2B5EF4-FFF2-40B4-BE49-F238E27FC236}">
                  <a16:creationId xmlns:a16="http://schemas.microsoft.com/office/drawing/2014/main" id="{90A8C098-D88B-146B-0140-81B332E38970}"/>
                </a:ext>
              </a:extLst>
            </p:cNvPr>
            <p:cNvSpPr/>
            <p:nvPr/>
          </p:nvSpPr>
          <p:spPr>
            <a:xfrm>
              <a:off x="1752912" y="670291"/>
              <a:ext cx="116803" cy="71858"/>
            </a:xfrm>
            <a:custGeom>
              <a:avLst/>
              <a:gdLst/>
              <a:ahLst/>
              <a:cxnLst/>
              <a:rect l="l" t="t" r="r" b="b"/>
              <a:pathLst>
                <a:path w="3025" h="1861" extrusionOk="0">
                  <a:moveTo>
                    <a:pt x="2826" y="1"/>
                  </a:moveTo>
                  <a:lnTo>
                    <a:pt x="1" y="498"/>
                  </a:lnTo>
                  <a:lnTo>
                    <a:pt x="41" y="1413"/>
                  </a:lnTo>
                  <a:cubicBezTo>
                    <a:pt x="41" y="1413"/>
                    <a:pt x="423" y="1860"/>
                    <a:pt x="1235" y="1860"/>
                  </a:cubicBezTo>
                  <a:cubicBezTo>
                    <a:pt x="1692" y="1860"/>
                    <a:pt x="2286" y="1718"/>
                    <a:pt x="3025" y="1274"/>
                  </a:cubicBezTo>
                  <a:lnTo>
                    <a:pt x="2826" y="1"/>
                  </a:lnTo>
                  <a:close/>
                </a:path>
              </a:pathLst>
            </a:custGeom>
            <a:solidFill>
              <a:srgbClr val="EE7A7D"/>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62" name="Google Shape;3129;p37">
              <a:extLst>
                <a:ext uri="{FF2B5EF4-FFF2-40B4-BE49-F238E27FC236}">
                  <a16:creationId xmlns:a16="http://schemas.microsoft.com/office/drawing/2014/main" id="{FA2B4898-A921-8A19-F958-20EDFC3B29A6}"/>
                </a:ext>
              </a:extLst>
            </p:cNvPr>
            <p:cNvSpPr/>
            <p:nvPr/>
          </p:nvSpPr>
          <p:spPr>
            <a:xfrm>
              <a:off x="1723761" y="489784"/>
              <a:ext cx="169007" cy="173640"/>
            </a:xfrm>
            <a:custGeom>
              <a:avLst/>
              <a:gdLst/>
              <a:ahLst/>
              <a:cxnLst/>
              <a:rect l="l" t="t" r="r" b="b"/>
              <a:pathLst>
                <a:path w="4377" h="4497" extrusionOk="0">
                  <a:moveTo>
                    <a:pt x="995" y="1"/>
                  </a:moveTo>
                  <a:lnTo>
                    <a:pt x="0" y="518"/>
                  </a:lnTo>
                  <a:lnTo>
                    <a:pt x="139" y="3243"/>
                  </a:lnTo>
                  <a:lnTo>
                    <a:pt x="1054" y="4497"/>
                  </a:lnTo>
                  <a:lnTo>
                    <a:pt x="3581" y="4298"/>
                  </a:lnTo>
                  <a:lnTo>
                    <a:pt x="4277" y="3243"/>
                  </a:lnTo>
                  <a:lnTo>
                    <a:pt x="4376" y="1612"/>
                  </a:lnTo>
                  <a:lnTo>
                    <a:pt x="4118" y="1"/>
                  </a:lnTo>
                  <a:close/>
                </a:path>
              </a:pathLst>
            </a:custGeom>
            <a:solidFill>
              <a:srgbClr val="EE7A7D"/>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63" name="Google Shape;3130;p37">
              <a:extLst>
                <a:ext uri="{FF2B5EF4-FFF2-40B4-BE49-F238E27FC236}">
                  <a16:creationId xmlns:a16="http://schemas.microsoft.com/office/drawing/2014/main" id="{801CCA3E-E1A1-32EF-2E70-635BAB7F525C}"/>
                </a:ext>
              </a:extLst>
            </p:cNvPr>
            <p:cNvSpPr/>
            <p:nvPr/>
          </p:nvSpPr>
          <p:spPr>
            <a:xfrm>
              <a:off x="1694570" y="410400"/>
              <a:ext cx="218161" cy="302954"/>
            </a:xfrm>
            <a:custGeom>
              <a:avLst/>
              <a:gdLst/>
              <a:ahLst/>
              <a:cxnLst/>
              <a:rect l="l" t="t" r="r" b="b"/>
              <a:pathLst>
                <a:path w="5650" h="7846" extrusionOk="0">
                  <a:moveTo>
                    <a:pt x="4556" y="2355"/>
                  </a:moveTo>
                  <a:cubicBezTo>
                    <a:pt x="4556" y="2355"/>
                    <a:pt x="4874" y="3668"/>
                    <a:pt x="4874" y="3907"/>
                  </a:cubicBezTo>
                  <a:cubicBezTo>
                    <a:pt x="4874" y="4126"/>
                    <a:pt x="4874" y="4643"/>
                    <a:pt x="4774" y="5100"/>
                  </a:cubicBezTo>
                  <a:cubicBezTo>
                    <a:pt x="4675" y="5538"/>
                    <a:pt x="4158" y="6035"/>
                    <a:pt x="2785" y="6135"/>
                  </a:cubicBezTo>
                  <a:cubicBezTo>
                    <a:pt x="2699" y="6141"/>
                    <a:pt x="2618" y="6144"/>
                    <a:pt x="2541" y="6144"/>
                  </a:cubicBezTo>
                  <a:cubicBezTo>
                    <a:pt x="1392" y="6144"/>
                    <a:pt x="1242" y="5486"/>
                    <a:pt x="1074" y="5299"/>
                  </a:cubicBezTo>
                  <a:cubicBezTo>
                    <a:pt x="915" y="5061"/>
                    <a:pt x="935" y="2853"/>
                    <a:pt x="935" y="2853"/>
                  </a:cubicBezTo>
                  <a:lnTo>
                    <a:pt x="915" y="2475"/>
                  </a:lnTo>
                  <a:lnTo>
                    <a:pt x="915" y="2475"/>
                  </a:lnTo>
                  <a:cubicBezTo>
                    <a:pt x="915" y="2475"/>
                    <a:pt x="1265" y="3120"/>
                    <a:pt x="2567" y="3120"/>
                  </a:cubicBezTo>
                  <a:cubicBezTo>
                    <a:pt x="2655" y="3120"/>
                    <a:pt x="2748" y="3117"/>
                    <a:pt x="2845" y="3111"/>
                  </a:cubicBezTo>
                  <a:cubicBezTo>
                    <a:pt x="4357" y="3012"/>
                    <a:pt x="4556" y="2355"/>
                    <a:pt x="4556" y="2355"/>
                  </a:cubicBezTo>
                  <a:close/>
                  <a:moveTo>
                    <a:pt x="2390" y="0"/>
                  </a:moveTo>
                  <a:cubicBezTo>
                    <a:pt x="2068" y="0"/>
                    <a:pt x="1701" y="54"/>
                    <a:pt x="1333" y="247"/>
                  </a:cubicBezTo>
                  <a:cubicBezTo>
                    <a:pt x="537" y="664"/>
                    <a:pt x="0" y="1639"/>
                    <a:pt x="20" y="2077"/>
                  </a:cubicBezTo>
                  <a:cubicBezTo>
                    <a:pt x="36" y="2440"/>
                    <a:pt x="214" y="2477"/>
                    <a:pt x="287" y="2477"/>
                  </a:cubicBezTo>
                  <a:cubicBezTo>
                    <a:pt x="306" y="2477"/>
                    <a:pt x="318" y="2475"/>
                    <a:pt x="318" y="2475"/>
                  </a:cubicBezTo>
                  <a:cubicBezTo>
                    <a:pt x="318" y="2475"/>
                    <a:pt x="438" y="4504"/>
                    <a:pt x="418" y="5100"/>
                  </a:cubicBezTo>
                  <a:cubicBezTo>
                    <a:pt x="398" y="5717"/>
                    <a:pt x="80" y="7846"/>
                    <a:pt x="2646" y="7846"/>
                  </a:cubicBezTo>
                  <a:cubicBezTo>
                    <a:pt x="5192" y="7846"/>
                    <a:pt x="5530" y="6214"/>
                    <a:pt x="5570" y="5061"/>
                  </a:cubicBezTo>
                  <a:cubicBezTo>
                    <a:pt x="5650" y="3947"/>
                    <a:pt x="5550" y="2952"/>
                    <a:pt x="5550" y="2276"/>
                  </a:cubicBezTo>
                  <a:cubicBezTo>
                    <a:pt x="5550" y="1619"/>
                    <a:pt x="5272" y="923"/>
                    <a:pt x="4695" y="525"/>
                  </a:cubicBezTo>
                  <a:cubicBezTo>
                    <a:pt x="4098" y="127"/>
                    <a:pt x="3601" y="87"/>
                    <a:pt x="3302" y="87"/>
                  </a:cubicBezTo>
                  <a:cubicBezTo>
                    <a:pt x="3135" y="87"/>
                    <a:pt x="2800" y="0"/>
                    <a:pt x="2390" y="0"/>
                  </a:cubicBezTo>
                  <a:close/>
                </a:path>
              </a:pathLst>
            </a:custGeom>
            <a:solidFill>
              <a:srgbClr val="1D1D1B"/>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64" name="Google Shape;3131;p37">
              <a:extLst>
                <a:ext uri="{FF2B5EF4-FFF2-40B4-BE49-F238E27FC236}">
                  <a16:creationId xmlns:a16="http://schemas.microsoft.com/office/drawing/2014/main" id="{48F5BBEC-7310-00C2-AC75-C938BC59A998}"/>
                </a:ext>
              </a:extLst>
            </p:cNvPr>
            <p:cNvSpPr/>
            <p:nvPr/>
          </p:nvSpPr>
          <p:spPr>
            <a:xfrm>
              <a:off x="1656925" y="522990"/>
              <a:ext cx="59927" cy="54405"/>
            </a:xfrm>
            <a:custGeom>
              <a:avLst/>
              <a:gdLst/>
              <a:ahLst/>
              <a:cxnLst/>
              <a:rect l="l" t="t" r="r" b="b"/>
              <a:pathLst>
                <a:path w="1552" h="1409" extrusionOk="0">
                  <a:moveTo>
                    <a:pt x="694" y="0"/>
                  </a:moveTo>
                  <a:cubicBezTo>
                    <a:pt x="655" y="0"/>
                    <a:pt x="616" y="5"/>
                    <a:pt x="577" y="16"/>
                  </a:cubicBezTo>
                  <a:cubicBezTo>
                    <a:pt x="100" y="135"/>
                    <a:pt x="0" y="752"/>
                    <a:pt x="358" y="1051"/>
                  </a:cubicBezTo>
                  <a:cubicBezTo>
                    <a:pt x="697" y="1349"/>
                    <a:pt x="1552" y="1409"/>
                    <a:pt x="1552" y="1409"/>
                  </a:cubicBezTo>
                  <a:lnTo>
                    <a:pt x="1552" y="692"/>
                  </a:lnTo>
                  <a:cubicBezTo>
                    <a:pt x="1552" y="692"/>
                    <a:pt x="1147" y="0"/>
                    <a:pt x="694" y="0"/>
                  </a:cubicBezTo>
                  <a:close/>
                </a:path>
              </a:pathLst>
            </a:custGeom>
            <a:solidFill>
              <a:srgbClr val="EE7A7D"/>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65" name="Google Shape;3132;p37">
              <a:extLst>
                <a:ext uri="{FF2B5EF4-FFF2-40B4-BE49-F238E27FC236}">
                  <a16:creationId xmlns:a16="http://schemas.microsoft.com/office/drawing/2014/main" id="{93D988FA-4BC3-4F2A-FA8E-CC0C94F62016}"/>
                </a:ext>
              </a:extLst>
            </p:cNvPr>
            <p:cNvSpPr/>
            <p:nvPr/>
          </p:nvSpPr>
          <p:spPr>
            <a:xfrm>
              <a:off x="1901179" y="519978"/>
              <a:ext cx="51509" cy="57417"/>
            </a:xfrm>
            <a:custGeom>
              <a:avLst/>
              <a:gdLst/>
              <a:ahLst/>
              <a:cxnLst/>
              <a:rect l="l" t="t" r="r" b="b"/>
              <a:pathLst>
                <a:path w="1334" h="1487" extrusionOk="0">
                  <a:moveTo>
                    <a:pt x="870" y="0"/>
                  </a:moveTo>
                  <a:cubicBezTo>
                    <a:pt x="597" y="0"/>
                    <a:pt x="247" y="214"/>
                    <a:pt x="20" y="532"/>
                  </a:cubicBezTo>
                  <a:lnTo>
                    <a:pt x="0" y="1487"/>
                  </a:lnTo>
                  <a:cubicBezTo>
                    <a:pt x="0" y="1487"/>
                    <a:pt x="1333" y="1089"/>
                    <a:pt x="1273" y="412"/>
                  </a:cubicBezTo>
                  <a:cubicBezTo>
                    <a:pt x="1239" y="122"/>
                    <a:pt x="1076" y="0"/>
                    <a:pt x="870" y="0"/>
                  </a:cubicBezTo>
                  <a:close/>
                </a:path>
              </a:pathLst>
            </a:custGeom>
            <a:solidFill>
              <a:srgbClr val="EE7A7D"/>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66" name="Google Shape;3133;p37">
              <a:extLst>
                <a:ext uri="{FF2B5EF4-FFF2-40B4-BE49-F238E27FC236}">
                  <a16:creationId xmlns:a16="http://schemas.microsoft.com/office/drawing/2014/main" id="{B494EEDD-F405-EC17-FE68-139078694D8E}"/>
                </a:ext>
              </a:extLst>
            </p:cNvPr>
            <p:cNvSpPr/>
            <p:nvPr/>
          </p:nvSpPr>
          <p:spPr>
            <a:xfrm>
              <a:off x="1791330" y="571524"/>
              <a:ext cx="21546" cy="53903"/>
            </a:xfrm>
            <a:custGeom>
              <a:avLst/>
              <a:gdLst/>
              <a:ahLst/>
              <a:cxnLst/>
              <a:rect l="l" t="t" r="r" b="b"/>
              <a:pathLst>
                <a:path w="558" h="1396" extrusionOk="0">
                  <a:moveTo>
                    <a:pt x="223" y="0"/>
                  </a:moveTo>
                  <a:cubicBezTo>
                    <a:pt x="160" y="0"/>
                    <a:pt x="94" y="32"/>
                    <a:pt x="40" y="132"/>
                  </a:cubicBezTo>
                  <a:lnTo>
                    <a:pt x="1" y="1246"/>
                  </a:lnTo>
                  <a:cubicBezTo>
                    <a:pt x="1" y="1246"/>
                    <a:pt x="124" y="1396"/>
                    <a:pt x="289" y="1396"/>
                  </a:cubicBezTo>
                  <a:cubicBezTo>
                    <a:pt x="372" y="1396"/>
                    <a:pt x="465" y="1358"/>
                    <a:pt x="558" y="1246"/>
                  </a:cubicBezTo>
                  <a:lnTo>
                    <a:pt x="438" y="92"/>
                  </a:lnTo>
                  <a:cubicBezTo>
                    <a:pt x="414" y="80"/>
                    <a:pt x="322" y="0"/>
                    <a:pt x="223" y="0"/>
                  </a:cubicBezTo>
                  <a:close/>
                </a:path>
              </a:pathLst>
            </a:custGeom>
            <a:solidFill>
              <a:schemeClr val="accent1"/>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67" name="Google Shape;3134;p37">
              <a:extLst>
                <a:ext uri="{FF2B5EF4-FFF2-40B4-BE49-F238E27FC236}">
                  <a16:creationId xmlns:a16="http://schemas.microsoft.com/office/drawing/2014/main" id="{7877DA79-758C-AD17-D3CA-8CA2D1393BC0}"/>
                </a:ext>
              </a:extLst>
            </p:cNvPr>
            <p:cNvSpPr/>
            <p:nvPr/>
          </p:nvSpPr>
          <p:spPr>
            <a:xfrm>
              <a:off x="1418038" y="714848"/>
              <a:ext cx="284999" cy="455280"/>
            </a:xfrm>
            <a:custGeom>
              <a:avLst/>
              <a:gdLst/>
              <a:ahLst/>
              <a:cxnLst/>
              <a:rect l="l" t="t" r="r" b="b"/>
              <a:pathLst>
                <a:path w="7381" h="11791" extrusionOk="0">
                  <a:moveTo>
                    <a:pt x="7381" y="0"/>
                  </a:moveTo>
                  <a:cubicBezTo>
                    <a:pt x="7380" y="0"/>
                    <a:pt x="3402" y="239"/>
                    <a:pt x="2288" y="4078"/>
                  </a:cubicBezTo>
                  <a:cubicBezTo>
                    <a:pt x="1194" y="7898"/>
                    <a:pt x="1155" y="8614"/>
                    <a:pt x="578" y="9251"/>
                  </a:cubicBezTo>
                  <a:cubicBezTo>
                    <a:pt x="1" y="9867"/>
                    <a:pt x="60" y="11399"/>
                    <a:pt x="1334" y="11737"/>
                  </a:cubicBezTo>
                  <a:cubicBezTo>
                    <a:pt x="1475" y="11774"/>
                    <a:pt x="1611" y="11791"/>
                    <a:pt x="1740" y="11791"/>
                  </a:cubicBezTo>
                  <a:cubicBezTo>
                    <a:pt x="2787" y="11791"/>
                    <a:pt x="3402" y="10703"/>
                    <a:pt x="3402" y="10703"/>
                  </a:cubicBezTo>
                  <a:lnTo>
                    <a:pt x="6187" y="5192"/>
                  </a:lnTo>
                  <a:cubicBezTo>
                    <a:pt x="6187" y="5192"/>
                    <a:pt x="6187" y="5192"/>
                    <a:pt x="6187" y="5192"/>
                  </a:cubicBezTo>
                  <a:cubicBezTo>
                    <a:pt x="6193" y="5192"/>
                    <a:pt x="7381" y="814"/>
                    <a:pt x="7381" y="0"/>
                  </a:cubicBezTo>
                  <a:close/>
                </a:path>
              </a:pathLst>
            </a:custGeom>
            <a:solidFill>
              <a:srgbClr val="928AC2"/>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68" name="Google Shape;3135;p37">
              <a:extLst>
                <a:ext uri="{FF2B5EF4-FFF2-40B4-BE49-F238E27FC236}">
                  <a16:creationId xmlns:a16="http://schemas.microsoft.com/office/drawing/2014/main" id="{A3C6A9BF-F53B-EDE1-CD56-0B47DFE661ED}"/>
                </a:ext>
              </a:extLst>
            </p:cNvPr>
            <p:cNvSpPr/>
            <p:nvPr/>
          </p:nvSpPr>
          <p:spPr>
            <a:xfrm>
              <a:off x="1553215" y="959873"/>
              <a:ext cx="526211" cy="333380"/>
            </a:xfrm>
            <a:custGeom>
              <a:avLst/>
              <a:gdLst/>
              <a:ahLst/>
              <a:cxnLst/>
              <a:rect l="l" t="t" r="r" b="b"/>
              <a:pathLst>
                <a:path w="13628" h="8634" extrusionOk="0">
                  <a:moveTo>
                    <a:pt x="1" y="0"/>
                  </a:moveTo>
                  <a:lnTo>
                    <a:pt x="1" y="8634"/>
                  </a:lnTo>
                  <a:lnTo>
                    <a:pt x="13627" y="8634"/>
                  </a:lnTo>
                  <a:lnTo>
                    <a:pt x="13627" y="0"/>
                  </a:lnTo>
                  <a:close/>
                </a:path>
              </a:pathLst>
            </a:custGeom>
            <a:solidFill>
              <a:srgbClr val="F0A6A6"/>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69" name="Google Shape;3136;p37">
              <a:extLst>
                <a:ext uri="{FF2B5EF4-FFF2-40B4-BE49-F238E27FC236}">
                  <a16:creationId xmlns:a16="http://schemas.microsoft.com/office/drawing/2014/main" id="{7FB345B6-47D5-838B-48B1-5C2F6CADE8A0}"/>
                </a:ext>
              </a:extLst>
            </p:cNvPr>
            <p:cNvSpPr/>
            <p:nvPr/>
          </p:nvSpPr>
          <p:spPr>
            <a:xfrm>
              <a:off x="2078597" y="960646"/>
              <a:ext cx="111397" cy="331836"/>
            </a:xfrm>
            <a:custGeom>
              <a:avLst/>
              <a:gdLst/>
              <a:ahLst/>
              <a:cxnLst/>
              <a:rect l="l" t="t" r="r" b="b"/>
              <a:pathLst>
                <a:path w="2885" h="8594" extrusionOk="0">
                  <a:moveTo>
                    <a:pt x="0" y="0"/>
                  </a:moveTo>
                  <a:lnTo>
                    <a:pt x="0" y="8594"/>
                  </a:lnTo>
                  <a:lnTo>
                    <a:pt x="2885" y="6565"/>
                  </a:lnTo>
                  <a:lnTo>
                    <a:pt x="2885" y="0"/>
                  </a:lnTo>
                  <a:close/>
                </a:path>
              </a:pathLst>
            </a:custGeom>
            <a:solidFill>
              <a:srgbClr val="F0A6A6"/>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70" name="Google Shape;3137;p37">
              <a:extLst>
                <a:ext uri="{FF2B5EF4-FFF2-40B4-BE49-F238E27FC236}">
                  <a16:creationId xmlns:a16="http://schemas.microsoft.com/office/drawing/2014/main" id="{B49BCECF-5479-DB7F-2824-12C33D46504F}"/>
                </a:ext>
              </a:extLst>
            </p:cNvPr>
            <p:cNvSpPr/>
            <p:nvPr/>
          </p:nvSpPr>
          <p:spPr>
            <a:xfrm>
              <a:off x="1461823" y="1088294"/>
              <a:ext cx="192059" cy="136920"/>
            </a:xfrm>
            <a:custGeom>
              <a:avLst/>
              <a:gdLst/>
              <a:ahLst/>
              <a:cxnLst/>
              <a:rect l="l" t="t" r="r" b="b"/>
              <a:pathLst>
                <a:path w="4974" h="3546" extrusionOk="0">
                  <a:moveTo>
                    <a:pt x="3844" y="0"/>
                  </a:moveTo>
                  <a:cubicBezTo>
                    <a:pt x="3802" y="0"/>
                    <a:pt x="3755" y="5"/>
                    <a:pt x="3701" y="16"/>
                  </a:cubicBezTo>
                  <a:cubicBezTo>
                    <a:pt x="3243" y="116"/>
                    <a:pt x="1930" y="136"/>
                    <a:pt x="737" y="792"/>
                  </a:cubicBezTo>
                  <a:cubicBezTo>
                    <a:pt x="737" y="792"/>
                    <a:pt x="1" y="1608"/>
                    <a:pt x="677" y="2901"/>
                  </a:cubicBezTo>
                  <a:cubicBezTo>
                    <a:pt x="928" y="3381"/>
                    <a:pt x="1492" y="3545"/>
                    <a:pt x="2110" y="3545"/>
                  </a:cubicBezTo>
                  <a:cubicBezTo>
                    <a:pt x="3156" y="3545"/>
                    <a:pt x="4357" y="3073"/>
                    <a:pt x="4457" y="2861"/>
                  </a:cubicBezTo>
                  <a:cubicBezTo>
                    <a:pt x="4656" y="2503"/>
                    <a:pt x="4974" y="1767"/>
                    <a:pt x="4616" y="1468"/>
                  </a:cubicBezTo>
                  <a:cubicBezTo>
                    <a:pt x="4238" y="1150"/>
                    <a:pt x="3422" y="1150"/>
                    <a:pt x="2965" y="1110"/>
                  </a:cubicBezTo>
                  <a:cubicBezTo>
                    <a:pt x="2527" y="1070"/>
                    <a:pt x="3621" y="673"/>
                    <a:pt x="3900" y="494"/>
                  </a:cubicBezTo>
                  <a:cubicBezTo>
                    <a:pt x="4130" y="334"/>
                    <a:pt x="4187" y="0"/>
                    <a:pt x="3844" y="0"/>
                  </a:cubicBezTo>
                  <a:close/>
                </a:path>
              </a:pathLst>
            </a:custGeom>
            <a:solidFill>
              <a:srgbClr val="EE7A7D"/>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71" name="Google Shape;3138;p37">
              <a:extLst>
                <a:ext uri="{FF2B5EF4-FFF2-40B4-BE49-F238E27FC236}">
                  <a16:creationId xmlns:a16="http://schemas.microsoft.com/office/drawing/2014/main" id="{F963082F-173F-6924-A01E-471668AE0E25}"/>
                </a:ext>
              </a:extLst>
            </p:cNvPr>
            <p:cNvSpPr/>
            <p:nvPr/>
          </p:nvSpPr>
          <p:spPr>
            <a:xfrm>
              <a:off x="1933419" y="703921"/>
              <a:ext cx="413270" cy="497677"/>
            </a:xfrm>
            <a:custGeom>
              <a:avLst/>
              <a:gdLst/>
              <a:ahLst/>
              <a:cxnLst/>
              <a:rect l="l" t="t" r="r" b="b"/>
              <a:pathLst>
                <a:path w="10703" h="12889" extrusionOk="0">
                  <a:moveTo>
                    <a:pt x="149" y="0"/>
                  </a:moveTo>
                  <a:cubicBezTo>
                    <a:pt x="52" y="0"/>
                    <a:pt x="1" y="5"/>
                    <a:pt x="1" y="5"/>
                  </a:cubicBezTo>
                  <a:cubicBezTo>
                    <a:pt x="1" y="5"/>
                    <a:pt x="399" y="3864"/>
                    <a:pt x="1095" y="4401"/>
                  </a:cubicBezTo>
                  <a:cubicBezTo>
                    <a:pt x="1791" y="4978"/>
                    <a:pt x="3462" y="6311"/>
                    <a:pt x="2348" y="7683"/>
                  </a:cubicBezTo>
                  <a:cubicBezTo>
                    <a:pt x="1214" y="9056"/>
                    <a:pt x="975" y="11384"/>
                    <a:pt x="975" y="11384"/>
                  </a:cubicBezTo>
                  <a:cubicBezTo>
                    <a:pt x="1012" y="11379"/>
                    <a:pt x="1047" y="11377"/>
                    <a:pt x="1081" y="11377"/>
                  </a:cubicBezTo>
                  <a:cubicBezTo>
                    <a:pt x="1968" y="11377"/>
                    <a:pt x="2189" y="12816"/>
                    <a:pt x="2189" y="12816"/>
                  </a:cubicBezTo>
                  <a:cubicBezTo>
                    <a:pt x="2251" y="12866"/>
                    <a:pt x="2396" y="12888"/>
                    <a:pt x="2587" y="12888"/>
                  </a:cubicBezTo>
                  <a:cubicBezTo>
                    <a:pt x="3004" y="12888"/>
                    <a:pt x="3641" y="12781"/>
                    <a:pt x="4119" y="12617"/>
                  </a:cubicBezTo>
                  <a:cubicBezTo>
                    <a:pt x="4815" y="12358"/>
                    <a:pt x="10703" y="8778"/>
                    <a:pt x="7043" y="4222"/>
                  </a:cubicBezTo>
                  <a:cubicBezTo>
                    <a:pt x="3833" y="245"/>
                    <a:pt x="837" y="0"/>
                    <a:pt x="149" y="0"/>
                  </a:cubicBezTo>
                  <a:close/>
                </a:path>
              </a:pathLst>
            </a:custGeom>
            <a:solidFill>
              <a:srgbClr val="928AC2"/>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74" name="Google Shape;3139;p37">
              <a:extLst>
                <a:ext uri="{FF2B5EF4-FFF2-40B4-BE49-F238E27FC236}">
                  <a16:creationId xmlns:a16="http://schemas.microsoft.com/office/drawing/2014/main" id="{6CE809B6-06A2-2C6C-6CDF-588AB83B5C9A}"/>
                </a:ext>
              </a:extLst>
            </p:cNvPr>
            <p:cNvSpPr/>
            <p:nvPr/>
          </p:nvSpPr>
          <p:spPr>
            <a:xfrm>
              <a:off x="1831292" y="1125785"/>
              <a:ext cx="199742" cy="151593"/>
            </a:xfrm>
            <a:custGeom>
              <a:avLst/>
              <a:gdLst/>
              <a:ahLst/>
              <a:cxnLst/>
              <a:rect l="l" t="t" r="r" b="b"/>
              <a:pathLst>
                <a:path w="5173" h="3926" extrusionOk="0">
                  <a:moveTo>
                    <a:pt x="4396" y="0"/>
                  </a:moveTo>
                  <a:lnTo>
                    <a:pt x="3839" y="199"/>
                  </a:lnTo>
                  <a:cubicBezTo>
                    <a:pt x="3839" y="199"/>
                    <a:pt x="3700" y="716"/>
                    <a:pt x="3362" y="716"/>
                  </a:cubicBezTo>
                  <a:cubicBezTo>
                    <a:pt x="3111" y="716"/>
                    <a:pt x="2337" y="607"/>
                    <a:pt x="1839" y="607"/>
                  </a:cubicBezTo>
                  <a:cubicBezTo>
                    <a:pt x="1665" y="607"/>
                    <a:pt x="1524" y="620"/>
                    <a:pt x="1452" y="656"/>
                  </a:cubicBezTo>
                  <a:cubicBezTo>
                    <a:pt x="1174" y="816"/>
                    <a:pt x="1034" y="1094"/>
                    <a:pt x="1313" y="1134"/>
                  </a:cubicBezTo>
                  <a:cubicBezTo>
                    <a:pt x="1611" y="1194"/>
                    <a:pt x="2646" y="1293"/>
                    <a:pt x="2646" y="1293"/>
                  </a:cubicBezTo>
                  <a:cubicBezTo>
                    <a:pt x="2646" y="1293"/>
                    <a:pt x="1631" y="1751"/>
                    <a:pt x="955" y="1910"/>
                  </a:cubicBezTo>
                  <a:cubicBezTo>
                    <a:pt x="298" y="2049"/>
                    <a:pt x="0" y="2148"/>
                    <a:pt x="0" y="2884"/>
                  </a:cubicBezTo>
                  <a:cubicBezTo>
                    <a:pt x="0" y="3601"/>
                    <a:pt x="358" y="3839"/>
                    <a:pt x="1711" y="3919"/>
                  </a:cubicBezTo>
                  <a:cubicBezTo>
                    <a:pt x="1782" y="3923"/>
                    <a:pt x="1852" y="3925"/>
                    <a:pt x="1923" y="3925"/>
                  </a:cubicBezTo>
                  <a:cubicBezTo>
                    <a:pt x="3174" y="3925"/>
                    <a:pt x="4310" y="3280"/>
                    <a:pt x="4536" y="2884"/>
                  </a:cubicBezTo>
                  <a:cubicBezTo>
                    <a:pt x="4794" y="2447"/>
                    <a:pt x="4814" y="1890"/>
                    <a:pt x="4814" y="1890"/>
                  </a:cubicBezTo>
                  <a:lnTo>
                    <a:pt x="5172" y="716"/>
                  </a:lnTo>
                  <a:lnTo>
                    <a:pt x="4396" y="0"/>
                  </a:lnTo>
                  <a:close/>
                </a:path>
              </a:pathLst>
            </a:custGeom>
            <a:solidFill>
              <a:srgbClr val="EE7A7D"/>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75" name="Google Shape;3140;p37">
              <a:extLst>
                <a:ext uri="{FF2B5EF4-FFF2-40B4-BE49-F238E27FC236}">
                  <a16:creationId xmlns:a16="http://schemas.microsoft.com/office/drawing/2014/main" id="{1AF35372-7C55-AB4E-A439-D3D7B72E5819}"/>
                </a:ext>
              </a:extLst>
            </p:cNvPr>
            <p:cNvSpPr/>
            <p:nvPr/>
          </p:nvSpPr>
          <p:spPr>
            <a:xfrm>
              <a:off x="623846" y="4561394"/>
              <a:ext cx="288860" cy="171710"/>
            </a:xfrm>
            <a:custGeom>
              <a:avLst/>
              <a:gdLst/>
              <a:ahLst/>
              <a:cxnLst/>
              <a:rect l="l" t="t" r="r" b="b"/>
              <a:pathLst>
                <a:path w="7481" h="4447" extrusionOk="0">
                  <a:moveTo>
                    <a:pt x="1135" y="0"/>
                  </a:moveTo>
                  <a:cubicBezTo>
                    <a:pt x="1135" y="0"/>
                    <a:pt x="597" y="637"/>
                    <a:pt x="299" y="1035"/>
                  </a:cubicBezTo>
                  <a:cubicBezTo>
                    <a:pt x="1" y="1432"/>
                    <a:pt x="1174" y="2168"/>
                    <a:pt x="1592" y="2268"/>
                  </a:cubicBezTo>
                  <a:cubicBezTo>
                    <a:pt x="1835" y="2323"/>
                    <a:pt x="2048" y="2335"/>
                    <a:pt x="2189" y="2335"/>
                  </a:cubicBezTo>
                  <a:cubicBezTo>
                    <a:pt x="2301" y="2335"/>
                    <a:pt x="2368" y="2328"/>
                    <a:pt x="2368" y="2328"/>
                  </a:cubicBezTo>
                  <a:cubicBezTo>
                    <a:pt x="2368" y="2328"/>
                    <a:pt x="2368" y="2745"/>
                    <a:pt x="2746" y="2984"/>
                  </a:cubicBezTo>
                  <a:cubicBezTo>
                    <a:pt x="3105" y="3230"/>
                    <a:pt x="5945" y="4446"/>
                    <a:pt x="6755" y="4446"/>
                  </a:cubicBezTo>
                  <a:cubicBezTo>
                    <a:pt x="6797" y="4446"/>
                    <a:pt x="6833" y="4443"/>
                    <a:pt x="6864" y="4436"/>
                  </a:cubicBezTo>
                  <a:cubicBezTo>
                    <a:pt x="7480" y="4277"/>
                    <a:pt x="7341" y="3183"/>
                    <a:pt x="7341" y="3183"/>
                  </a:cubicBezTo>
                  <a:lnTo>
                    <a:pt x="5272" y="1950"/>
                  </a:lnTo>
                  <a:lnTo>
                    <a:pt x="3641" y="657"/>
                  </a:lnTo>
                  <a:lnTo>
                    <a:pt x="1135" y="0"/>
                  </a:lnTo>
                  <a:close/>
                </a:path>
              </a:pathLst>
            </a:custGeom>
            <a:solidFill>
              <a:schemeClr val="lt2"/>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76" name="Google Shape;3141;p37">
              <a:extLst>
                <a:ext uri="{FF2B5EF4-FFF2-40B4-BE49-F238E27FC236}">
                  <a16:creationId xmlns:a16="http://schemas.microsoft.com/office/drawing/2014/main" id="{B9E11825-F0B2-8E5D-6F25-17CB58CC71C6}"/>
                </a:ext>
              </a:extLst>
            </p:cNvPr>
            <p:cNvSpPr/>
            <p:nvPr/>
          </p:nvSpPr>
          <p:spPr>
            <a:xfrm>
              <a:off x="944125" y="4618229"/>
              <a:ext cx="326507" cy="103443"/>
            </a:xfrm>
            <a:custGeom>
              <a:avLst/>
              <a:gdLst/>
              <a:ahLst/>
              <a:cxnLst/>
              <a:rect l="l" t="t" r="r" b="b"/>
              <a:pathLst>
                <a:path w="8456" h="2679" extrusionOk="0">
                  <a:moveTo>
                    <a:pt x="2607" y="0"/>
                  </a:moveTo>
                  <a:lnTo>
                    <a:pt x="757" y="378"/>
                  </a:lnTo>
                  <a:cubicBezTo>
                    <a:pt x="757" y="378"/>
                    <a:pt x="240" y="856"/>
                    <a:pt x="200" y="1194"/>
                  </a:cubicBezTo>
                  <a:cubicBezTo>
                    <a:pt x="140" y="1552"/>
                    <a:pt x="1" y="1970"/>
                    <a:pt x="439" y="2208"/>
                  </a:cubicBezTo>
                  <a:cubicBezTo>
                    <a:pt x="745" y="2382"/>
                    <a:pt x="1356" y="2510"/>
                    <a:pt x="1869" y="2510"/>
                  </a:cubicBezTo>
                  <a:cubicBezTo>
                    <a:pt x="2122" y="2510"/>
                    <a:pt x="2350" y="2479"/>
                    <a:pt x="2507" y="2407"/>
                  </a:cubicBezTo>
                  <a:cubicBezTo>
                    <a:pt x="2886" y="2218"/>
                    <a:pt x="2927" y="1842"/>
                    <a:pt x="3076" y="1842"/>
                  </a:cubicBezTo>
                  <a:cubicBezTo>
                    <a:pt x="3115" y="1842"/>
                    <a:pt x="3162" y="1868"/>
                    <a:pt x="3224" y="1930"/>
                  </a:cubicBezTo>
                  <a:cubicBezTo>
                    <a:pt x="3522" y="2228"/>
                    <a:pt x="3323" y="2566"/>
                    <a:pt x="3800" y="2566"/>
                  </a:cubicBezTo>
                  <a:cubicBezTo>
                    <a:pt x="4076" y="2566"/>
                    <a:pt x="5163" y="2679"/>
                    <a:pt x="6154" y="2679"/>
                  </a:cubicBezTo>
                  <a:cubicBezTo>
                    <a:pt x="6882" y="2679"/>
                    <a:pt x="7557" y="2618"/>
                    <a:pt x="7819" y="2407"/>
                  </a:cubicBezTo>
                  <a:cubicBezTo>
                    <a:pt x="8455" y="1930"/>
                    <a:pt x="8296" y="1174"/>
                    <a:pt x="8117" y="975"/>
                  </a:cubicBezTo>
                  <a:cubicBezTo>
                    <a:pt x="7918" y="776"/>
                    <a:pt x="4517" y="617"/>
                    <a:pt x="4517" y="617"/>
                  </a:cubicBezTo>
                  <a:lnTo>
                    <a:pt x="2607" y="0"/>
                  </a:lnTo>
                  <a:close/>
                </a:path>
              </a:pathLst>
            </a:custGeom>
            <a:solidFill>
              <a:schemeClr val="lt2"/>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77" name="Google Shape;3142;p37">
              <a:extLst>
                <a:ext uri="{FF2B5EF4-FFF2-40B4-BE49-F238E27FC236}">
                  <a16:creationId xmlns:a16="http://schemas.microsoft.com/office/drawing/2014/main" id="{4CCD1F9D-E002-2632-9C7D-B692AA531E5C}"/>
                </a:ext>
              </a:extLst>
            </p:cNvPr>
            <p:cNvSpPr/>
            <p:nvPr/>
          </p:nvSpPr>
          <p:spPr>
            <a:xfrm>
              <a:off x="1406532" y="3147342"/>
              <a:ext cx="154411" cy="160242"/>
            </a:xfrm>
            <a:custGeom>
              <a:avLst/>
              <a:gdLst/>
              <a:ahLst/>
              <a:cxnLst/>
              <a:rect l="l" t="t" r="r" b="b"/>
              <a:pathLst>
                <a:path w="3999" h="4150" extrusionOk="0">
                  <a:moveTo>
                    <a:pt x="1751" y="1"/>
                  </a:moveTo>
                  <a:cubicBezTo>
                    <a:pt x="1393" y="1"/>
                    <a:pt x="1075" y="776"/>
                    <a:pt x="776" y="1652"/>
                  </a:cubicBezTo>
                  <a:cubicBezTo>
                    <a:pt x="585" y="2201"/>
                    <a:pt x="344" y="2299"/>
                    <a:pt x="196" y="2299"/>
                  </a:cubicBezTo>
                  <a:cubicBezTo>
                    <a:pt x="114" y="2299"/>
                    <a:pt x="60" y="2268"/>
                    <a:pt x="60" y="2268"/>
                  </a:cubicBezTo>
                  <a:lnTo>
                    <a:pt x="0" y="4079"/>
                  </a:lnTo>
                  <a:cubicBezTo>
                    <a:pt x="0" y="4079"/>
                    <a:pt x="646" y="4149"/>
                    <a:pt x="1241" y="4149"/>
                  </a:cubicBezTo>
                  <a:cubicBezTo>
                    <a:pt x="1539" y="4149"/>
                    <a:pt x="1824" y="4132"/>
                    <a:pt x="2010" y="4079"/>
                  </a:cubicBezTo>
                  <a:cubicBezTo>
                    <a:pt x="2606" y="3939"/>
                    <a:pt x="3402" y="3880"/>
                    <a:pt x="3700" y="2746"/>
                  </a:cubicBezTo>
                  <a:cubicBezTo>
                    <a:pt x="3999" y="1592"/>
                    <a:pt x="3621" y="876"/>
                    <a:pt x="3342" y="816"/>
                  </a:cubicBezTo>
                  <a:cubicBezTo>
                    <a:pt x="3331" y="815"/>
                    <a:pt x="3320" y="814"/>
                    <a:pt x="3309" y="814"/>
                  </a:cubicBezTo>
                  <a:cubicBezTo>
                    <a:pt x="3024" y="814"/>
                    <a:pt x="2758" y="1301"/>
                    <a:pt x="2567" y="1493"/>
                  </a:cubicBezTo>
                  <a:cubicBezTo>
                    <a:pt x="2484" y="1576"/>
                    <a:pt x="2328" y="1600"/>
                    <a:pt x="2175" y="1600"/>
                  </a:cubicBezTo>
                  <a:cubicBezTo>
                    <a:pt x="1961" y="1600"/>
                    <a:pt x="1751" y="1552"/>
                    <a:pt x="1751" y="1552"/>
                  </a:cubicBezTo>
                  <a:cubicBezTo>
                    <a:pt x="1751" y="1552"/>
                    <a:pt x="2089" y="1"/>
                    <a:pt x="1751" y="1"/>
                  </a:cubicBezTo>
                  <a:close/>
                </a:path>
              </a:pathLst>
            </a:custGeom>
            <a:solidFill>
              <a:srgbClr val="EE7A7D"/>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78" name="Google Shape;3143;p37">
              <a:extLst>
                <a:ext uri="{FF2B5EF4-FFF2-40B4-BE49-F238E27FC236}">
                  <a16:creationId xmlns:a16="http://schemas.microsoft.com/office/drawing/2014/main" id="{2F0DB563-E282-96DB-D68E-D966B3AE7A42}"/>
                </a:ext>
              </a:extLst>
            </p:cNvPr>
            <p:cNvSpPr/>
            <p:nvPr/>
          </p:nvSpPr>
          <p:spPr>
            <a:xfrm>
              <a:off x="1206063" y="2752236"/>
              <a:ext cx="47648" cy="64869"/>
            </a:xfrm>
            <a:custGeom>
              <a:avLst/>
              <a:gdLst/>
              <a:ahLst/>
              <a:cxnLst/>
              <a:rect l="l" t="t" r="r" b="b"/>
              <a:pathLst>
                <a:path w="1234" h="1680" extrusionOk="0">
                  <a:moveTo>
                    <a:pt x="683" y="0"/>
                  </a:moveTo>
                  <a:cubicBezTo>
                    <a:pt x="538" y="0"/>
                    <a:pt x="394" y="124"/>
                    <a:pt x="299" y="208"/>
                  </a:cubicBezTo>
                  <a:cubicBezTo>
                    <a:pt x="140" y="407"/>
                    <a:pt x="0" y="685"/>
                    <a:pt x="0" y="685"/>
                  </a:cubicBezTo>
                  <a:lnTo>
                    <a:pt x="339" y="1680"/>
                  </a:lnTo>
                  <a:cubicBezTo>
                    <a:pt x="339" y="1680"/>
                    <a:pt x="1234" y="1083"/>
                    <a:pt x="1035" y="407"/>
                  </a:cubicBezTo>
                  <a:cubicBezTo>
                    <a:pt x="941" y="98"/>
                    <a:pt x="812" y="0"/>
                    <a:pt x="683" y="0"/>
                  </a:cubicBezTo>
                  <a:close/>
                </a:path>
              </a:pathLst>
            </a:custGeom>
            <a:solidFill>
              <a:srgbClr val="EE7A7D"/>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79" name="Google Shape;3144;p37">
              <a:extLst>
                <a:ext uri="{FF2B5EF4-FFF2-40B4-BE49-F238E27FC236}">
                  <a16:creationId xmlns:a16="http://schemas.microsoft.com/office/drawing/2014/main" id="{9319EDAC-5AC6-9539-2795-6147F71CFC07}"/>
                </a:ext>
              </a:extLst>
            </p:cNvPr>
            <p:cNvSpPr/>
            <p:nvPr/>
          </p:nvSpPr>
          <p:spPr>
            <a:xfrm>
              <a:off x="991771" y="2688026"/>
              <a:ext cx="115258" cy="202059"/>
            </a:xfrm>
            <a:custGeom>
              <a:avLst/>
              <a:gdLst/>
              <a:ahLst/>
              <a:cxnLst/>
              <a:rect l="l" t="t" r="r" b="b"/>
              <a:pathLst>
                <a:path w="2985" h="5233" extrusionOk="0">
                  <a:moveTo>
                    <a:pt x="856" y="1"/>
                  </a:moveTo>
                  <a:cubicBezTo>
                    <a:pt x="856" y="1"/>
                    <a:pt x="498" y="160"/>
                    <a:pt x="239" y="598"/>
                  </a:cubicBezTo>
                  <a:cubicBezTo>
                    <a:pt x="0" y="1055"/>
                    <a:pt x="0" y="3323"/>
                    <a:pt x="120" y="4139"/>
                  </a:cubicBezTo>
                  <a:cubicBezTo>
                    <a:pt x="239" y="4974"/>
                    <a:pt x="1472" y="5233"/>
                    <a:pt x="1472" y="5233"/>
                  </a:cubicBezTo>
                  <a:lnTo>
                    <a:pt x="2984" y="4815"/>
                  </a:lnTo>
                  <a:lnTo>
                    <a:pt x="856" y="1"/>
                  </a:lnTo>
                  <a:close/>
                </a:path>
              </a:pathLst>
            </a:custGeom>
            <a:solidFill>
              <a:srgbClr val="1D1D1B"/>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80" name="Google Shape;3145;p37">
              <a:extLst>
                <a:ext uri="{FF2B5EF4-FFF2-40B4-BE49-F238E27FC236}">
                  <a16:creationId xmlns:a16="http://schemas.microsoft.com/office/drawing/2014/main" id="{D0F55B8E-FB1A-D8EF-4A49-A1A9CC0099A7}"/>
                </a:ext>
              </a:extLst>
            </p:cNvPr>
            <p:cNvSpPr/>
            <p:nvPr/>
          </p:nvSpPr>
          <p:spPr>
            <a:xfrm>
              <a:off x="706049" y="4463052"/>
              <a:ext cx="108347" cy="103752"/>
            </a:xfrm>
            <a:custGeom>
              <a:avLst/>
              <a:gdLst/>
              <a:ahLst/>
              <a:cxnLst/>
              <a:rect l="l" t="t" r="r" b="b"/>
              <a:pathLst>
                <a:path w="2806" h="2687" extrusionOk="0">
                  <a:moveTo>
                    <a:pt x="895" y="1"/>
                  </a:moveTo>
                  <a:cubicBezTo>
                    <a:pt x="895" y="1"/>
                    <a:pt x="358" y="1791"/>
                    <a:pt x="199" y="1851"/>
                  </a:cubicBezTo>
                  <a:cubicBezTo>
                    <a:pt x="0" y="1931"/>
                    <a:pt x="1910" y="2686"/>
                    <a:pt x="1910" y="2686"/>
                  </a:cubicBezTo>
                  <a:cubicBezTo>
                    <a:pt x="1910" y="2686"/>
                    <a:pt x="2427" y="896"/>
                    <a:pt x="2606" y="439"/>
                  </a:cubicBezTo>
                  <a:cubicBezTo>
                    <a:pt x="2805" y="1"/>
                    <a:pt x="895" y="1"/>
                    <a:pt x="895" y="1"/>
                  </a:cubicBezTo>
                  <a:close/>
                </a:path>
              </a:pathLst>
            </a:custGeom>
            <a:solidFill>
              <a:srgbClr val="EE7A7D"/>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81" name="Google Shape;3146;p37">
              <a:extLst>
                <a:ext uri="{FF2B5EF4-FFF2-40B4-BE49-F238E27FC236}">
                  <a16:creationId xmlns:a16="http://schemas.microsoft.com/office/drawing/2014/main" id="{90B09C72-6C04-60A3-1CE6-F6D46CEB3D6A}"/>
                </a:ext>
              </a:extLst>
            </p:cNvPr>
            <p:cNvSpPr/>
            <p:nvPr/>
          </p:nvSpPr>
          <p:spPr>
            <a:xfrm>
              <a:off x="649213" y="4502242"/>
              <a:ext cx="272720" cy="191441"/>
            </a:xfrm>
            <a:custGeom>
              <a:avLst/>
              <a:gdLst/>
              <a:ahLst/>
              <a:cxnLst/>
              <a:rect l="l" t="t" r="r" b="b"/>
              <a:pathLst>
                <a:path w="7063" h="4958" extrusionOk="0">
                  <a:moveTo>
                    <a:pt x="1830" y="0"/>
                  </a:moveTo>
                  <a:cubicBezTo>
                    <a:pt x="1830" y="0"/>
                    <a:pt x="736" y="319"/>
                    <a:pt x="577" y="896"/>
                  </a:cubicBezTo>
                  <a:cubicBezTo>
                    <a:pt x="378" y="1473"/>
                    <a:pt x="0" y="1870"/>
                    <a:pt x="239" y="2228"/>
                  </a:cubicBezTo>
                  <a:cubicBezTo>
                    <a:pt x="497" y="2606"/>
                    <a:pt x="935" y="2925"/>
                    <a:pt x="1393" y="2925"/>
                  </a:cubicBezTo>
                  <a:cubicBezTo>
                    <a:pt x="1712" y="2925"/>
                    <a:pt x="1905" y="2521"/>
                    <a:pt x="2117" y="2521"/>
                  </a:cubicBezTo>
                  <a:cubicBezTo>
                    <a:pt x="2195" y="2521"/>
                    <a:pt x="2276" y="2576"/>
                    <a:pt x="2367" y="2726"/>
                  </a:cubicBezTo>
                  <a:cubicBezTo>
                    <a:pt x="2686" y="3303"/>
                    <a:pt x="2228" y="3502"/>
                    <a:pt x="2725" y="3820"/>
                  </a:cubicBezTo>
                  <a:cubicBezTo>
                    <a:pt x="3263" y="4158"/>
                    <a:pt x="4774" y="4795"/>
                    <a:pt x="5670" y="4854"/>
                  </a:cubicBezTo>
                  <a:cubicBezTo>
                    <a:pt x="6219" y="4891"/>
                    <a:pt x="6521" y="4957"/>
                    <a:pt x="6705" y="4957"/>
                  </a:cubicBezTo>
                  <a:cubicBezTo>
                    <a:pt x="6820" y="4957"/>
                    <a:pt x="6889" y="4931"/>
                    <a:pt x="6943" y="4854"/>
                  </a:cubicBezTo>
                  <a:cubicBezTo>
                    <a:pt x="7062" y="4655"/>
                    <a:pt x="7002" y="4078"/>
                    <a:pt x="6605" y="3959"/>
                  </a:cubicBezTo>
                  <a:cubicBezTo>
                    <a:pt x="6207" y="3820"/>
                    <a:pt x="4953" y="2984"/>
                    <a:pt x="4575" y="2089"/>
                  </a:cubicBezTo>
                  <a:cubicBezTo>
                    <a:pt x="4198" y="1194"/>
                    <a:pt x="3760" y="677"/>
                    <a:pt x="3760" y="677"/>
                  </a:cubicBezTo>
                  <a:cubicBezTo>
                    <a:pt x="3760" y="677"/>
                    <a:pt x="3535" y="967"/>
                    <a:pt x="3151" y="967"/>
                  </a:cubicBezTo>
                  <a:cubicBezTo>
                    <a:pt x="3064" y="967"/>
                    <a:pt x="2968" y="952"/>
                    <a:pt x="2865" y="916"/>
                  </a:cubicBezTo>
                  <a:cubicBezTo>
                    <a:pt x="2288" y="776"/>
                    <a:pt x="1830" y="0"/>
                    <a:pt x="1830" y="0"/>
                  </a:cubicBezTo>
                  <a:close/>
                </a:path>
              </a:pathLst>
            </a:custGeom>
            <a:solidFill>
              <a:srgbClr val="1D1D1B"/>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82" name="Google Shape;3147;p37">
              <a:extLst>
                <a:ext uri="{FF2B5EF4-FFF2-40B4-BE49-F238E27FC236}">
                  <a16:creationId xmlns:a16="http://schemas.microsoft.com/office/drawing/2014/main" id="{4B3DBEFB-8520-2507-CE87-AD3CFFFFBEF0}"/>
                </a:ext>
              </a:extLst>
            </p:cNvPr>
            <p:cNvSpPr/>
            <p:nvPr/>
          </p:nvSpPr>
          <p:spPr>
            <a:xfrm>
              <a:off x="990226" y="4470735"/>
              <a:ext cx="66877" cy="97188"/>
            </a:xfrm>
            <a:custGeom>
              <a:avLst/>
              <a:gdLst/>
              <a:ahLst/>
              <a:cxnLst/>
              <a:rect l="l" t="t" r="r" b="b"/>
              <a:pathLst>
                <a:path w="1732" h="2517" extrusionOk="0">
                  <a:moveTo>
                    <a:pt x="1393" y="1"/>
                  </a:moveTo>
                  <a:lnTo>
                    <a:pt x="1" y="498"/>
                  </a:lnTo>
                  <a:cubicBezTo>
                    <a:pt x="1" y="498"/>
                    <a:pt x="140" y="2189"/>
                    <a:pt x="100" y="2308"/>
                  </a:cubicBezTo>
                  <a:cubicBezTo>
                    <a:pt x="65" y="2389"/>
                    <a:pt x="438" y="2517"/>
                    <a:pt x="863" y="2517"/>
                  </a:cubicBezTo>
                  <a:cubicBezTo>
                    <a:pt x="1170" y="2517"/>
                    <a:pt x="1505" y="2449"/>
                    <a:pt x="1731" y="2249"/>
                  </a:cubicBezTo>
                  <a:lnTo>
                    <a:pt x="1393" y="1"/>
                  </a:lnTo>
                  <a:close/>
                </a:path>
              </a:pathLst>
            </a:custGeom>
            <a:solidFill>
              <a:srgbClr val="EE7A7D"/>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83" name="Google Shape;3148;p37">
              <a:extLst>
                <a:ext uri="{FF2B5EF4-FFF2-40B4-BE49-F238E27FC236}">
                  <a16:creationId xmlns:a16="http://schemas.microsoft.com/office/drawing/2014/main" id="{E741DED8-D85D-82A7-7652-90EE85059570}"/>
                </a:ext>
              </a:extLst>
            </p:cNvPr>
            <p:cNvSpPr/>
            <p:nvPr/>
          </p:nvSpPr>
          <p:spPr>
            <a:xfrm>
              <a:off x="961809" y="4537571"/>
              <a:ext cx="308051" cy="138580"/>
            </a:xfrm>
            <a:custGeom>
              <a:avLst/>
              <a:gdLst/>
              <a:ahLst/>
              <a:cxnLst/>
              <a:rect l="l" t="t" r="r" b="b"/>
              <a:pathLst>
                <a:path w="7978" h="3589" extrusionOk="0">
                  <a:moveTo>
                    <a:pt x="2368" y="1"/>
                  </a:moveTo>
                  <a:cubicBezTo>
                    <a:pt x="2368" y="1"/>
                    <a:pt x="1984" y="278"/>
                    <a:pt x="1450" y="278"/>
                  </a:cubicBezTo>
                  <a:cubicBezTo>
                    <a:pt x="1255" y="278"/>
                    <a:pt x="1040" y="241"/>
                    <a:pt x="816" y="140"/>
                  </a:cubicBezTo>
                  <a:lnTo>
                    <a:pt x="478" y="199"/>
                  </a:lnTo>
                  <a:cubicBezTo>
                    <a:pt x="478" y="199"/>
                    <a:pt x="100" y="1075"/>
                    <a:pt x="60" y="1851"/>
                  </a:cubicBezTo>
                  <a:cubicBezTo>
                    <a:pt x="0" y="2606"/>
                    <a:pt x="60" y="3223"/>
                    <a:pt x="60" y="3223"/>
                  </a:cubicBezTo>
                  <a:cubicBezTo>
                    <a:pt x="60" y="3223"/>
                    <a:pt x="981" y="3450"/>
                    <a:pt x="1618" y="3450"/>
                  </a:cubicBezTo>
                  <a:cubicBezTo>
                    <a:pt x="1802" y="3450"/>
                    <a:pt x="1962" y="3431"/>
                    <a:pt x="2069" y="3382"/>
                  </a:cubicBezTo>
                  <a:cubicBezTo>
                    <a:pt x="2547" y="3124"/>
                    <a:pt x="2447" y="2865"/>
                    <a:pt x="2686" y="2865"/>
                  </a:cubicBezTo>
                  <a:cubicBezTo>
                    <a:pt x="2945" y="2865"/>
                    <a:pt x="2746" y="3283"/>
                    <a:pt x="3203" y="3382"/>
                  </a:cubicBezTo>
                  <a:cubicBezTo>
                    <a:pt x="3623" y="3470"/>
                    <a:pt x="5430" y="3588"/>
                    <a:pt x="6549" y="3588"/>
                  </a:cubicBezTo>
                  <a:cubicBezTo>
                    <a:pt x="6702" y="3588"/>
                    <a:pt x="6841" y="3586"/>
                    <a:pt x="6963" y="3581"/>
                  </a:cubicBezTo>
                  <a:cubicBezTo>
                    <a:pt x="7977" y="3522"/>
                    <a:pt x="7580" y="2229"/>
                    <a:pt x="7222" y="2229"/>
                  </a:cubicBezTo>
                  <a:cubicBezTo>
                    <a:pt x="7093" y="2229"/>
                    <a:pt x="6895" y="2247"/>
                    <a:pt x="6652" y="2247"/>
                  </a:cubicBezTo>
                  <a:cubicBezTo>
                    <a:pt x="6180" y="2247"/>
                    <a:pt x="5537" y="2178"/>
                    <a:pt x="4894" y="1771"/>
                  </a:cubicBezTo>
                  <a:cubicBezTo>
                    <a:pt x="3939" y="1134"/>
                    <a:pt x="3144" y="120"/>
                    <a:pt x="2368" y="1"/>
                  </a:cubicBezTo>
                  <a:close/>
                </a:path>
              </a:pathLst>
            </a:custGeom>
            <a:solidFill>
              <a:srgbClr val="1D1D1B"/>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84" name="Google Shape;3149;p37">
              <a:extLst>
                <a:ext uri="{FF2B5EF4-FFF2-40B4-BE49-F238E27FC236}">
                  <a16:creationId xmlns:a16="http://schemas.microsoft.com/office/drawing/2014/main" id="{98C2497B-DA28-DEDA-0B65-09DC2941E716}"/>
                </a:ext>
              </a:extLst>
            </p:cNvPr>
            <p:cNvSpPr/>
            <p:nvPr/>
          </p:nvSpPr>
          <p:spPr>
            <a:xfrm>
              <a:off x="694504" y="3424608"/>
              <a:ext cx="401763" cy="1087289"/>
            </a:xfrm>
            <a:custGeom>
              <a:avLst/>
              <a:gdLst/>
              <a:ahLst/>
              <a:cxnLst/>
              <a:rect l="l" t="t" r="r" b="b"/>
              <a:pathLst>
                <a:path w="10405" h="28159" extrusionOk="0">
                  <a:moveTo>
                    <a:pt x="1254" y="1"/>
                  </a:moveTo>
                  <a:cubicBezTo>
                    <a:pt x="1254" y="1"/>
                    <a:pt x="1" y="2448"/>
                    <a:pt x="240" y="5332"/>
                  </a:cubicBezTo>
                  <a:cubicBezTo>
                    <a:pt x="498" y="8217"/>
                    <a:pt x="3184" y="13906"/>
                    <a:pt x="3323" y="14284"/>
                  </a:cubicBezTo>
                  <a:cubicBezTo>
                    <a:pt x="3442" y="14662"/>
                    <a:pt x="2686" y="15557"/>
                    <a:pt x="2547" y="16074"/>
                  </a:cubicBezTo>
                  <a:cubicBezTo>
                    <a:pt x="2428" y="16591"/>
                    <a:pt x="2308" y="20749"/>
                    <a:pt x="1732" y="22738"/>
                  </a:cubicBezTo>
                  <a:cubicBezTo>
                    <a:pt x="1155" y="24728"/>
                    <a:pt x="757" y="26836"/>
                    <a:pt x="956" y="27155"/>
                  </a:cubicBezTo>
                  <a:cubicBezTo>
                    <a:pt x="956" y="27155"/>
                    <a:pt x="1791" y="27930"/>
                    <a:pt x="2885" y="27930"/>
                  </a:cubicBezTo>
                  <a:cubicBezTo>
                    <a:pt x="2885" y="27930"/>
                    <a:pt x="3701" y="27811"/>
                    <a:pt x="4536" y="26578"/>
                  </a:cubicBezTo>
                  <a:cubicBezTo>
                    <a:pt x="4536" y="26578"/>
                    <a:pt x="5770" y="24867"/>
                    <a:pt x="6088" y="23773"/>
                  </a:cubicBezTo>
                  <a:lnTo>
                    <a:pt x="7222" y="28129"/>
                  </a:lnTo>
                  <a:cubicBezTo>
                    <a:pt x="7222" y="28129"/>
                    <a:pt x="7478" y="28159"/>
                    <a:pt x="7847" y="28159"/>
                  </a:cubicBezTo>
                  <a:cubicBezTo>
                    <a:pt x="8438" y="28159"/>
                    <a:pt x="9320" y="28083"/>
                    <a:pt x="9907" y="27692"/>
                  </a:cubicBezTo>
                  <a:cubicBezTo>
                    <a:pt x="9907" y="27692"/>
                    <a:pt x="9669" y="21465"/>
                    <a:pt x="10047" y="18203"/>
                  </a:cubicBezTo>
                  <a:cubicBezTo>
                    <a:pt x="10405" y="14960"/>
                    <a:pt x="10246" y="14184"/>
                    <a:pt x="10246" y="12394"/>
                  </a:cubicBezTo>
                  <a:cubicBezTo>
                    <a:pt x="10246" y="10604"/>
                    <a:pt x="8455" y="2468"/>
                    <a:pt x="7998" y="1453"/>
                  </a:cubicBezTo>
                  <a:cubicBezTo>
                    <a:pt x="7520" y="399"/>
                    <a:pt x="1254" y="1"/>
                    <a:pt x="1254" y="1"/>
                  </a:cubicBezTo>
                  <a:close/>
                </a:path>
              </a:pathLst>
            </a:custGeom>
            <a:solidFill>
              <a:srgbClr val="1D1D1B"/>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85" name="Google Shape;3150;p37">
              <a:extLst>
                <a:ext uri="{FF2B5EF4-FFF2-40B4-BE49-F238E27FC236}">
                  <a16:creationId xmlns:a16="http://schemas.microsoft.com/office/drawing/2014/main" id="{ABE4A3FD-75F7-3E52-B62A-F2CD43568353}"/>
                </a:ext>
              </a:extLst>
            </p:cNvPr>
            <p:cNvSpPr/>
            <p:nvPr/>
          </p:nvSpPr>
          <p:spPr>
            <a:xfrm>
              <a:off x="927252" y="3576504"/>
              <a:ext cx="135221" cy="883570"/>
            </a:xfrm>
            <a:custGeom>
              <a:avLst/>
              <a:gdLst/>
              <a:ahLst/>
              <a:cxnLst/>
              <a:rect l="l" t="t" r="r" b="b"/>
              <a:pathLst>
                <a:path w="3502" h="22883" extrusionOk="0">
                  <a:moveTo>
                    <a:pt x="1423" y="1"/>
                  </a:moveTo>
                  <a:cubicBezTo>
                    <a:pt x="1338" y="1"/>
                    <a:pt x="1273" y="75"/>
                    <a:pt x="1293" y="225"/>
                  </a:cubicBezTo>
                  <a:cubicBezTo>
                    <a:pt x="1293" y="225"/>
                    <a:pt x="2845" y="11046"/>
                    <a:pt x="2308" y="12956"/>
                  </a:cubicBezTo>
                  <a:cubicBezTo>
                    <a:pt x="1791" y="14866"/>
                    <a:pt x="0" y="19799"/>
                    <a:pt x="0" y="19799"/>
                  </a:cubicBezTo>
                  <a:lnTo>
                    <a:pt x="816" y="22882"/>
                  </a:lnTo>
                  <a:cubicBezTo>
                    <a:pt x="816" y="22882"/>
                    <a:pt x="2049" y="19879"/>
                    <a:pt x="2606" y="18287"/>
                  </a:cubicBezTo>
                  <a:cubicBezTo>
                    <a:pt x="3183" y="16696"/>
                    <a:pt x="3501" y="12021"/>
                    <a:pt x="3263" y="9892"/>
                  </a:cubicBezTo>
                  <a:cubicBezTo>
                    <a:pt x="3004" y="7784"/>
                    <a:pt x="1791" y="543"/>
                    <a:pt x="1671" y="225"/>
                  </a:cubicBezTo>
                  <a:cubicBezTo>
                    <a:pt x="1612" y="75"/>
                    <a:pt x="1507" y="1"/>
                    <a:pt x="1423" y="1"/>
                  </a:cubicBezTo>
                  <a:close/>
                </a:path>
              </a:pathLst>
            </a:custGeom>
            <a:solidFill>
              <a:srgbClr val="000000"/>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86" name="Google Shape;3151;p37">
              <a:extLst>
                <a:ext uri="{FF2B5EF4-FFF2-40B4-BE49-F238E27FC236}">
                  <a16:creationId xmlns:a16="http://schemas.microsoft.com/office/drawing/2014/main" id="{5829D5D4-481D-26E8-0966-2FC356056972}"/>
                </a:ext>
              </a:extLst>
            </p:cNvPr>
            <p:cNvSpPr/>
            <p:nvPr/>
          </p:nvSpPr>
          <p:spPr>
            <a:xfrm>
              <a:off x="1015555" y="2863937"/>
              <a:ext cx="99929" cy="120394"/>
            </a:xfrm>
            <a:custGeom>
              <a:avLst/>
              <a:gdLst/>
              <a:ahLst/>
              <a:cxnLst/>
              <a:rect l="l" t="t" r="r" b="b"/>
              <a:pathLst>
                <a:path w="2588" h="3118" extrusionOk="0">
                  <a:moveTo>
                    <a:pt x="677" y="0"/>
                  </a:moveTo>
                  <a:cubicBezTo>
                    <a:pt x="677" y="617"/>
                    <a:pt x="1" y="2228"/>
                    <a:pt x="1" y="2228"/>
                  </a:cubicBezTo>
                  <a:cubicBezTo>
                    <a:pt x="1" y="2228"/>
                    <a:pt x="1376" y="3118"/>
                    <a:pt x="1704" y="3118"/>
                  </a:cubicBezTo>
                  <a:cubicBezTo>
                    <a:pt x="1740" y="3118"/>
                    <a:pt x="1764" y="3107"/>
                    <a:pt x="1771" y="3084"/>
                  </a:cubicBezTo>
                  <a:cubicBezTo>
                    <a:pt x="1871" y="2845"/>
                    <a:pt x="2587" y="1691"/>
                    <a:pt x="2587" y="1691"/>
                  </a:cubicBezTo>
                  <a:lnTo>
                    <a:pt x="677" y="0"/>
                  </a:lnTo>
                  <a:close/>
                </a:path>
              </a:pathLst>
            </a:custGeom>
            <a:solidFill>
              <a:srgbClr val="EE7A7D"/>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87" name="Google Shape;3152;p37">
              <a:extLst>
                <a:ext uri="{FF2B5EF4-FFF2-40B4-BE49-F238E27FC236}">
                  <a16:creationId xmlns:a16="http://schemas.microsoft.com/office/drawing/2014/main" id="{6600BF5F-790C-0FCA-FEE8-C8EC9FEC2949}"/>
                </a:ext>
              </a:extLst>
            </p:cNvPr>
            <p:cNvSpPr/>
            <p:nvPr/>
          </p:nvSpPr>
          <p:spPr>
            <a:xfrm>
              <a:off x="962581" y="2728760"/>
              <a:ext cx="271176" cy="222794"/>
            </a:xfrm>
            <a:custGeom>
              <a:avLst/>
              <a:gdLst/>
              <a:ahLst/>
              <a:cxnLst/>
              <a:rect l="l" t="t" r="r" b="b"/>
              <a:pathLst>
                <a:path w="7023" h="5770" extrusionOk="0">
                  <a:moveTo>
                    <a:pt x="3899" y="0"/>
                  </a:moveTo>
                  <a:lnTo>
                    <a:pt x="2567" y="20"/>
                  </a:lnTo>
                  <a:lnTo>
                    <a:pt x="2268" y="1691"/>
                  </a:lnTo>
                  <a:cubicBezTo>
                    <a:pt x="2268" y="1691"/>
                    <a:pt x="1674" y="1086"/>
                    <a:pt x="1123" y="1086"/>
                  </a:cubicBezTo>
                  <a:cubicBezTo>
                    <a:pt x="926" y="1086"/>
                    <a:pt x="734" y="1163"/>
                    <a:pt x="577" y="1373"/>
                  </a:cubicBezTo>
                  <a:cubicBezTo>
                    <a:pt x="0" y="2188"/>
                    <a:pt x="1910" y="2885"/>
                    <a:pt x="1910" y="2885"/>
                  </a:cubicBezTo>
                  <a:cubicBezTo>
                    <a:pt x="1910" y="2885"/>
                    <a:pt x="1970" y="4098"/>
                    <a:pt x="2706" y="4854"/>
                  </a:cubicBezTo>
                  <a:cubicBezTo>
                    <a:pt x="3442" y="5590"/>
                    <a:pt x="4456" y="5769"/>
                    <a:pt x="4934" y="5769"/>
                  </a:cubicBezTo>
                  <a:cubicBezTo>
                    <a:pt x="4974" y="5769"/>
                    <a:pt x="5014" y="5769"/>
                    <a:pt x="5054" y="5769"/>
                  </a:cubicBezTo>
                  <a:cubicBezTo>
                    <a:pt x="5498" y="5769"/>
                    <a:pt x="5975" y="5752"/>
                    <a:pt x="6485" y="5351"/>
                  </a:cubicBezTo>
                  <a:cubicBezTo>
                    <a:pt x="7023" y="4894"/>
                    <a:pt x="7023" y="4198"/>
                    <a:pt x="6943" y="3660"/>
                  </a:cubicBezTo>
                  <a:cubicBezTo>
                    <a:pt x="6883" y="3103"/>
                    <a:pt x="6704" y="2646"/>
                    <a:pt x="6645" y="2288"/>
                  </a:cubicBezTo>
                  <a:lnTo>
                    <a:pt x="6326" y="657"/>
                  </a:lnTo>
                  <a:lnTo>
                    <a:pt x="3899" y="0"/>
                  </a:lnTo>
                  <a:close/>
                </a:path>
              </a:pathLst>
            </a:custGeom>
            <a:solidFill>
              <a:srgbClr val="EE7A7D"/>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88" name="Google Shape;3153;p37">
              <a:extLst>
                <a:ext uri="{FF2B5EF4-FFF2-40B4-BE49-F238E27FC236}">
                  <a16:creationId xmlns:a16="http://schemas.microsoft.com/office/drawing/2014/main" id="{4BC5A3C4-98CF-C3C8-F0DA-A391A681336C}"/>
                </a:ext>
              </a:extLst>
            </p:cNvPr>
            <p:cNvSpPr/>
            <p:nvPr/>
          </p:nvSpPr>
          <p:spPr>
            <a:xfrm>
              <a:off x="988682" y="2652774"/>
              <a:ext cx="244301" cy="191672"/>
            </a:xfrm>
            <a:custGeom>
              <a:avLst/>
              <a:gdLst/>
              <a:ahLst/>
              <a:cxnLst/>
              <a:rect l="l" t="t" r="r" b="b"/>
              <a:pathLst>
                <a:path w="6327" h="4964" extrusionOk="0">
                  <a:moveTo>
                    <a:pt x="3394" y="0"/>
                  </a:moveTo>
                  <a:cubicBezTo>
                    <a:pt x="2200" y="0"/>
                    <a:pt x="777" y="454"/>
                    <a:pt x="438" y="1292"/>
                  </a:cubicBezTo>
                  <a:cubicBezTo>
                    <a:pt x="1" y="2326"/>
                    <a:pt x="1453" y="3162"/>
                    <a:pt x="1453" y="3162"/>
                  </a:cubicBezTo>
                  <a:cubicBezTo>
                    <a:pt x="1453" y="3162"/>
                    <a:pt x="1811" y="4296"/>
                    <a:pt x="1811" y="4574"/>
                  </a:cubicBezTo>
                  <a:cubicBezTo>
                    <a:pt x="1811" y="4799"/>
                    <a:pt x="1736" y="4964"/>
                    <a:pt x="1991" y="4964"/>
                  </a:cubicBezTo>
                  <a:cubicBezTo>
                    <a:pt x="2029" y="4964"/>
                    <a:pt x="2075" y="4960"/>
                    <a:pt x="2129" y="4952"/>
                  </a:cubicBezTo>
                  <a:cubicBezTo>
                    <a:pt x="2487" y="4932"/>
                    <a:pt x="2567" y="4534"/>
                    <a:pt x="2547" y="4057"/>
                  </a:cubicBezTo>
                  <a:cubicBezTo>
                    <a:pt x="2527" y="3579"/>
                    <a:pt x="2547" y="2525"/>
                    <a:pt x="2547" y="2525"/>
                  </a:cubicBezTo>
                  <a:cubicBezTo>
                    <a:pt x="2547" y="2525"/>
                    <a:pt x="3741" y="3659"/>
                    <a:pt x="4218" y="3659"/>
                  </a:cubicBezTo>
                  <a:cubicBezTo>
                    <a:pt x="4676" y="3659"/>
                    <a:pt x="4735" y="3102"/>
                    <a:pt x="4735" y="3102"/>
                  </a:cubicBezTo>
                  <a:cubicBezTo>
                    <a:pt x="4735" y="3102"/>
                    <a:pt x="4839" y="3515"/>
                    <a:pt x="5223" y="3515"/>
                  </a:cubicBezTo>
                  <a:cubicBezTo>
                    <a:pt x="5285" y="3515"/>
                    <a:pt x="5354" y="3505"/>
                    <a:pt x="5431" y="3480"/>
                  </a:cubicBezTo>
                  <a:cubicBezTo>
                    <a:pt x="5969" y="3341"/>
                    <a:pt x="6327" y="3102"/>
                    <a:pt x="5909" y="2107"/>
                  </a:cubicBezTo>
                  <a:cubicBezTo>
                    <a:pt x="5471" y="1113"/>
                    <a:pt x="5113" y="178"/>
                    <a:pt x="3800" y="19"/>
                  </a:cubicBezTo>
                  <a:cubicBezTo>
                    <a:pt x="3669" y="6"/>
                    <a:pt x="3533" y="0"/>
                    <a:pt x="3394" y="0"/>
                  </a:cubicBezTo>
                  <a:close/>
                </a:path>
              </a:pathLst>
            </a:custGeom>
            <a:solidFill>
              <a:srgbClr val="1D1D1B"/>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89" name="Google Shape;3154;p37">
              <a:extLst>
                <a:ext uri="{FF2B5EF4-FFF2-40B4-BE49-F238E27FC236}">
                  <a16:creationId xmlns:a16="http://schemas.microsoft.com/office/drawing/2014/main" id="{8E74B5E1-24AA-3CF4-1C76-7567DB15F094}"/>
                </a:ext>
              </a:extLst>
            </p:cNvPr>
            <p:cNvSpPr/>
            <p:nvPr/>
          </p:nvSpPr>
          <p:spPr>
            <a:xfrm>
              <a:off x="1173012" y="2822469"/>
              <a:ext cx="30002" cy="50621"/>
            </a:xfrm>
            <a:custGeom>
              <a:avLst/>
              <a:gdLst/>
              <a:ahLst/>
              <a:cxnLst/>
              <a:rect l="l" t="t" r="r" b="b"/>
              <a:pathLst>
                <a:path w="777" h="1311" extrusionOk="0">
                  <a:moveTo>
                    <a:pt x="290" y="0"/>
                  </a:moveTo>
                  <a:cubicBezTo>
                    <a:pt x="215" y="0"/>
                    <a:pt x="114" y="41"/>
                    <a:pt x="1" y="179"/>
                  </a:cubicBezTo>
                  <a:lnTo>
                    <a:pt x="200" y="1194"/>
                  </a:lnTo>
                  <a:cubicBezTo>
                    <a:pt x="200" y="1194"/>
                    <a:pt x="348" y="1310"/>
                    <a:pt x="507" y="1310"/>
                  </a:cubicBezTo>
                  <a:cubicBezTo>
                    <a:pt x="602" y="1310"/>
                    <a:pt x="702" y="1268"/>
                    <a:pt x="777" y="1134"/>
                  </a:cubicBezTo>
                  <a:lnTo>
                    <a:pt x="419" y="80"/>
                  </a:lnTo>
                  <a:cubicBezTo>
                    <a:pt x="441" y="68"/>
                    <a:pt x="388" y="0"/>
                    <a:pt x="290" y="0"/>
                  </a:cubicBezTo>
                  <a:close/>
                </a:path>
              </a:pathLst>
            </a:custGeom>
            <a:solidFill>
              <a:schemeClr val="accent1"/>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90" name="Google Shape;3155;p37">
              <a:extLst>
                <a:ext uri="{FF2B5EF4-FFF2-40B4-BE49-F238E27FC236}">
                  <a16:creationId xmlns:a16="http://schemas.microsoft.com/office/drawing/2014/main" id="{5AC9E46C-851E-143B-815B-1236C3F5252A}"/>
                </a:ext>
              </a:extLst>
            </p:cNvPr>
            <p:cNvSpPr/>
            <p:nvPr/>
          </p:nvSpPr>
          <p:spPr>
            <a:xfrm>
              <a:off x="689909" y="2934132"/>
              <a:ext cx="739738" cy="559032"/>
            </a:xfrm>
            <a:custGeom>
              <a:avLst/>
              <a:gdLst/>
              <a:ahLst/>
              <a:cxnLst/>
              <a:rect l="l" t="t" r="r" b="b"/>
              <a:pathLst>
                <a:path w="19158" h="14478" extrusionOk="0">
                  <a:moveTo>
                    <a:pt x="7689" y="1"/>
                  </a:moveTo>
                  <a:cubicBezTo>
                    <a:pt x="6940" y="1"/>
                    <a:pt x="5939" y="141"/>
                    <a:pt x="5212" y="768"/>
                  </a:cubicBezTo>
                  <a:cubicBezTo>
                    <a:pt x="3899" y="1922"/>
                    <a:pt x="2785" y="5881"/>
                    <a:pt x="2427" y="6597"/>
                  </a:cubicBezTo>
                  <a:cubicBezTo>
                    <a:pt x="2049" y="7333"/>
                    <a:pt x="955" y="10058"/>
                    <a:pt x="478" y="10655"/>
                  </a:cubicBezTo>
                  <a:cubicBezTo>
                    <a:pt x="0" y="11252"/>
                    <a:pt x="140" y="12067"/>
                    <a:pt x="796" y="12644"/>
                  </a:cubicBezTo>
                  <a:cubicBezTo>
                    <a:pt x="1411" y="13150"/>
                    <a:pt x="3946" y="14477"/>
                    <a:pt x="6180" y="14477"/>
                  </a:cubicBezTo>
                  <a:cubicBezTo>
                    <a:pt x="6405" y="14477"/>
                    <a:pt x="6627" y="14464"/>
                    <a:pt x="6844" y="14435"/>
                  </a:cubicBezTo>
                  <a:cubicBezTo>
                    <a:pt x="9211" y="14096"/>
                    <a:pt x="9489" y="12008"/>
                    <a:pt x="9489" y="11849"/>
                  </a:cubicBezTo>
                  <a:lnTo>
                    <a:pt x="9489" y="10317"/>
                  </a:lnTo>
                  <a:cubicBezTo>
                    <a:pt x="9489" y="10317"/>
                    <a:pt x="10258" y="11056"/>
                    <a:pt x="12165" y="11056"/>
                  </a:cubicBezTo>
                  <a:cubicBezTo>
                    <a:pt x="12470" y="11056"/>
                    <a:pt x="12805" y="11037"/>
                    <a:pt x="13169" y="10993"/>
                  </a:cubicBezTo>
                  <a:cubicBezTo>
                    <a:pt x="15795" y="10675"/>
                    <a:pt x="18560" y="10575"/>
                    <a:pt x="18839" y="9501"/>
                  </a:cubicBezTo>
                  <a:cubicBezTo>
                    <a:pt x="19078" y="8407"/>
                    <a:pt x="19157" y="7512"/>
                    <a:pt x="18401" y="7273"/>
                  </a:cubicBezTo>
                  <a:cubicBezTo>
                    <a:pt x="17665" y="7015"/>
                    <a:pt x="13090" y="5244"/>
                    <a:pt x="12135" y="5085"/>
                  </a:cubicBezTo>
                  <a:cubicBezTo>
                    <a:pt x="11934" y="5052"/>
                    <a:pt x="11744" y="5038"/>
                    <a:pt x="11570" y="5038"/>
                  </a:cubicBezTo>
                  <a:cubicBezTo>
                    <a:pt x="10918" y="5038"/>
                    <a:pt x="10484" y="5224"/>
                    <a:pt x="10484" y="5224"/>
                  </a:cubicBezTo>
                  <a:cubicBezTo>
                    <a:pt x="10484" y="5224"/>
                    <a:pt x="11180" y="4906"/>
                    <a:pt x="11240" y="4787"/>
                  </a:cubicBezTo>
                  <a:cubicBezTo>
                    <a:pt x="11319" y="4647"/>
                    <a:pt x="10941" y="4787"/>
                    <a:pt x="11101" y="4488"/>
                  </a:cubicBezTo>
                  <a:cubicBezTo>
                    <a:pt x="11220" y="4190"/>
                    <a:pt x="11300" y="3494"/>
                    <a:pt x="11200" y="2559"/>
                  </a:cubicBezTo>
                  <a:cubicBezTo>
                    <a:pt x="11101" y="1644"/>
                    <a:pt x="10225" y="868"/>
                    <a:pt x="9748" y="589"/>
                  </a:cubicBezTo>
                  <a:cubicBezTo>
                    <a:pt x="9303" y="415"/>
                    <a:pt x="8840" y="91"/>
                    <a:pt x="8741" y="91"/>
                  </a:cubicBezTo>
                  <a:cubicBezTo>
                    <a:pt x="8738" y="91"/>
                    <a:pt x="8736" y="91"/>
                    <a:pt x="8733" y="92"/>
                  </a:cubicBezTo>
                  <a:cubicBezTo>
                    <a:pt x="8733" y="92"/>
                    <a:pt x="8293" y="1"/>
                    <a:pt x="7689" y="1"/>
                  </a:cubicBezTo>
                  <a:close/>
                </a:path>
              </a:pathLst>
            </a:custGeom>
            <a:solidFill>
              <a:srgbClr val="928AC2"/>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sp>
          <p:nvSpPr>
            <p:cNvPr id="91" name="Google Shape;3156;p37">
              <a:extLst>
                <a:ext uri="{FF2B5EF4-FFF2-40B4-BE49-F238E27FC236}">
                  <a16:creationId xmlns:a16="http://schemas.microsoft.com/office/drawing/2014/main" id="{342A021B-5794-A0EF-E180-0777FD7DD780}"/>
                </a:ext>
              </a:extLst>
            </p:cNvPr>
            <p:cNvSpPr/>
            <p:nvPr/>
          </p:nvSpPr>
          <p:spPr>
            <a:xfrm>
              <a:off x="881150" y="3067456"/>
              <a:ext cx="182097" cy="372572"/>
            </a:xfrm>
            <a:custGeom>
              <a:avLst/>
              <a:gdLst/>
              <a:ahLst/>
              <a:cxnLst/>
              <a:rect l="l" t="t" r="r" b="b"/>
              <a:pathLst>
                <a:path w="4716" h="9649" extrusionOk="0">
                  <a:moveTo>
                    <a:pt x="1035" y="1"/>
                  </a:moveTo>
                  <a:cubicBezTo>
                    <a:pt x="1035" y="2"/>
                    <a:pt x="1" y="2508"/>
                    <a:pt x="160" y="4357"/>
                  </a:cubicBezTo>
                  <a:cubicBezTo>
                    <a:pt x="299" y="6207"/>
                    <a:pt x="2428" y="7640"/>
                    <a:pt x="3064" y="8515"/>
                  </a:cubicBezTo>
                  <a:cubicBezTo>
                    <a:pt x="3681" y="9350"/>
                    <a:pt x="4119" y="9649"/>
                    <a:pt x="4119" y="9649"/>
                  </a:cubicBezTo>
                  <a:cubicBezTo>
                    <a:pt x="4715" y="8933"/>
                    <a:pt x="4556" y="6904"/>
                    <a:pt x="4556" y="6904"/>
                  </a:cubicBezTo>
                  <a:cubicBezTo>
                    <a:pt x="4556" y="6904"/>
                    <a:pt x="2448" y="6128"/>
                    <a:pt x="1453" y="4039"/>
                  </a:cubicBezTo>
                  <a:cubicBezTo>
                    <a:pt x="459" y="1971"/>
                    <a:pt x="1035" y="2"/>
                    <a:pt x="1035" y="1"/>
                  </a:cubicBezTo>
                  <a:close/>
                </a:path>
              </a:pathLst>
            </a:custGeom>
            <a:solidFill>
              <a:srgbClr val="1D1D1B"/>
            </a:solidFill>
            <a:ln>
              <a:noFill/>
            </a:ln>
          </p:spPr>
          <p:txBody>
            <a:bodyPr spcFirstLastPara="1" wrap="square" lIns="121900" tIns="121900" rIns="121900" bIns="121900" anchor="ctr" anchorCtr="0">
              <a:noAutofit/>
            </a:bodyPr>
            <a:lstStyle/>
            <a:p>
              <a:endParaRPr sz="1467">
                <a:latin typeface="Calibri" panose="020F0502020204030204" pitchFamily="34" charset="0"/>
                <a:cs typeface="Calibri" panose="020F0502020204030204" pitchFamily="34" charset="0"/>
              </a:endParaRPr>
            </a:p>
          </p:txBody>
        </p:sp>
      </p:grpSp>
      <p:sp>
        <p:nvSpPr>
          <p:cNvPr id="92" name="Google Shape;1600;p70">
            <a:extLst>
              <a:ext uri="{FF2B5EF4-FFF2-40B4-BE49-F238E27FC236}">
                <a16:creationId xmlns:a16="http://schemas.microsoft.com/office/drawing/2014/main" id="{B7838769-E2E1-D5F9-28AF-A3D318804655}"/>
              </a:ext>
            </a:extLst>
          </p:cNvPr>
          <p:cNvSpPr/>
          <p:nvPr/>
        </p:nvSpPr>
        <p:spPr>
          <a:xfrm>
            <a:off x="6573758" y="640946"/>
            <a:ext cx="1894188" cy="2401944"/>
          </a:xfrm>
          <a:custGeom>
            <a:avLst/>
            <a:gdLst/>
            <a:ahLst/>
            <a:cxnLst/>
            <a:rect l="l" t="t" r="r" b="b"/>
            <a:pathLst>
              <a:path w="70249" h="95461" extrusionOk="0">
                <a:moveTo>
                  <a:pt x="35124" y="3590"/>
                </a:moveTo>
                <a:lnTo>
                  <a:pt x="35466" y="3675"/>
                </a:lnTo>
                <a:lnTo>
                  <a:pt x="35723" y="3846"/>
                </a:lnTo>
                <a:lnTo>
                  <a:pt x="35894" y="4103"/>
                </a:lnTo>
                <a:lnTo>
                  <a:pt x="35979" y="4444"/>
                </a:lnTo>
                <a:lnTo>
                  <a:pt x="35894" y="4786"/>
                </a:lnTo>
                <a:lnTo>
                  <a:pt x="35723" y="5043"/>
                </a:lnTo>
                <a:lnTo>
                  <a:pt x="35466" y="5299"/>
                </a:lnTo>
                <a:lnTo>
                  <a:pt x="34783" y="5299"/>
                </a:lnTo>
                <a:lnTo>
                  <a:pt x="34526" y="5043"/>
                </a:lnTo>
                <a:lnTo>
                  <a:pt x="34355" y="4786"/>
                </a:lnTo>
                <a:lnTo>
                  <a:pt x="34270" y="4444"/>
                </a:lnTo>
                <a:lnTo>
                  <a:pt x="34355" y="4103"/>
                </a:lnTo>
                <a:lnTo>
                  <a:pt x="34526" y="3846"/>
                </a:lnTo>
                <a:lnTo>
                  <a:pt x="34783" y="3675"/>
                </a:lnTo>
                <a:lnTo>
                  <a:pt x="35124" y="3590"/>
                </a:lnTo>
                <a:close/>
                <a:moveTo>
                  <a:pt x="64950" y="8547"/>
                </a:moveTo>
                <a:lnTo>
                  <a:pt x="64950" y="86914"/>
                </a:lnTo>
                <a:lnTo>
                  <a:pt x="5299" y="86914"/>
                </a:lnTo>
                <a:lnTo>
                  <a:pt x="5299" y="8547"/>
                </a:lnTo>
                <a:close/>
                <a:moveTo>
                  <a:pt x="35552" y="89307"/>
                </a:moveTo>
                <a:lnTo>
                  <a:pt x="35894" y="89478"/>
                </a:lnTo>
                <a:lnTo>
                  <a:pt x="36235" y="89649"/>
                </a:lnTo>
                <a:lnTo>
                  <a:pt x="36492" y="89905"/>
                </a:lnTo>
                <a:lnTo>
                  <a:pt x="36748" y="90162"/>
                </a:lnTo>
                <a:lnTo>
                  <a:pt x="36919" y="90504"/>
                </a:lnTo>
                <a:lnTo>
                  <a:pt x="37005" y="90845"/>
                </a:lnTo>
                <a:lnTo>
                  <a:pt x="37090" y="91273"/>
                </a:lnTo>
                <a:lnTo>
                  <a:pt x="37005" y="91615"/>
                </a:lnTo>
                <a:lnTo>
                  <a:pt x="36919" y="92042"/>
                </a:lnTo>
                <a:lnTo>
                  <a:pt x="36748" y="92384"/>
                </a:lnTo>
                <a:lnTo>
                  <a:pt x="36492" y="92640"/>
                </a:lnTo>
                <a:lnTo>
                  <a:pt x="36235" y="92896"/>
                </a:lnTo>
                <a:lnTo>
                  <a:pt x="35894" y="93067"/>
                </a:lnTo>
                <a:lnTo>
                  <a:pt x="35552" y="93153"/>
                </a:lnTo>
                <a:lnTo>
                  <a:pt x="35124" y="93238"/>
                </a:lnTo>
                <a:lnTo>
                  <a:pt x="34697" y="93153"/>
                </a:lnTo>
                <a:lnTo>
                  <a:pt x="34355" y="93067"/>
                </a:lnTo>
                <a:lnTo>
                  <a:pt x="34013" y="92896"/>
                </a:lnTo>
                <a:lnTo>
                  <a:pt x="33757" y="92640"/>
                </a:lnTo>
                <a:lnTo>
                  <a:pt x="33501" y="92384"/>
                </a:lnTo>
                <a:lnTo>
                  <a:pt x="33330" y="92042"/>
                </a:lnTo>
                <a:lnTo>
                  <a:pt x="33244" y="91615"/>
                </a:lnTo>
                <a:lnTo>
                  <a:pt x="33159" y="91273"/>
                </a:lnTo>
                <a:lnTo>
                  <a:pt x="33244" y="90845"/>
                </a:lnTo>
                <a:lnTo>
                  <a:pt x="33330" y="90504"/>
                </a:lnTo>
                <a:lnTo>
                  <a:pt x="33501" y="90162"/>
                </a:lnTo>
                <a:lnTo>
                  <a:pt x="33757" y="89905"/>
                </a:lnTo>
                <a:lnTo>
                  <a:pt x="34013" y="89649"/>
                </a:lnTo>
                <a:lnTo>
                  <a:pt x="34355" y="89478"/>
                </a:lnTo>
                <a:lnTo>
                  <a:pt x="34697" y="89307"/>
                </a:lnTo>
                <a:close/>
                <a:moveTo>
                  <a:pt x="3333" y="0"/>
                </a:moveTo>
                <a:lnTo>
                  <a:pt x="2649" y="86"/>
                </a:lnTo>
                <a:lnTo>
                  <a:pt x="2051" y="257"/>
                </a:lnTo>
                <a:lnTo>
                  <a:pt x="1453" y="599"/>
                </a:lnTo>
                <a:lnTo>
                  <a:pt x="1026" y="1026"/>
                </a:lnTo>
                <a:lnTo>
                  <a:pt x="598" y="1453"/>
                </a:lnTo>
                <a:lnTo>
                  <a:pt x="256" y="2052"/>
                </a:lnTo>
                <a:lnTo>
                  <a:pt x="85" y="2650"/>
                </a:lnTo>
                <a:lnTo>
                  <a:pt x="0" y="3333"/>
                </a:lnTo>
                <a:lnTo>
                  <a:pt x="0" y="92213"/>
                </a:lnTo>
                <a:lnTo>
                  <a:pt x="85" y="92811"/>
                </a:lnTo>
                <a:lnTo>
                  <a:pt x="256" y="93495"/>
                </a:lnTo>
                <a:lnTo>
                  <a:pt x="598" y="94007"/>
                </a:lnTo>
                <a:lnTo>
                  <a:pt x="1026" y="94520"/>
                </a:lnTo>
                <a:lnTo>
                  <a:pt x="1453" y="94862"/>
                </a:lnTo>
                <a:lnTo>
                  <a:pt x="2051" y="95204"/>
                </a:lnTo>
                <a:lnTo>
                  <a:pt x="2649" y="95375"/>
                </a:lnTo>
                <a:lnTo>
                  <a:pt x="3333" y="95460"/>
                </a:lnTo>
                <a:lnTo>
                  <a:pt x="66916" y="95460"/>
                </a:lnTo>
                <a:lnTo>
                  <a:pt x="67600" y="95375"/>
                </a:lnTo>
                <a:lnTo>
                  <a:pt x="68198" y="95204"/>
                </a:lnTo>
                <a:lnTo>
                  <a:pt x="68796" y="94862"/>
                </a:lnTo>
                <a:lnTo>
                  <a:pt x="69309" y="94520"/>
                </a:lnTo>
                <a:lnTo>
                  <a:pt x="69651" y="94007"/>
                </a:lnTo>
                <a:lnTo>
                  <a:pt x="69992" y="93495"/>
                </a:lnTo>
                <a:lnTo>
                  <a:pt x="70163" y="92811"/>
                </a:lnTo>
                <a:lnTo>
                  <a:pt x="70249" y="92213"/>
                </a:lnTo>
                <a:lnTo>
                  <a:pt x="70249" y="3333"/>
                </a:lnTo>
                <a:lnTo>
                  <a:pt x="70163" y="2650"/>
                </a:lnTo>
                <a:lnTo>
                  <a:pt x="69992" y="2052"/>
                </a:lnTo>
                <a:lnTo>
                  <a:pt x="69651" y="1453"/>
                </a:lnTo>
                <a:lnTo>
                  <a:pt x="69309" y="1026"/>
                </a:lnTo>
                <a:lnTo>
                  <a:pt x="68796" y="599"/>
                </a:lnTo>
                <a:lnTo>
                  <a:pt x="68198" y="257"/>
                </a:lnTo>
                <a:lnTo>
                  <a:pt x="67600" y="86"/>
                </a:lnTo>
                <a:lnTo>
                  <a:pt x="66916" y="0"/>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 name="Imagem 92">
            <a:extLst>
              <a:ext uri="{FF2B5EF4-FFF2-40B4-BE49-F238E27FC236}">
                <a16:creationId xmlns:a16="http://schemas.microsoft.com/office/drawing/2014/main" id="{4EAD1F42-51CC-315E-8602-437959184401}"/>
              </a:ext>
            </a:extLst>
          </p:cNvPr>
          <p:cNvPicPr>
            <a:picLocks noChangeAspect="1"/>
          </p:cNvPicPr>
          <p:nvPr/>
        </p:nvPicPr>
        <p:blipFill>
          <a:blip r:embed="rId3"/>
          <a:stretch>
            <a:fillRect/>
          </a:stretch>
        </p:blipFill>
        <p:spPr>
          <a:xfrm>
            <a:off x="6698107" y="725849"/>
            <a:ext cx="1645489" cy="2142427"/>
          </a:xfrm>
          <a:prstGeom prst="rect">
            <a:avLst/>
          </a:prstGeom>
        </p:spPr>
      </p:pic>
    </p:spTree>
    <p:extLst>
      <p:ext uri="{BB962C8B-B14F-4D97-AF65-F5344CB8AC3E}">
        <p14:creationId xmlns:p14="http://schemas.microsoft.com/office/powerpoint/2010/main" val="39684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2" grpId="0" animBg="1"/>
      <p:bldP spid="73" grpId="0" animBg="1"/>
      <p:bldP spid="4" grpId="0"/>
      <p:bldP spid="9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sp>
        <p:nvSpPr>
          <p:cNvPr id="7" name="Google Shape;1583;p69">
            <a:extLst>
              <a:ext uri="{FF2B5EF4-FFF2-40B4-BE49-F238E27FC236}">
                <a16:creationId xmlns:a16="http://schemas.microsoft.com/office/drawing/2014/main" id="{9D1BB7C9-7BAA-6724-1521-44AA54C55BDF}"/>
              </a:ext>
            </a:extLst>
          </p:cNvPr>
          <p:cNvSpPr/>
          <p:nvPr/>
        </p:nvSpPr>
        <p:spPr>
          <a:xfrm>
            <a:off x="471238" y="2297768"/>
            <a:ext cx="2507559" cy="2287214"/>
          </a:xfrm>
          <a:custGeom>
            <a:avLst/>
            <a:gdLst/>
            <a:ahLst/>
            <a:cxnLst/>
            <a:rect l="l" t="t" r="r" b="b"/>
            <a:pathLst>
              <a:path w="131696" h="100673" extrusionOk="0">
                <a:moveTo>
                  <a:pt x="128192" y="0"/>
                </a:moveTo>
                <a:lnTo>
                  <a:pt x="3504" y="0"/>
                </a:lnTo>
                <a:lnTo>
                  <a:pt x="3504" y="0"/>
                </a:lnTo>
                <a:lnTo>
                  <a:pt x="2821" y="0"/>
                </a:lnTo>
                <a:lnTo>
                  <a:pt x="2137" y="257"/>
                </a:lnTo>
                <a:lnTo>
                  <a:pt x="1624" y="598"/>
                </a:lnTo>
                <a:lnTo>
                  <a:pt x="1026" y="1026"/>
                </a:lnTo>
                <a:lnTo>
                  <a:pt x="599" y="1538"/>
                </a:lnTo>
                <a:lnTo>
                  <a:pt x="342" y="2137"/>
                </a:lnTo>
                <a:lnTo>
                  <a:pt x="86" y="2735"/>
                </a:lnTo>
                <a:lnTo>
                  <a:pt x="0" y="3504"/>
                </a:lnTo>
                <a:lnTo>
                  <a:pt x="0" y="79991"/>
                </a:lnTo>
                <a:lnTo>
                  <a:pt x="0" y="79991"/>
                </a:lnTo>
                <a:lnTo>
                  <a:pt x="86" y="80675"/>
                </a:lnTo>
                <a:lnTo>
                  <a:pt x="342" y="81359"/>
                </a:lnTo>
                <a:lnTo>
                  <a:pt x="599" y="81957"/>
                </a:lnTo>
                <a:lnTo>
                  <a:pt x="1026" y="82470"/>
                </a:lnTo>
                <a:lnTo>
                  <a:pt x="1624" y="82897"/>
                </a:lnTo>
                <a:lnTo>
                  <a:pt x="2137" y="83239"/>
                </a:lnTo>
                <a:lnTo>
                  <a:pt x="2821" y="83410"/>
                </a:lnTo>
                <a:lnTo>
                  <a:pt x="3504" y="83495"/>
                </a:lnTo>
                <a:lnTo>
                  <a:pt x="52132" y="83495"/>
                </a:lnTo>
                <a:lnTo>
                  <a:pt x="51191" y="89990"/>
                </a:lnTo>
                <a:lnTo>
                  <a:pt x="51191" y="89990"/>
                </a:lnTo>
                <a:lnTo>
                  <a:pt x="50850" y="91272"/>
                </a:lnTo>
                <a:lnTo>
                  <a:pt x="50251" y="92640"/>
                </a:lnTo>
                <a:lnTo>
                  <a:pt x="49910" y="93238"/>
                </a:lnTo>
                <a:lnTo>
                  <a:pt x="49482" y="93836"/>
                </a:lnTo>
                <a:lnTo>
                  <a:pt x="49055" y="94349"/>
                </a:lnTo>
                <a:lnTo>
                  <a:pt x="48628" y="94862"/>
                </a:lnTo>
                <a:lnTo>
                  <a:pt x="43842" y="98024"/>
                </a:lnTo>
                <a:lnTo>
                  <a:pt x="43842" y="98024"/>
                </a:lnTo>
                <a:lnTo>
                  <a:pt x="43585" y="98280"/>
                </a:lnTo>
                <a:lnTo>
                  <a:pt x="43415" y="98536"/>
                </a:lnTo>
                <a:lnTo>
                  <a:pt x="43329" y="98878"/>
                </a:lnTo>
                <a:lnTo>
                  <a:pt x="43244" y="99220"/>
                </a:lnTo>
                <a:lnTo>
                  <a:pt x="43329" y="99562"/>
                </a:lnTo>
                <a:lnTo>
                  <a:pt x="43415" y="99818"/>
                </a:lnTo>
                <a:lnTo>
                  <a:pt x="43585" y="100160"/>
                </a:lnTo>
                <a:lnTo>
                  <a:pt x="43842" y="100417"/>
                </a:lnTo>
                <a:lnTo>
                  <a:pt x="43842" y="100417"/>
                </a:lnTo>
                <a:lnTo>
                  <a:pt x="44269" y="100588"/>
                </a:lnTo>
                <a:lnTo>
                  <a:pt x="44782" y="100673"/>
                </a:lnTo>
                <a:lnTo>
                  <a:pt x="65891" y="100673"/>
                </a:lnTo>
                <a:lnTo>
                  <a:pt x="86914" y="100673"/>
                </a:lnTo>
                <a:lnTo>
                  <a:pt x="86914" y="100673"/>
                </a:lnTo>
                <a:lnTo>
                  <a:pt x="87427" y="100588"/>
                </a:lnTo>
                <a:lnTo>
                  <a:pt x="87854" y="100417"/>
                </a:lnTo>
                <a:lnTo>
                  <a:pt x="87854" y="100417"/>
                </a:lnTo>
                <a:lnTo>
                  <a:pt x="88111" y="100160"/>
                </a:lnTo>
                <a:lnTo>
                  <a:pt x="88281" y="99818"/>
                </a:lnTo>
                <a:lnTo>
                  <a:pt x="88367" y="99562"/>
                </a:lnTo>
                <a:lnTo>
                  <a:pt x="88452" y="99220"/>
                </a:lnTo>
                <a:lnTo>
                  <a:pt x="88367" y="98878"/>
                </a:lnTo>
                <a:lnTo>
                  <a:pt x="88281" y="98536"/>
                </a:lnTo>
                <a:lnTo>
                  <a:pt x="88111" y="98280"/>
                </a:lnTo>
                <a:lnTo>
                  <a:pt x="87854" y="98024"/>
                </a:lnTo>
                <a:lnTo>
                  <a:pt x="83154" y="94862"/>
                </a:lnTo>
                <a:lnTo>
                  <a:pt x="83154" y="94862"/>
                </a:lnTo>
                <a:lnTo>
                  <a:pt x="83068" y="94862"/>
                </a:lnTo>
                <a:lnTo>
                  <a:pt x="83068" y="94862"/>
                </a:lnTo>
                <a:lnTo>
                  <a:pt x="82556" y="94349"/>
                </a:lnTo>
                <a:lnTo>
                  <a:pt x="82128" y="93836"/>
                </a:lnTo>
                <a:lnTo>
                  <a:pt x="81786" y="93238"/>
                </a:lnTo>
                <a:lnTo>
                  <a:pt x="81445" y="92640"/>
                </a:lnTo>
                <a:lnTo>
                  <a:pt x="80846" y="91272"/>
                </a:lnTo>
                <a:lnTo>
                  <a:pt x="80505" y="89990"/>
                </a:lnTo>
                <a:lnTo>
                  <a:pt x="79564" y="83495"/>
                </a:lnTo>
                <a:lnTo>
                  <a:pt x="128192" y="83495"/>
                </a:lnTo>
                <a:lnTo>
                  <a:pt x="128192" y="83495"/>
                </a:lnTo>
                <a:lnTo>
                  <a:pt x="128875" y="83410"/>
                </a:lnTo>
                <a:lnTo>
                  <a:pt x="129559" y="83239"/>
                </a:lnTo>
                <a:lnTo>
                  <a:pt x="130157" y="82897"/>
                </a:lnTo>
                <a:lnTo>
                  <a:pt x="130670" y="82470"/>
                </a:lnTo>
                <a:lnTo>
                  <a:pt x="131097" y="81957"/>
                </a:lnTo>
                <a:lnTo>
                  <a:pt x="131354" y="81359"/>
                </a:lnTo>
                <a:lnTo>
                  <a:pt x="131610" y="80675"/>
                </a:lnTo>
                <a:lnTo>
                  <a:pt x="131696" y="79991"/>
                </a:lnTo>
                <a:lnTo>
                  <a:pt x="131696" y="3504"/>
                </a:lnTo>
                <a:lnTo>
                  <a:pt x="131696" y="3504"/>
                </a:lnTo>
                <a:lnTo>
                  <a:pt x="131610" y="2735"/>
                </a:lnTo>
                <a:lnTo>
                  <a:pt x="131354" y="2137"/>
                </a:lnTo>
                <a:lnTo>
                  <a:pt x="131097" y="1538"/>
                </a:lnTo>
                <a:lnTo>
                  <a:pt x="130670" y="1026"/>
                </a:lnTo>
                <a:lnTo>
                  <a:pt x="130157" y="598"/>
                </a:lnTo>
                <a:lnTo>
                  <a:pt x="129559" y="257"/>
                </a:lnTo>
                <a:lnTo>
                  <a:pt x="128875" y="0"/>
                </a:lnTo>
                <a:lnTo>
                  <a:pt x="128192" y="0"/>
                </a:lnTo>
                <a:lnTo>
                  <a:pt x="128192" y="0"/>
                </a:lnTo>
                <a:close/>
                <a:moveTo>
                  <a:pt x="65891" y="80932"/>
                </a:moveTo>
                <a:lnTo>
                  <a:pt x="65891" y="80932"/>
                </a:lnTo>
                <a:lnTo>
                  <a:pt x="65463" y="80846"/>
                </a:lnTo>
                <a:lnTo>
                  <a:pt x="65036" y="80761"/>
                </a:lnTo>
                <a:lnTo>
                  <a:pt x="64694" y="80504"/>
                </a:lnTo>
                <a:lnTo>
                  <a:pt x="64352" y="80248"/>
                </a:lnTo>
                <a:lnTo>
                  <a:pt x="64096" y="79991"/>
                </a:lnTo>
                <a:lnTo>
                  <a:pt x="63925" y="79650"/>
                </a:lnTo>
                <a:lnTo>
                  <a:pt x="63840" y="79222"/>
                </a:lnTo>
                <a:lnTo>
                  <a:pt x="63754" y="78795"/>
                </a:lnTo>
                <a:lnTo>
                  <a:pt x="63754" y="78795"/>
                </a:lnTo>
                <a:lnTo>
                  <a:pt x="63840" y="78368"/>
                </a:lnTo>
                <a:lnTo>
                  <a:pt x="63925" y="78026"/>
                </a:lnTo>
                <a:lnTo>
                  <a:pt x="64096" y="77599"/>
                </a:lnTo>
                <a:lnTo>
                  <a:pt x="64352" y="77342"/>
                </a:lnTo>
                <a:lnTo>
                  <a:pt x="64694" y="77086"/>
                </a:lnTo>
                <a:lnTo>
                  <a:pt x="65036" y="76915"/>
                </a:lnTo>
                <a:lnTo>
                  <a:pt x="65463" y="76744"/>
                </a:lnTo>
                <a:lnTo>
                  <a:pt x="65891" y="76744"/>
                </a:lnTo>
                <a:lnTo>
                  <a:pt x="65891" y="76744"/>
                </a:lnTo>
                <a:lnTo>
                  <a:pt x="66233" y="76744"/>
                </a:lnTo>
                <a:lnTo>
                  <a:pt x="66660" y="76915"/>
                </a:lnTo>
                <a:lnTo>
                  <a:pt x="67002" y="77086"/>
                </a:lnTo>
                <a:lnTo>
                  <a:pt x="67344" y="77342"/>
                </a:lnTo>
                <a:lnTo>
                  <a:pt x="67600" y="77599"/>
                </a:lnTo>
                <a:lnTo>
                  <a:pt x="67771" y="78026"/>
                </a:lnTo>
                <a:lnTo>
                  <a:pt x="67856" y="78368"/>
                </a:lnTo>
                <a:lnTo>
                  <a:pt x="67942" y="78795"/>
                </a:lnTo>
                <a:lnTo>
                  <a:pt x="67942" y="78795"/>
                </a:lnTo>
                <a:lnTo>
                  <a:pt x="67856" y="79222"/>
                </a:lnTo>
                <a:lnTo>
                  <a:pt x="67771" y="79650"/>
                </a:lnTo>
                <a:lnTo>
                  <a:pt x="67600" y="79991"/>
                </a:lnTo>
                <a:lnTo>
                  <a:pt x="67344" y="80248"/>
                </a:lnTo>
                <a:lnTo>
                  <a:pt x="67002" y="80504"/>
                </a:lnTo>
                <a:lnTo>
                  <a:pt x="66660" y="80761"/>
                </a:lnTo>
                <a:lnTo>
                  <a:pt x="66233" y="80846"/>
                </a:lnTo>
                <a:lnTo>
                  <a:pt x="65891" y="80932"/>
                </a:lnTo>
                <a:lnTo>
                  <a:pt x="65891" y="80932"/>
                </a:lnTo>
                <a:close/>
                <a:moveTo>
                  <a:pt x="126568" y="74009"/>
                </a:moveTo>
                <a:lnTo>
                  <a:pt x="5128" y="74009"/>
                </a:lnTo>
                <a:lnTo>
                  <a:pt x="5128" y="4871"/>
                </a:lnTo>
                <a:lnTo>
                  <a:pt x="126568" y="4871"/>
                </a:lnTo>
                <a:lnTo>
                  <a:pt x="126568" y="74009"/>
                </a:lnTo>
                <a:close/>
              </a:path>
            </a:pathLst>
          </a:custGeom>
          <a:solidFill>
            <a:srgbClr val="66FF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 name="Objeto 7">
            <a:extLst>
              <a:ext uri="{FF2B5EF4-FFF2-40B4-BE49-F238E27FC236}">
                <a16:creationId xmlns:a16="http://schemas.microsoft.com/office/drawing/2014/main" id="{0D881C5F-B486-4598-AD93-1415D7601B54}"/>
              </a:ext>
            </a:extLst>
          </p:cNvPr>
          <p:cNvGraphicFramePr>
            <a:graphicFrameLocks noChangeAspect="1"/>
          </p:cNvGraphicFramePr>
          <p:nvPr>
            <p:extLst>
              <p:ext uri="{D42A27DB-BD31-4B8C-83A1-F6EECF244321}">
                <p14:modId xmlns:p14="http://schemas.microsoft.com/office/powerpoint/2010/main" val="310739695"/>
              </p:ext>
            </p:extLst>
          </p:nvPr>
        </p:nvGraphicFramePr>
        <p:xfrm>
          <a:off x="585992" y="2436313"/>
          <a:ext cx="2278049" cy="1671228"/>
        </p:xfrm>
        <a:graphic>
          <a:graphicData uri="http://schemas.openxmlformats.org/presentationml/2006/ole">
            <mc:AlternateContent xmlns:mc="http://schemas.openxmlformats.org/markup-compatibility/2006">
              <mc:Choice xmlns:v="urn:schemas-microsoft-com:vml" Requires="v">
                <p:oleObj spid="_x0000_s3074" name="Imagem de Bitmap" r:id="rId4" imgW="3371040" imgH="2524680" progId="Paint.Picture">
                  <p:embed/>
                </p:oleObj>
              </mc:Choice>
              <mc:Fallback>
                <p:oleObj name="Imagem de Bitmap" r:id="rId4" imgW="3371040" imgH="2524680" progId="Paint.Picture">
                  <p:embed/>
                  <p:pic>
                    <p:nvPicPr>
                      <p:cNvPr id="8" name="Objeto 7">
                        <a:extLst>
                          <a:ext uri="{FF2B5EF4-FFF2-40B4-BE49-F238E27FC236}">
                            <a16:creationId xmlns:a16="http://schemas.microsoft.com/office/drawing/2014/main" id="{0D881C5F-B486-4598-AD93-1415D7601B54}"/>
                          </a:ext>
                        </a:extLst>
                      </p:cNvPr>
                      <p:cNvPicPr/>
                      <p:nvPr/>
                    </p:nvPicPr>
                    <p:blipFill>
                      <a:blip r:embed="rId5"/>
                      <a:stretch>
                        <a:fillRect/>
                      </a:stretch>
                    </p:blipFill>
                    <p:spPr>
                      <a:xfrm>
                        <a:off x="585992" y="2436313"/>
                        <a:ext cx="2278049" cy="1671228"/>
                      </a:xfrm>
                      <a:prstGeom prst="rect">
                        <a:avLst/>
                      </a:prstGeom>
                    </p:spPr>
                  </p:pic>
                </p:oleObj>
              </mc:Fallback>
            </mc:AlternateContent>
          </a:graphicData>
        </a:graphic>
      </p:graphicFrame>
      <p:sp>
        <p:nvSpPr>
          <p:cNvPr id="2" name="Elipse 1">
            <a:extLst>
              <a:ext uri="{FF2B5EF4-FFF2-40B4-BE49-F238E27FC236}">
                <a16:creationId xmlns:a16="http://schemas.microsoft.com/office/drawing/2014/main" id="{987AFFB8-82B2-5D10-2561-8E4E0152547B}"/>
              </a:ext>
            </a:extLst>
          </p:cNvPr>
          <p:cNvSpPr/>
          <p:nvPr/>
        </p:nvSpPr>
        <p:spPr>
          <a:xfrm>
            <a:off x="2435961" y="343814"/>
            <a:ext cx="6152083" cy="1476513"/>
          </a:xfrm>
          <a:prstGeom prst="ellips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900"/>
              </a:spcBef>
              <a:spcAft>
                <a:spcPts val="450"/>
              </a:spcAft>
            </a:pPr>
            <a:r>
              <a:rPr lang="en-US" sz="1600" dirty="0">
                <a:solidFill>
                  <a:schemeClr val="bg1"/>
                </a:solidFill>
                <a:latin typeface="Calibri" panose="020F0502020204030204" pitchFamily="34" charset="0"/>
                <a:cs typeface="Calibri" panose="020F0502020204030204" pitchFamily="34" charset="0"/>
              </a:rPr>
              <a:t>Our proposal is based on the Functional Theory of Lexicography (</a:t>
            </a:r>
            <a:r>
              <a:rPr lang="en-US" sz="1600" dirty="0" err="1">
                <a:solidFill>
                  <a:schemeClr val="bg1"/>
                </a:solidFill>
                <a:latin typeface="Calibri" panose="020F0502020204030204" pitchFamily="34" charset="0"/>
                <a:cs typeface="Calibri" panose="020F0502020204030204" pitchFamily="34" charset="0"/>
              </a:rPr>
              <a:t>Bergenholtz</a:t>
            </a:r>
            <a:r>
              <a:rPr lang="en-US" sz="1600" dirty="0">
                <a:solidFill>
                  <a:schemeClr val="bg1"/>
                </a:solidFill>
                <a:latin typeface="Calibri" panose="020F0502020204030204" pitchFamily="34" charset="0"/>
                <a:cs typeface="Calibri" panose="020F0502020204030204" pitchFamily="34" charset="0"/>
              </a:rPr>
              <a:t> &amp; Tarp 2003, </a:t>
            </a:r>
            <a:r>
              <a:rPr lang="en-US" sz="1600" dirty="0" err="1">
                <a:solidFill>
                  <a:schemeClr val="bg1"/>
                </a:solidFill>
                <a:latin typeface="Calibri" panose="020F0502020204030204" pitchFamily="34" charset="0"/>
                <a:cs typeface="Calibri" panose="020F0502020204030204" pitchFamily="34" charset="0"/>
              </a:rPr>
              <a:t>Bothma</a:t>
            </a:r>
            <a:r>
              <a:rPr lang="en-US" sz="1600" dirty="0">
                <a:solidFill>
                  <a:schemeClr val="bg1"/>
                </a:solidFill>
                <a:latin typeface="Calibri" panose="020F0502020204030204" pitchFamily="34" charset="0"/>
                <a:cs typeface="Calibri" panose="020F0502020204030204" pitchFamily="34" charset="0"/>
              </a:rPr>
              <a:t> &amp; Tarp 2012, Fuertes-Olivera &amp; Tarp 2014, Tarp 2013, 2014 and 2015). </a:t>
            </a:r>
          </a:p>
        </p:txBody>
      </p:sp>
      <p:sp>
        <p:nvSpPr>
          <p:cNvPr id="9" name="Elipse 8">
            <a:extLst>
              <a:ext uri="{FF2B5EF4-FFF2-40B4-BE49-F238E27FC236}">
                <a16:creationId xmlns:a16="http://schemas.microsoft.com/office/drawing/2014/main" id="{D14282A6-B826-C2B7-A6AA-C0D3A00E4F79}"/>
              </a:ext>
            </a:extLst>
          </p:cNvPr>
          <p:cNvSpPr/>
          <p:nvPr/>
        </p:nvSpPr>
        <p:spPr>
          <a:xfrm>
            <a:off x="3089163" y="2436313"/>
            <a:ext cx="6152083" cy="2363373"/>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900"/>
              </a:spcBef>
              <a:spcAft>
                <a:spcPts val="450"/>
              </a:spcAft>
            </a:pPr>
            <a:r>
              <a:rPr lang="en-US" sz="1600" dirty="0">
                <a:solidFill>
                  <a:schemeClr val="bg1"/>
                </a:solidFill>
                <a:latin typeface="Calibri" panose="020F0502020204030204" pitchFamily="34" charset="0"/>
                <a:cs typeface="Calibri" panose="020F0502020204030204" pitchFamily="34" charset="0"/>
              </a:rPr>
              <a:t>Thus, both the procedures chosen for the selection, organization and presentation of lexicographical data, as well as the determination of the content, form and access routes are adapted and subordinated to the preferences of the users.</a:t>
            </a:r>
            <a:endParaRPr lang="pt-BR" sz="16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1317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199;p58">
            <a:extLst>
              <a:ext uri="{FF2B5EF4-FFF2-40B4-BE49-F238E27FC236}">
                <a16:creationId xmlns:a16="http://schemas.microsoft.com/office/drawing/2014/main" id="{017DE055-2F81-44A4-A411-AA292D633B62}"/>
              </a:ext>
            </a:extLst>
          </p:cNvPr>
          <p:cNvSpPr txBox="1">
            <a:spLocks/>
          </p:cNvSpPr>
          <p:nvPr/>
        </p:nvSpPr>
        <p:spPr>
          <a:xfrm>
            <a:off x="5097602" y="3335253"/>
            <a:ext cx="1961664" cy="23201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endParaRPr lang="pt-BR" sz="1200" dirty="0"/>
          </a:p>
        </p:txBody>
      </p:sp>
      <p:sp>
        <p:nvSpPr>
          <p:cNvPr id="4" name="Google Shape;3201;p58">
            <a:extLst>
              <a:ext uri="{FF2B5EF4-FFF2-40B4-BE49-F238E27FC236}">
                <a16:creationId xmlns:a16="http://schemas.microsoft.com/office/drawing/2014/main" id="{3443A210-0082-434A-8F79-0B4B52230AAE}"/>
              </a:ext>
            </a:extLst>
          </p:cNvPr>
          <p:cNvSpPr txBox="1">
            <a:spLocks/>
          </p:cNvSpPr>
          <p:nvPr/>
        </p:nvSpPr>
        <p:spPr>
          <a:xfrm>
            <a:off x="6854288" y="4129424"/>
            <a:ext cx="2360574" cy="903519"/>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pt-BR" sz="1800" b="1" dirty="0">
                <a:latin typeface="Calibri" panose="020F0502020204030204" pitchFamily="34" charset="0"/>
                <a:cs typeface="Calibri" panose="020F0502020204030204" pitchFamily="34" charset="0"/>
              </a:rPr>
              <a:t>Material </a:t>
            </a:r>
            <a:r>
              <a:rPr lang="pt-BR" sz="1800" b="1" dirty="0" err="1">
                <a:latin typeface="Calibri" panose="020F0502020204030204" pitchFamily="34" charset="0"/>
                <a:cs typeface="Calibri" panose="020F0502020204030204" pitchFamily="34" charset="0"/>
              </a:rPr>
              <a:t>Developers</a:t>
            </a:r>
            <a:endParaRPr lang="pt-BR" sz="1800" b="1" dirty="0">
              <a:latin typeface="Calibri" panose="020F0502020204030204" pitchFamily="34" charset="0"/>
              <a:cs typeface="Calibri" panose="020F0502020204030204" pitchFamily="34" charset="0"/>
            </a:endParaRPr>
          </a:p>
        </p:txBody>
      </p:sp>
      <p:grpSp>
        <p:nvGrpSpPr>
          <p:cNvPr id="9" name="Google Shape;3207;p58">
            <a:extLst>
              <a:ext uri="{FF2B5EF4-FFF2-40B4-BE49-F238E27FC236}">
                <a16:creationId xmlns:a16="http://schemas.microsoft.com/office/drawing/2014/main" id="{5F024D2B-5B2D-4D81-9994-DA436F55BAB5}"/>
              </a:ext>
            </a:extLst>
          </p:cNvPr>
          <p:cNvGrpSpPr/>
          <p:nvPr/>
        </p:nvGrpSpPr>
        <p:grpSpPr>
          <a:xfrm>
            <a:off x="22192" y="3447785"/>
            <a:ext cx="1019620" cy="659587"/>
            <a:chOff x="1475763" y="1500948"/>
            <a:chExt cx="659781" cy="682280"/>
          </a:xfrm>
        </p:grpSpPr>
        <p:sp>
          <p:nvSpPr>
            <p:cNvPr id="10" name="Google Shape;3208;p58">
              <a:extLst>
                <a:ext uri="{FF2B5EF4-FFF2-40B4-BE49-F238E27FC236}">
                  <a16:creationId xmlns:a16="http://schemas.microsoft.com/office/drawing/2014/main" id="{0E504615-95BC-44FF-8E24-CDF787B1F6D2}"/>
                </a:ext>
              </a:extLst>
            </p:cNvPr>
            <p:cNvSpPr/>
            <p:nvPr/>
          </p:nvSpPr>
          <p:spPr>
            <a:xfrm>
              <a:off x="1475763" y="1542741"/>
              <a:ext cx="659781" cy="640487"/>
            </a:xfrm>
            <a:custGeom>
              <a:avLst/>
              <a:gdLst/>
              <a:ahLst/>
              <a:cxnLst/>
              <a:rect l="l" t="t" r="r" b="b"/>
              <a:pathLst>
                <a:path w="20586" h="19984" extrusionOk="0">
                  <a:moveTo>
                    <a:pt x="18563" y="0"/>
                  </a:moveTo>
                  <a:lnTo>
                    <a:pt x="0" y="1788"/>
                  </a:lnTo>
                  <a:lnTo>
                    <a:pt x="251" y="3191"/>
                  </a:lnTo>
                  <a:lnTo>
                    <a:pt x="802" y="2991"/>
                  </a:lnTo>
                  <a:cubicBezTo>
                    <a:pt x="814" y="2990"/>
                    <a:pt x="827" y="2990"/>
                    <a:pt x="839" y="2990"/>
                  </a:cubicBezTo>
                  <a:cubicBezTo>
                    <a:pt x="1181" y="2990"/>
                    <a:pt x="1338" y="3221"/>
                    <a:pt x="1387" y="3576"/>
                  </a:cubicBezTo>
                  <a:cubicBezTo>
                    <a:pt x="1387" y="3576"/>
                    <a:pt x="1387" y="3592"/>
                    <a:pt x="1404" y="3592"/>
                  </a:cubicBezTo>
                  <a:cubicBezTo>
                    <a:pt x="1437" y="3960"/>
                    <a:pt x="1354" y="4311"/>
                    <a:pt x="986" y="4378"/>
                  </a:cubicBezTo>
                  <a:lnTo>
                    <a:pt x="284" y="4344"/>
                  </a:lnTo>
                  <a:lnTo>
                    <a:pt x="435" y="5614"/>
                  </a:lnTo>
                  <a:cubicBezTo>
                    <a:pt x="435" y="5614"/>
                    <a:pt x="652" y="5564"/>
                    <a:pt x="909" y="5564"/>
                  </a:cubicBezTo>
                  <a:cubicBezTo>
                    <a:pt x="1264" y="5564"/>
                    <a:pt x="1692" y="5660"/>
                    <a:pt x="1721" y="6115"/>
                  </a:cubicBezTo>
                  <a:cubicBezTo>
                    <a:pt x="1721" y="6115"/>
                    <a:pt x="1676" y="6757"/>
                    <a:pt x="741" y="6757"/>
                  </a:cubicBezTo>
                  <a:cubicBezTo>
                    <a:pt x="686" y="6757"/>
                    <a:pt x="629" y="6755"/>
                    <a:pt x="568" y="6750"/>
                  </a:cubicBezTo>
                  <a:lnTo>
                    <a:pt x="568" y="6750"/>
                  </a:lnTo>
                  <a:lnTo>
                    <a:pt x="685" y="7820"/>
                  </a:lnTo>
                  <a:cubicBezTo>
                    <a:pt x="685" y="7820"/>
                    <a:pt x="937" y="7751"/>
                    <a:pt x="1218" y="7751"/>
                  </a:cubicBezTo>
                  <a:cubicBezTo>
                    <a:pt x="1556" y="7751"/>
                    <a:pt x="1935" y="7850"/>
                    <a:pt x="1972" y="8288"/>
                  </a:cubicBezTo>
                  <a:cubicBezTo>
                    <a:pt x="2039" y="8973"/>
                    <a:pt x="1320" y="9023"/>
                    <a:pt x="819" y="9056"/>
                  </a:cubicBezTo>
                  <a:lnTo>
                    <a:pt x="953" y="10159"/>
                  </a:lnTo>
                  <a:cubicBezTo>
                    <a:pt x="953" y="10159"/>
                    <a:pt x="1124" y="10124"/>
                    <a:pt x="1338" y="10124"/>
                  </a:cubicBezTo>
                  <a:cubicBezTo>
                    <a:pt x="1693" y="10124"/>
                    <a:pt x="2166" y="10222"/>
                    <a:pt x="2156" y="10744"/>
                  </a:cubicBezTo>
                  <a:cubicBezTo>
                    <a:pt x="2144" y="11340"/>
                    <a:pt x="1603" y="11426"/>
                    <a:pt x="1295" y="11426"/>
                  </a:cubicBezTo>
                  <a:cubicBezTo>
                    <a:pt x="1172" y="11426"/>
                    <a:pt x="1086" y="11412"/>
                    <a:pt x="1086" y="11412"/>
                  </a:cubicBezTo>
                  <a:lnTo>
                    <a:pt x="1086" y="11412"/>
                  </a:lnTo>
                  <a:lnTo>
                    <a:pt x="1253" y="12832"/>
                  </a:lnTo>
                  <a:cubicBezTo>
                    <a:pt x="1253" y="12832"/>
                    <a:pt x="1576" y="12693"/>
                    <a:pt x="1891" y="12693"/>
                  </a:cubicBezTo>
                  <a:cubicBezTo>
                    <a:pt x="2162" y="12693"/>
                    <a:pt x="2427" y="12796"/>
                    <a:pt x="2473" y="13183"/>
                  </a:cubicBezTo>
                  <a:cubicBezTo>
                    <a:pt x="2546" y="13805"/>
                    <a:pt x="2076" y="13938"/>
                    <a:pt x="1706" y="13938"/>
                  </a:cubicBezTo>
                  <a:cubicBezTo>
                    <a:pt x="1570" y="13938"/>
                    <a:pt x="1447" y="13920"/>
                    <a:pt x="1370" y="13902"/>
                  </a:cubicBezTo>
                  <a:lnTo>
                    <a:pt x="1370" y="13902"/>
                  </a:lnTo>
                  <a:lnTo>
                    <a:pt x="1487" y="14988"/>
                  </a:lnTo>
                  <a:cubicBezTo>
                    <a:pt x="1487" y="14988"/>
                    <a:pt x="1753" y="14872"/>
                    <a:pt x="2035" y="14872"/>
                  </a:cubicBezTo>
                  <a:cubicBezTo>
                    <a:pt x="2340" y="14872"/>
                    <a:pt x="2664" y="15008"/>
                    <a:pt x="2690" y="15572"/>
                  </a:cubicBezTo>
                  <a:cubicBezTo>
                    <a:pt x="2718" y="16023"/>
                    <a:pt x="2386" y="16125"/>
                    <a:pt x="2082" y="16125"/>
                  </a:cubicBezTo>
                  <a:cubicBezTo>
                    <a:pt x="1834" y="16125"/>
                    <a:pt x="1604" y="16057"/>
                    <a:pt x="1604" y="16057"/>
                  </a:cubicBezTo>
                  <a:lnTo>
                    <a:pt x="1604" y="16057"/>
                  </a:lnTo>
                  <a:lnTo>
                    <a:pt x="1771" y="17561"/>
                  </a:lnTo>
                  <a:cubicBezTo>
                    <a:pt x="1771" y="17561"/>
                    <a:pt x="2105" y="17418"/>
                    <a:pt x="2427" y="17418"/>
                  </a:cubicBezTo>
                  <a:cubicBezTo>
                    <a:pt x="2699" y="17418"/>
                    <a:pt x="2962" y="17520"/>
                    <a:pt x="3008" y="17895"/>
                  </a:cubicBezTo>
                  <a:cubicBezTo>
                    <a:pt x="3044" y="18312"/>
                    <a:pt x="2685" y="18567"/>
                    <a:pt x="2292" y="18567"/>
                  </a:cubicBezTo>
                  <a:cubicBezTo>
                    <a:pt x="2151" y="18567"/>
                    <a:pt x="2005" y="18534"/>
                    <a:pt x="1871" y="18463"/>
                  </a:cubicBezTo>
                  <a:lnTo>
                    <a:pt x="1871" y="18463"/>
                  </a:lnTo>
                  <a:lnTo>
                    <a:pt x="2055" y="19984"/>
                  </a:lnTo>
                  <a:lnTo>
                    <a:pt x="20585" y="18012"/>
                  </a:lnTo>
                  <a:lnTo>
                    <a:pt x="18563" y="0"/>
                  </a:ln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1" name="Google Shape;3209;p58">
              <a:extLst>
                <a:ext uri="{FF2B5EF4-FFF2-40B4-BE49-F238E27FC236}">
                  <a16:creationId xmlns:a16="http://schemas.microsoft.com/office/drawing/2014/main" id="{CB506840-4D4D-4804-8BAC-016B446D5F88}"/>
                </a:ext>
              </a:extLst>
            </p:cNvPr>
            <p:cNvSpPr/>
            <p:nvPr/>
          </p:nvSpPr>
          <p:spPr>
            <a:xfrm>
              <a:off x="1631045" y="1500948"/>
              <a:ext cx="359889" cy="110348"/>
            </a:xfrm>
            <a:custGeom>
              <a:avLst/>
              <a:gdLst/>
              <a:ahLst/>
              <a:cxnLst/>
              <a:rect l="l" t="t" r="r" b="b"/>
              <a:pathLst>
                <a:path w="11229" h="3443" extrusionOk="0">
                  <a:moveTo>
                    <a:pt x="11112" y="1"/>
                  </a:moveTo>
                  <a:lnTo>
                    <a:pt x="1" y="402"/>
                  </a:lnTo>
                  <a:lnTo>
                    <a:pt x="118" y="3443"/>
                  </a:lnTo>
                  <a:lnTo>
                    <a:pt x="11229" y="3042"/>
                  </a:lnTo>
                  <a:lnTo>
                    <a:pt x="1111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2" name="Google Shape;3210;p58">
              <a:extLst>
                <a:ext uri="{FF2B5EF4-FFF2-40B4-BE49-F238E27FC236}">
                  <a16:creationId xmlns:a16="http://schemas.microsoft.com/office/drawing/2014/main" id="{82091AAF-86DC-41A9-83BC-66374CB1B017}"/>
                </a:ext>
              </a:extLst>
            </p:cNvPr>
            <p:cNvSpPr/>
            <p:nvPr/>
          </p:nvSpPr>
          <p:spPr>
            <a:xfrm>
              <a:off x="1624091" y="1694401"/>
              <a:ext cx="373799" cy="23877"/>
            </a:xfrm>
            <a:custGeom>
              <a:avLst/>
              <a:gdLst/>
              <a:ahLst/>
              <a:cxnLst/>
              <a:rect l="l" t="t" r="r" b="b"/>
              <a:pathLst>
                <a:path w="11663" h="745" extrusionOk="0">
                  <a:moveTo>
                    <a:pt x="11429" y="1"/>
                  </a:moveTo>
                  <a:cubicBezTo>
                    <a:pt x="11350" y="1"/>
                    <a:pt x="11270" y="5"/>
                    <a:pt x="11195" y="13"/>
                  </a:cubicBezTo>
                  <a:cubicBezTo>
                    <a:pt x="10878" y="30"/>
                    <a:pt x="10460" y="47"/>
                    <a:pt x="9942" y="63"/>
                  </a:cubicBezTo>
                  <a:cubicBezTo>
                    <a:pt x="8889" y="114"/>
                    <a:pt x="7436" y="197"/>
                    <a:pt x="5832" y="297"/>
                  </a:cubicBezTo>
                  <a:cubicBezTo>
                    <a:pt x="4211" y="398"/>
                    <a:pt x="2757" y="498"/>
                    <a:pt x="1705" y="581"/>
                  </a:cubicBezTo>
                  <a:lnTo>
                    <a:pt x="468" y="682"/>
                  </a:lnTo>
                  <a:cubicBezTo>
                    <a:pt x="301" y="682"/>
                    <a:pt x="151" y="698"/>
                    <a:pt x="0" y="732"/>
                  </a:cubicBezTo>
                  <a:cubicBezTo>
                    <a:pt x="76" y="740"/>
                    <a:pt x="155" y="744"/>
                    <a:pt x="234" y="744"/>
                  </a:cubicBezTo>
                  <a:cubicBezTo>
                    <a:pt x="314" y="744"/>
                    <a:pt x="393" y="740"/>
                    <a:pt x="468" y="732"/>
                  </a:cubicBezTo>
                  <a:lnTo>
                    <a:pt x="1721" y="682"/>
                  </a:lnTo>
                  <a:cubicBezTo>
                    <a:pt x="2774" y="632"/>
                    <a:pt x="4228" y="548"/>
                    <a:pt x="5832" y="448"/>
                  </a:cubicBezTo>
                  <a:cubicBezTo>
                    <a:pt x="7452" y="348"/>
                    <a:pt x="8906" y="247"/>
                    <a:pt x="9959" y="164"/>
                  </a:cubicBezTo>
                  <a:lnTo>
                    <a:pt x="11195" y="63"/>
                  </a:lnTo>
                  <a:cubicBezTo>
                    <a:pt x="11362" y="63"/>
                    <a:pt x="11513" y="47"/>
                    <a:pt x="11663" y="13"/>
                  </a:cubicBezTo>
                  <a:cubicBezTo>
                    <a:pt x="11588" y="5"/>
                    <a:pt x="11508" y="1"/>
                    <a:pt x="11429"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3" name="Google Shape;3211;p58">
              <a:extLst>
                <a:ext uri="{FF2B5EF4-FFF2-40B4-BE49-F238E27FC236}">
                  <a16:creationId xmlns:a16="http://schemas.microsoft.com/office/drawing/2014/main" id="{6C4AF824-19E5-4399-9230-67676C299D31}"/>
                </a:ext>
              </a:extLst>
            </p:cNvPr>
            <p:cNvSpPr/>
            <p:nvPr/>
          </p:nvSpPr>
          <p:spPr>
            <a:xfrm>
              <a:off x="1638545" y="1766706"/>
              <a:ext cx="373286" cy="23845"/>
            </a:xfrm>
            <a:custGeom>
              <a:avLst/>
              <a:gdLst/>
              <a:ahLst/>
              <a:cxnLst/>
              <a:rect l="l" t="t" r="r" b="b"/>
              <a:pathLst>
                <a:path w="11647" h="744" extrusionOk="0">
                  <a:moveTo>
                    <a:pt x="11421" y="0"/>
                  </a:moveTo>
                  <a:cubicBezTo>
                    <a:pt x="11346" y="0"/>
                    <a:pt x="11270" y="5"/>
                    <a:pt x="11195" y="13"/>
                  </a:cubicBezTo>
                  <a:lnTo>
                    <a:pt x="9942" y="63"/>
                  </a:lnTo>
                  <a:cubicBezTo>
                    <a:pt x="8889" y="113"/>
                    <a:pt x="7436" y="197"/>
                    <a:pt x="5815" y="297"/>
                  </a:cubicBezTo>
                  <a:cubicBezTo>
                    <a:pt x="4211" y="397"/>
                    <a:pt x="2757" y="498"/>
                    <a:pt x="1705" y="581"/>
                  </a:cubicBezTo>
                  <a:lnTo>
                    <a:pt x="452" y="681"/>
                  </a:lnTo>
                  <a:cubicBezTo>
                    <a:pt x="301" y="681"/>
                    <a:pt x="151" y="698"/>
                    <a:pt x="1" y="731"/>
                  </a:cubicBezTo>
                  <a:cubicBezTo>
                    <a:pt x="76" y="740"/>
                    <a:pt x="151" y="744"/>
                    <a:pt x="226" y="744"/>
                  </a:cubicBezTo>
                  <a:cubicBezTo>
                    <a:pt x="301" y="744"/>
                    <a:pt x="376" y="740"/>
                    <a:pt x="452" y="731"/>
                  </a:cubicBezTo>
                  <a:lnTo>
                    <a:pt x="1705" y="681"/>
                  </a:lnTo>
                  <a:cubicBezTo>
                    <a:pt x="2757" y="631"/>
                    <a:pt x="4211" y="548"/>
                    <a:pt x="5832" y="447"/>
                  </a:cubicBezTo>
                  <a:cubicBezTo>
                    <a:pt x="7436" y="347"/>
                    <a:pt x="8889" y="247"/>
                    <a:pt x="9942" y="163"/>
                  </a:cubicBezTo>
                  <a:lnTo>
                    <a:pt x="11195" y="63"/>
                  </a:lnTo>
                  <a:cubicBezTo>
                    <a:pt x="11346" y="63"/>
                    <a:pt x="11496" y="46"/>
                    <a:pt x="11646" y="13"/>
                  </a:cubicBezTo>
                  <a:cubicBezTo>
                    <a:pt x="11571" y="5"/>
                    <a:pt x="11496" y="0"/>
                    <a:pt x="11421"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4" name="Google Shape;3212;p58">
              <a:extLst>
                <a:ext uri="{FF2B5EF4-FFF2-40B4-BE49-F238E27FC236}">
                  <a16:creationId xmlns:a16="http://schemas.microsoft.com/office/drawing/2014/main" id="{B5CA3828-30CA-44A2-ACC2-F85945314DC8}"/>
                </a:ext>
              </a:extLst>
            </p:cNvPr>
            <p:cNvSpPr/>
            <p:nvPr/>
          </p:nvSpPr>
          <p:spPr>
            <a:xfrm>
              <a:off x="1643353" y="1841126"/>
              <a:ext cx="373831" cy="23877"/>
            </a:xfrm>
            <a:custGeom>
              <a:avLst/>
              <a:gdLst/>
              <a:ahLst/>
              <a:cxnLst/>
              <a:rect l="l" t="t" r="r" b="b"/>
              <a:pathLst>
                <a:path w="11664" h="745" extrusionOk="0">
                  <a:moveTo>
                    <a:pt x="11436" y="1"/>
                  </a:moveTo>
                  <a:cubicBezTo>
                    <a:pt x="11359" y="1"/>
                    <a:pt x="11279" y="5"/>
                    <a:pt x="11196" y="13"/>
                  </a:cubicBezTo>
                  <a:lnTo>
                    <a:pt x="9959" y="64"/>
                  </a:lnTo>
                  <a:cubicBezTo>
                    <a:pt x="8890" y="114"/>
                    <a:pt x="7436" y="197"/>
                    <a:pt x="5832" y="298"/>
                  </a:cubicBezTo>
                  <a:cubicBezTo>
                    <a:pt x="4228" y="398"/>
                    <a:pt x="2758" y="498"/>
                    <a:pt x="1705" y="565"/>
                  </a:cubicBezTo>
                  <a:lnTo>
                    <a:pt x="469" y="665"/>
                  </a:lnTo>
                  <a:cubicBezTo>
                    <a:pt x="318" y="682"/>
                    <a:pt x="151" y="699"/>
                    <a:pt x="1" y="732"/>
                  </a:cubicBezTo>
                  <a:cubicBezTo>
                    <a:pt x="84" y="740"/>
                    <a:pt x="164" y="744"/>
                    <a:pt x="241" y="744"/>
                  </a:cubicBezTo>
                  <a:cubicBezTo>
                    <a:pt x="318" y="744"/>
                    <a:pt x="394" y="740"/>
                    <a:pt x="469" y="732"/>
                  </a:cubicBezTo>
                  <a:lnTo>
                    <a:pt x="1722" y="682"/>
                  </a:lnTo>
                  <a:cubicBezTo>
                    <a:pt x="2775" y="615"/>
                    <a:pt x="4228" y="548"/>
                    <a:pt x="5832" y="448"/>
                  </a:cubicBezTo>
                  <a:cubicBezTo>
                    <a:pt x="7453" y="348"/>
                    <a:pt x="8907" y="247"/>
                    <a:pt x="9959" y="164"/>
                  </a:cubicBezTo>
                  <a:lnTo>
                    <a:pt x="11212" y="64"/>
                  </a:lnTo>
                  <a:cubicBezTo>
                    <a:pt x="11363" y="64"/>
                    <a:pt x="11513" y="30"/>
                    <a:pt x="11663" y="13"/>
                  </a:cubicBezTo>
                  <a:cubicBezTo>
                    <a:pt x="11588" y="5"/>
                    <a:pt x="11513" y="1"/>
                    <a:pt x="1143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5" name="Google Shape;3213;p58">
              <a:extLst>
                <a:ext uri="{FF2B5EF4-FFF2-40B4-BE49-F238E27FC236}">
                  <a16:creationId xmlns:a16="http://schemas.microsoft.com/office/drawing/2014/main" id="{6DD67C0C-52A6-42C1-88D4-32CC11073409}"/>
                </a:ext>
              </a:extLst>
            </p:cNvPr>
            <p:cNvSpPr/>
            <p:nvPr/>
          </p:nvSpPr>
          <p:spPr>
            <a:xfrm>
              <a:off x="1652455" y="1915450"/>
              <a:ext cx="373831" cy="23461"/>
            </a:xfrm>
            <a:custGeom>
              <a:avLst/>
              <a:gdLst/>
              <a:ahLst/>
              <a:cxnLst/>
              <a:rect l="l" t="t" r="r" b="b"/>
              <a:pathLst>
                <a:path w="11664" h="732" extrusionOk="0">
                  <a:moveTo>
                    <a:pt x="11196" y="0"/>
                  </a:moveTo>
                  <a:lnTo>
                    <a:pt x="9943" y="67"/>
                  </a:lnTo>
                  <a:cubicBezTo>
                    <a:pt x="8890" y="117"/>
                    <a:pt x="7436" y="201"/>
                    <a:pt x="5832" y="301"/>
                  </a:cubicBezTo>
                  <a:cubicBezTo>
                    <a:pt x="4212" y="401"/>
                    <a:pt x="2758" y="485"/>
                    <a:pt x="1705" y="568"/>
                  </a:cubicBezTo>
                  <a:lnTo>
                    <a:pt x="469" y="669"/>
                  </a:lnTo>
                  <a:cubicBezTo>
                    <a:pt x="302" y="669"/>
                    <a:pt x="151" y="702"/>
                    <a:pt x="1" y="719"/>
                  </a:cubicBezTo>
                  <a:cubicBezTo>
                    <a:pt x="76" y="727"/>
                    <a:pt x="156" y="731"/>
                    <a:pt x="235" y="731"/>
                  </a:cubicBezTo>
                  <a:cubicBezTo>
                    <a:pt x="314" y="731"/>
                    <a:pt x="394" y="727"/>
                    <a:pt x="469" y="719"/>
                  </a:cubicBezTo>
                  <a:lnTo>
                    <a:pt x="1722" y="669"/>
                  </a:lnTo>
                  <a:cubicBezTo>
                    <a:pt x="2775" y="618"/>
                    <a:pt x="4228" y="535"/>
                    <a:pt x="5832" y="435"/>
                  </a:cubicBezTo>
                  <a:cubicBezTo>
                    <a:pt x="7453" y="334"/>
                    <a:pt x="8907" y="234"/>
                    <a:pt x="9959" y="167"/>
                  </a:cubicBezTo>
                  <a:lnTo>
                    <a:pt x="11212" y="67"/>
                  </a:lnTo>
                  <a:cubicBezTo>
                    <a:pt x="11363" y="50"/>
                    <a:pt x="11513" y="34"/>
                    <a:pt x="11664"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6" name="Google Shape;3214;p58">
              <a:extLst>
                <a:ext uri="{FF2B5EF4-FFF2-40B4-BE49-F238E27FC236}">
                  <a16:creationId xmlns:a16="http://schemas.microsoft.com/office/drawing/2014/main" id="{FEA542D4-B3F9-470C-A176-8A2CA73812C2}"/>
                </a:ext>
              </a:extLst>
            </p:cNvPr>
            <p:cNvSpPr/>
            <p:nvPr/>
          </p:nvSpPr>
          <p:spPr>
            <a:xfrm>
              <a:off x="1673351" y="1995351"/>
              <a:ext cx="373286" cy="23877"/>
            </a:xfrm>
            <a:custGeom>
              <a:avLst/>
              <a:gdLst/>
              <a:ahLst/>
              <a:cxnLst/>
              <a:rect l="l" t="t" r="r" b="b"/>
              <a:pathLst>
                <a:path w="11647" h="745" extrusionOk="0">
                  <a:moveTo>
                    <a:pt x="11421" y="1"/>
                  </a:moveTo>
                  <a:cubicBezTo>
                    <a:pt x="11346" y="1"/>
                    <a:pt x="11271" y="5"/>
                    <a:pt x="11195" y="14"/>
                  </a:cubicBezTo>
                  <a:lnTo>
                    <a:pt x="9942" y="64"/>
                  </a:lnTo>
                  <a:cubicBezTo>
                    <a:pt x="8890" y="114"/>
                    <a:pt x="7436" y="197"/>
                    <a:pt x="5815" y="298"/>
                  </a:cubicBezTo>
                  <a:cubicBezTo>
                    <a:pt x="4211" y="398"/>
                    <a:pt x="2757" y="498"/>
                    <a:pt x="1705" y="582"/>
                  </a:cubicBezTo>
                  <a:lnTo>
                    <a:pt x="452" y="682"/>
                  </a:lnTo>
                  <a:cubicBezTo>
                    <a:pt x="301" y="682"/>
                    <a:pt x="151" y="699"/>
                    <a:pt x="1" y="732"/>
                  </a:cubicBezTo>
                  <a:cubicBezTo>
                    <a:pt x="76" y="740"/>
                    <a:pt x="151" y="745"/>
                    <a:pt x="226" y="745"/>
                  </a:cubicBezTo>
                  <a:cubicBezTo>
                    <a:pt x="301" y="745"/>
                    <a:pt x="377" y="740"/>
                    <a:pt x="452" y="732"/>
                  </a:cubicBezTo>
                  <a:lnTo>
                    <a:pt x="1705" y="682"/>
                  </a:lnTo>
                  <a:cubicBezTo>
                    <a:pt x="2757" y="632"/>
                    <a:pt x="4228" y="548"/>
                    <a:pt x="5832" y="448"/>
                  </a:cubicBezTo>
                  <a:cubicBezTo>
                    <a:pt x="7436" y="348"/>
                    <a:pt x="8890" y="247"/>
                    <a:pt x="9942" y="164"/>
                  </a:cubicBezTo>
                  <a:lnTo>
                    <a:pt x="11195" y="64"/>
                  </a:lnTo>
                  <a:cubicBezTo>
                    <a:pt x="11346" y="64"/>
                    <a:pt x="11496" y="47"/>
                    <a:pt x="11646" y="14"/>
                  </a:cubicBezTo>
                  <a:cubicBezTo>
                    <a:pt x="11571" y="5"/>
                    <a:pt x="11496" y="1"/>
                    <a:pt x="11421"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grpSp>
        <p:nvGrpSpPr>
          <p:cNvPr id="20" name="Google Shape;3219;p58">
            <a:extLst>
              <a:ext uri="{FF2B5EF4-FFF2-40B4-BE49-F238E27FC236}">
                <a16:creationId xmlns:a16="http://schemas.microsoft.com/office/drawing/2014/main" id="{B8F8C7F8-285B-48DC-8F87-E51A32EECCDA}"/>
              </a:ext>
            </a:extLst>
          </p:cNvPr>
          <p:cNvGrpSpPr/>
          <p:nvPr/>
        </p:nvGrpSpPr>
        <p:grpSpPr>
          <a:xfrm>
            <a:off x="691439" y="517566"/>
            <a:ext cx="1423976" cy="1343766"/>
            <a:chOff x="3916200" y="1687420"/>
            <a:chExt cx="1174857" cy="1417764"/>
          </a:xfrm>
        </p:grpSpPr>
        <p:sp>
          <p:nvSpPr>
            <p:cNvPr id="21" name="Google Shape;3220;p58">
              <a:extLst>
                <a:ext uri="{FF2B5EF4-FFF2-40B4-BE49-F238E27FC236}">
                  <a16:creationId xmlns:a16="http://schemas.microsoft.com/office/drawing/2014/main" id="{D075DE63-EAC5-45F9-8835-150159699C0C}"/>
                </a:ext>
              </a:extLst>
            </p:cNvPr>
            <p:cNvSpPr/>
            <p:nvPr/>
          </p:nvSpPr>
          <p:spPr>
            <a:xfrm>
              <a:off x="4986285" y="2082724"/>
              <a:ext cx="39646" cy="209960"/>
            </a:xfrm>
            <a:custGeom>
              <a:avLst/>
              <a:gdLst/>
              <a:ahLst/>
              <a:cxnLst/>
              <a:rect l="l" t="t" r="r" b="b"/>
              <a:pathLst>
                <a:path w="1237" h="6551" extrusionOk="0">
                  <a:moveTo>
                    <a:pt x="251" y="0"/>
                  </a:moveTo>
                  <a:lnTo>
                    <a:pt x="251" y="0"/>
                  </a:lnTo>
                  <a:cubicBezTo>
                    <a:pt x="435" y="284"/>
                    <a:pt x="602" y="568"/>
                    <a:pt x="735" y="886"/>
                  </a:cubicBezTo>
                  <a:cubicBezTo>
                    <a:pt x="1020" y="1638"/>
                    <a:pt x="1103" y="2456"/>
                    <a:pt x="986" y="3258"/>
                  </a:cubicBezTo>
                  <a:cubicBezTo>
                    <a:pt x="869" y="4060"/>
                    <a:pt x="652" y="4846"/>
                    <a:pt x="334" y="5598"/>
                  </a:cubicBezTo>
                  <a:cubicBezTo>
                    <a:pt x="234" y="5865"/>
                    <a:pt x="151" y="6099"/>
                    <a:pt x="84" y="6283"/>
                  </a:cubicBezTo>
                  <a:cubicBezTo>
                    <a:pt x="34" y="6366"/>
                    <a:pt x="17" y="6450"/>
                    <a:pt x="0" y="6550"/>
                  </a:cubicBezTo>
                  <a:cubicBezTo>
                    <a:pt x="50" y="6466"/>
                    <a:pt x="84" y="6383"/>
                    <a:pt x="117" y="6299"/>
                  </a:cubicBezTo>
                  <a:cubicBezTo>
                    <a:pt x="201" y="6149"/>
                    <a:pt x="301" y="5915"/>
                    <a:pt x="418" y="5631"/>
                  </a:cubicBezTo>
                  <a:cubicBezTo>
                    <a:pt x="752" y="4879"/>
                    <a:pt x="986" y="4077"/>
                    <a:pt x="1120" y="3275"/>
                  </a:cubicBezTo>
                  <a:cubicBezTo>
                    <a:pt x="1237" y="2456"/>
                    <a:pt x="1136" y="1604"/>
                    <a:pt x="819" y="836"/>
                  </a:cubicBezTo>
                  <a:cubicBezTo>
                    <a:pt x="719" y="618"/>
                    <a:pt x="585" y="401"/>
                    <a:pt x="435" y="201"/>
                  </a:cubicBezTo>
                  <a:cubicBezTo>
                    <a:pt x="385" y="117"/>
                    <a:pt x="318" y="50"/>
                    <a:pt x="251"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22" name="Google Shape;3221;p58">
              <a:extLst>
                <a:ext uri="{FF2B5EF4-FFF2-40B4-BE49-F238E27FC236}">
                  <a16:creationId xmlns:a16="http://schemas.microsoft.com/office/drawing/2014/main" id="{89620937-BAB5-493C-A1CD-51342B4EB542}"/>
                </a:ext>
              </a:extLst>
            </p:cNvPr>
            <p:cNvSpPr/>
            <p:nvPr/>
          </p:nvSpPr>
          <p:spPr>
            <a:xfrm>
              <a:off x="4124653" y="2692668"/>
              <a:ext cx="4295" cy="93201"/>
            </a:xfrm>
            <a:custGeom>
              <a:avLst/>
              <a:gdLst/>
              <a:ahLst/>
              <a:cxnLst/>
              <a:rect l="l" t="t" r="r" b="b"/>
              <a:pathLst>
                <a:path w="134" h="2908" extrusionOk="0">
                  <a:moveTo>
                    <a:pt x="67" y="0"/>
                  </a:moveTo>
                  <a:cubicBezTo>
                    <a:pt x="34" y="0"/>
                    <a:pt x="0" y="652"/>
                    <a:pt x="0" y="1454"/>
                  </a:cubicBezTo>
                  <a:cubicBezTo>
                    <a:pt x="0" y="2256"/>
                    <a:pt x="34" y="2908"/>
                    <a:pt x="67" y="2908"/>
                  </a:cubicBezTo>
                  <a:cubicBezTo>
                    <a:pt x="100" y="2908"/>
                    <a:pt x="134" y="2256"/>
                    <a:pt x="134" y="1454"/>
                  </a:cubicBezTo>
                  <a:cubicBezTo>
                    <a:pt x="134" y="652"/>
                    <a:pt x="100" y="0"/>
                    <a:pt x="6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23" name="Google Shape;3222;p58">
              <a:extLst>
                <a:ext uri="{FF2B5EF4-FFF2-40B4-BE49-F238E27FC236}">
                  <a16:creationId xmlns:a16="http://schemas.microsoft.com/office/drawing/2014/main" id="{15036248-E857-48F5-B5A6-4D50CD6CD1D4}"/>
                </a:ext>
              </a:extLst>
            </p:cNvPr>
            <p:cNvSpPr/>
            <p:nvPr/>
          </p:nvSpPr>
          <p:spPr>
            <a:xfrm>
              <a:off x="4124653" y="2506297"/>
              <a:ext cx="4295" cy="93233"/>
            </a:xfrm>
            <a:custGeom>
              <a:avLst/>
              <a:gdLst/>
              <a:ahLst/>
              <a:cxnLst/>
              <a:rect l="l" t="t" r="r" b="b"/>
              <a:pathLst>
                <a:path w="134" h="2909" extrusionOk="0">
                  <a:moveTo>
                    <a:pt x="67" y="1"/>
                  </a:moveTo>
                  <a:cubicBezTo>
                    <a:pt x="34" y="1"/>
                    <a:pt x="0" y="652"/>
                    <a:pt x="0" y="1454"/>
                  </a:cubicBezTo>
                  <a:cubicBezTo>
                    <a:pt x="0" y="2256"/>
                    <a:pt x="34" y="2908"/>
                    <a:pt x="67" y="2908"/>
                  </a:cubicBezTo>
                  <a:cubicBezTo>
                    <a:pt x="100" y="2908"/>
                    <a:pt x="134" y="2256"/>
                    <a:pt x="134" y="1454"/>
                  </a:cubicBezTo>
                  <a:cubicBezTo>
                    <a:pt x="134" y="652"/>
                    <a:pt x="100" y="1"/>
                    <a:pt x="67"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24" name="Google Shape;3223;p58">
              <a:extLst>
                <a:ext uri="{FF2B5EF4-FFF2-40B4-BE49-F238E27FC236}">
                  <a16:creationId xmlns:a16="http://schemas.microsoft.com/office/drawing/2014/main" id="{79FEBCCF-AE61-44D9-940E-101016998EA5}"/>
                </a:ext>
              </a:extLst>
            </p:cNvPr>
            <p:cNvSpPr/>
            <p:nvPr/>
          </p:nvSpPr>
          <p:spPr>
            <a:xfrm>
              <a:off x="4716905" y="1872797"/>
              <a:ext cx="209415" cy="418797"/>
            </a:xfrm>
            <a:custGeom>
              <a:avLst/>
              <a:gdLst/>
              <a:ahLst/>
              <a:cxnLst/>
              <a:rect l="l" t="t" r="r" b="b"/>
              <a:pathLst>
                <a:path w="6534" h="13067" extrusionOk="0">
                  <a:moveTo>
                    <a:pt x="2357" y="1"/>
                  </a:moveTo>
                  <a:lnTo>
                    <a:pt x="1" y="5464"/>
                  </a:lnTo>
                  <a:lnTo>
                    <a:pt x="385" y="12415"/>
                  </a:lnTo>
                  <a:lnTo>
                    <a:pt x="5983" y="13067"/>
                  </a:lnTo>
                  <a:cubicBezTo>
                    <a:pt x="6534" y="12098"/>
                    <a:pt x="6166" y="10861"/>
                    <a:pt x="5615" y="9892"/>
                  </a:cubicBezTo>
                  <a:cubicBezTo>
                    <a:pt x="5064" y="8923"/>
                    <a:pt x="4345" y="8004"/>
                    <a:pt x="4145" y="6901"/>
                  </a:cubicBezTo>
                  <a:cubicBezTo>
                    <a:pt x="4011" y="6233"/>
                    <a:pt x="4094" y="5531"/>
                    <a:pt x="3944" y="4863"/>
                  </a:cubicBezTo>
                  <a:cubicBezTo>
                    <a:pt x="3777" y="4161"/>
                    <a:pt x="3343" y="3559"/>
                    <a:pt x="3042" y="2908"/>
                  </a:cubicBezTo>
                  <a:cubicBezTo>
                    <a:pt x="2524" y="1805"/>
                    <a:pt x="2440" y="1387"/>
                    <a:pt x="235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25" name="Google Shape;3224;p58">
              <a:extLst>
                <a:ext uri="{FF2B5EF4-FFF2-40B4-BE49-F238E27FC236}">
                  <a16:creationId xmlns:a16="http://schemas.microsoft.com/office/drawing/2014/main" id="{18C86363-EEC1-44FD-9217-2CA851DC14CC}"/>
                </a:ext>
              </a:extLst>
            </p:cNvPr>
            <p:cNvSpPr/>
            <p:nvPr/>
          </p:nvSpPr>
          <p:spPr>
            <a:xfrm>
              <a:off x="4285288" y="1797287"/>
              <a:ext cx="392580" cy="581515"/>
            </a:xfrm>
            <a:custGeom>
              <a:avLst/>
              <a:gdLst/>
              <a:ahLst/>
              <a:cxnLst/>
              <a:rect l="l" t="t" r="r" b="b"/>
              <a:pathLst>
                <a:path w="12249" h="18144" extrusionOk="0">
                  <a:moveTo>
                    <a:pt x="4679" y="1"/>
                  </a:moveTo>
                  <a:lnTo>
                    <a:pt x="4679" y="1"/>
                  </a:lnTo>
                  <a:cubicBezTo>
                    <a:pt x="3961" y="1538"/>
                    <a:pt x="4963" y="3075"/>
                    <a:pt x="4245" y="4612"/>
                  </a:cubicBezTo>
                  <a:cubicBezTo>
                    <a:pt x="3860" y="5364"/>
                    <a:pt x="3543" y="6149"/>
                    <a:pt x="3326" y="6968"/>
                  </a:cubicBezTo>
                  <a:cubicBezTo>
                    <a:pt x="3159" y="7703"/>
                    <a:pt x="3125" y="8489"/>
                    <a:pt x="2825" y="9174"/>
                  </a:cubicBezTo>
                  <a:cubicBezTo>
                    <a:pt x="2340" y="10293"/>
                    <a:pt x="1254" y="11045"/>
                    <a:pt x="736" y="12131"/>
                  </a:cubicBezTo>
                  <a:cubicBezTo>
                    <a:pt x="1" y="13768"/>
                    <a:pt x="786" y="15807"/>
                    <a:pt x="2223" y="16893"/>
                  </a:cubicBezTo>
                  <a:cubicBezTo>
                    <a:pt x="3430" y="17802"/>
                    <a:pt x="4987" y="18143"/>
                    <a:pt x="6525" y="18143"/>
                  </a:cubicBezTo>
                  <a:cubicBezTo>
                    <a:pt x="6797" y="18143"/>
                    <a:pt x="7068" y="18133"/>
                    <a:pt x="7336" y="18113"/>
                  </a:cubicBezTo>
                  <a:cubicBezTo>
                    <a:pt x="8422" y="18029"/>
                    <a:pt x="9525" y="17829"/>
                    <a:pt x="10460" y="17261"/>
                  </a:cubicBezTo>
                  <a:cubicBezTo>
                    <a:pt x="11379" y="16709"/>
                    <a:pt x="12131" y="15757"/>
                    <a:pt x="12248" y="14687"/>
                  </a:cubicBezTo>
                  <a:lnTo>
                    <a:pt x="4679"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26" name="Google Shape;3225;p58">
              <a:extLst>
                <a:ext uri="{FF2B5EF4-FFF2-40B4-BE49-F238E27FC236}">
                  <a16:creationId xmlns:a16="http://schemas.microsoft.com/office/drawing/2014/main" id="{E2C58CD6-E9AC-4A92-88EB-AF5ADCA4538E}"/>
                </a:ext>
              </a:extLst>
            </p:cNvPr>
            <p:cNvSpPr/>
            <p:nvPr/>
          </p:nvSpPr>
          <p:spPr>
            <a:xfrm>
              <a:off x="4427205" y="1709470"/>
              <a:ext cx="624975" cy="780994"/>
            </a:xfrm>
            <a:custGeom>
              <a:avLst/>
              <a:gdLst/>
              <a:ahLst/>
              <a:cxnLst/>
              <a:rect l="l" t="t" r="r" b="b"/>
              <a:pathLst>
                <a:path w="19500" h="24368" extrusionOk="0">
                  <a:moveTo>
                    <a:pt x="8555" y="0"/>
                  </a:moveTo>
                  <a:lnTo>
                    <a:pt x="535" y="5213"/>
                  </a:lnTo>
                  <a:cubicBezTo>
                    <a:pt x="1" y="6416"/>
                    <a:pt x="318" y="9441"/>
                    <a:pt x="719" y="10711"/>
                  </a:cubicBezTo>
                  <a:cubicBezTo>
                    <a:pt x="1120" y="11964"/>
                    <a:pt x="2206" y="12515"/>
                    <a:pt x="1989" y="13818"/>
                  </a:cubicBezTo>
                  <a:cubicBezTo>
                    <a:pt x="1805" y="14871"/>
                    <a:pt x="1170" y="15790"/>
                    <a:pt x="886" y="16826"/>
                  </a:cubicBezTo>
                  <a:cubicBezTo>
                    <a:pt x="535" y="18179"/>
                    <a:pt x="752" y="19616"/>
                    <a:pt x="1471" y="20819"/>
                  </a:cubicBezTo>
                  <a:cubicBezTo>
                    <a:pt x="2189" y="22022"/>
                    <a:pt x="3309" y="22958"/>
                    <a:pt x="4629" y="23476"/>
                  </a:cubicBezTo>
                  <a:cubicBezTo>
                    <a:pt x="6233" y="24128"/>
                    <a:pt x="8037" y="24178"/>
                    <a:pt x="9775" y="24211"/>
                  </a:cubicBezTo>
                  <a:lnTo>
                    <a:pt x="16626" y="24361"/>
                  </a:lnTo>
                  <a:cubicBezTo>
                    <a:pt x="16717" y="24365"/>
                    <a:pt x="16810" y="24368"/>
                    <a:pt x="16904" y="24368"/>
                  </a:cubicBezTo>
                  <a:cubicBezTo>
                    <a:pt x="17254" y="24368"/>
                    <a:pt x="17609" y="24329"/>
                    <a:pt x="17912" y="24144"/>
                  </a:cubicBezTo>
                  <a:cubicBezTo>
                    <a:pt x="18397" y="23860"/>
                    <a:pt x="18580" y="23275"/>
                    <a:pt x="18731" y="22741"/>
                  </a:cubicBezTo>
                  <a:cubicBezTo>
                    <a:pt x="19115" y="21387"/>
                    <a:pt x="19499" y="20001"/>
                    <a:pt x="19433" y="18597"/>
                  </a:cubicBezTo>
                  <a:cubicBezTo>
                    <a:pt x="19366" y="17194"/>
                    <a:pt x="18764" y="15740"/>
                    <a:pt x="17561" y="14971"/>
                  </a:cubicBezTo>
                  <a:cubicBezTo>
                    <a:pt x="16926" y="14570"/>
                    <a:pt x="16108" y="14320"/>
                    <a:pt x="15757" y="13651"/>
                  </a:cubicBezTo>
                  <a:cubicBezTo>
                    <a:pt x="15473" y="13100"/>
                    <a:pt x="15606" y="12432"/>
                    <a:pt x="15473" y="11830"/>
                  </a:cubicBezTo>
                  <a:cubicBezTo>
                    <a:pt x="15306" y="11061"/>
                    <a:pt x="14687" y="10460"/>
                    <a:pt x="14052" y="9959"/>
                  </a:cubicBezTo>
                  <a:cubicBezTo>
                    <a:pt x="13418" y="9457"/>
                    <a:pt x="12916" y="9257"/>
                    <a:pt x="12900" y="8305"/>
                  </a:cubicBezTo>
                  <a:cubicBezTo>
                    <a:pt x="12883" y="7519"/>
                    <a:pt x="12164" y="1604"/>
                    <a:pt x="855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27" name="Google Shape;3226;p58">
              <a:extLst>
                <a:ext uri="{FF2B5EF4-FFF2-40B4-BE49-F238E27FC236}">
                  <a16:creationId xmlns:a16="http://schemas.microsoft.com/office/drawing/2014/main" id="{94549C99-5082-4453-B451-23511B3EF959}"/>
                </a:ext>
              </a:extLst>
            </p:cNvPr>
            <p:cNvSpPr/>
            <p:nvPr/>
          </p:nvSpPr>
          <p:spPr>
            <a:xfrm>
              <a:off x="4126800" y="2210155"/>
              <a:ext cx="947879" cy="895028"/>
            </a:xfrm>
            <a:custGeom>
              <a:avLst/>
              <a:gdLst/>
              <a:ahLst/>
              <a:cxnLst/>
              <a:rect l="l" t="t" r="r" b="b"/>
              <a:pathLst>
                <a:path w="29575" h="27926" extrusionOk="0">
                  <a:moveTo>
                    <a:pt x="11688" y="1"/>
                  </a:moveTo>
                  <a:cubicBezTo>
                    <a:pt x="11310" y="1"/>
                    <a:pt x="6716" y="77"/>
                    <a:pt x="4010" y="3760"/>
                  </a:cubicBezTo>
                  <a:cubicBezTo>
                    <a:pt x="3576" y="4362"/>
                    <a:pt x="0" y="10945"/>
                    <a:pt x="0" y="10945"/>
                  </a:cubicBezTo>
                  <a:lnTo>
                    <a:pt x="4879" y="15674"/>
                  </a:lnTo>
                  <a:lnTo>
                    <a:pt x="7168" y="12399"/>
                  </a:lnTo>
                  <a:lnTo>
                    <a:pt x="7987" y="19450"/>
                  </a:lnTo>
                  <a:lnTo>
                    <a:pt x="6249" y="25665"/>
                  </a:lnTo>
                  <a:cubicBezTo>
                    <a:pt x="8862" y="27173"/>
                    <a:pt x="11775" y="27925"/>
                    <a:pt x="14688" y="27925"/>
                  </a:cubicBezTo>
                  <a:cubicBezTo>
                    <a:pt x="17682" y="27925"/>
                    <a:pt x="20675" y="27132"/>
                    <a:pt x="23342" y="25548"/>
                  </a:cubicBezTo>
                  <a:cubicBezTo>
                    <a:pt x="22222" y="22674"/>
                    <a:pt x="20769" y="18915"/>
                    <a:pt x="20769" y="18915"/>
                  </a:cubicBezTo>
                  <a:lnTo>
                    <a:pt x="20919" y="13401"/>
                  </a:lnTo>
                  <a:lnTo>
                    <a:pt x="22055" y="17010"/>
                  </a:lnTo>
                  <a:lnTo>
                    <a:pt x="29574" y="16425"/>
                  </a:lnTo>
                  <a:cubicBezTo>
                    <a:pt x="27536" y="7052"/>
                    <a:pt x="25046" y="3242"/>
                    <a:pt x="25046" y="3242"/>
                  </a:cubicBezTo>
                  <a:cubicBezTo>
                    <a:pt x="22806" y="549"/>
                    <a:pt x="19553" y="382"/>
                    <a:pt x="18782" y="382"/>
                  </a:cubicBezTo>
                  <a:cubicBezTo>
                    <a:pt x="18673" y="382"/>
                    <a:pt x="18613" y="385"/>
                    <a:pt x="18613" y="385"/>
                  </a:cubicBezTo>
                  <a:lnTo>
                    <a:pt x="11713" y="1"/>
                  </a:lnTo>
                  <a:cubicBezTo>
                    <a:pt x="11713" y="1"/>
                    <a:pt x="11704" y="1"/>
                    <a:pt x="116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28" name="Google Shape;3227;p58">
              <a:extLst>
                <a:ext uri="{FF2B5EF4-FFF2-40B4-BE49-F238E27FC236}">
                  <a16:creationId xmlns:a16="http://schemas.microsoft.com/office/drawing/2014/main" id="{11608B16-0EA5-4888-956C-393C47F2ED0C}"/>
                </a:ext>
              </a:extLst>
            </p:cNvPr>
            <p:cNvSpPr/>
            <p:nvPr/>
          </p:nvSpPr>
          <p:spPr>
            <a:xfrm>
              <a:off x="4260673" y="2329670"/>
              <a:ext cx="683338" cy="220504"/>
            </a:xfrm>
            <a:custGeom>
              <a:avLst/>
              <a:gdLst/>
              <a:ahLst/>
              <a:cxnLst/>
              <a:rect l="l" t="t" r="r" b="b"/>
              <a:pathLst>
                <a:path w="21321" h="6880" extrusionOk="0">
                  <a:moveTo>
                    <a:pt x="17472" y="2998"/>
                  </a:moveTo>
                  <a:cubicBezTo>
                    <a:pt x="17689" y="3089"/>
                    <a:pt x="17898" y="3203"/>
                    <a:pt x="18096" y="3340"/>
                  </a:cubicBezTo>
                  <a:cubicBezTo>
                    <a:pt x="18313" y="3507"/>
                    <a:pt x="18497" y="3707"/>
                    <a:pt x="18614" y="3958"/>
                  </a:cubicBezTo>
                  <a:cubicBezTo>
                    <a:pt x="18731" y="4192"/>
                    <a:pt x="18747" y="4459"/>
                    <a:pt x="18664" y="4710"/>
                  </a:cubicBezTo>
                  <a:cubicBezTo>
                    <a:pt x="18597" y="4944"/>
                    <a:pt x="18430" y="5144"/>
                    <a:pt x="18196" y="5244"/>
                  </a:cubicBezTo>
                  <a:cubicBezTo>
                    <a:pt x="18118" y="5274"/>
                    <a:pt x="18036" y="5289"/>
                    <a:pt x="17954" y="5289"/>
                  </a:cubicBezTo>
                  <a:cubicBezTo>
                    <a:pt x="17806" y="5289"/>
                    <a:pt x="17656" y="5241"/>
                    <a:pt x="17527" y="5144"/>
                  </a:cubicBezTo>
                  <a:cubicBezTo>
                    <a:pt x="17344" y="5010"/>
                    <a:pt x="17210" y="4810"/>
                    <a:pt x="17143" y="4593"/>
                  </a:cubicBezTo>
                  <a:cubicBezTo>
                    <a:pt x="17076" y="4376"/>
                    <a:pt x="17076" y="4142"/>
                    <a:pt x="17110" y="3924"/>
                  </a:cubicBezTo>
                  <a:cubicBezTo>
                    <a:pt x="17189" y="3595"/>
                    <a:pt x="17310" y="3286"/>
                    <a:pt x="17472" y="2998"/>
                  </a:cubicBezTo>
                  <a:close/>
                  <a:moveTo>
                    <a:pt x="6931" y="2918"/>
                  </a:moveTo>
                  <a:lnTo>
                    <a:pt x="6931" y="2918"/>
                  </a:lnTo>
                  <a:cubicBezTo>
                    <a:pt x="6937" y="2930"/>
                    <a:pt x="6944" y="2943"/>
                    <a:pt x="6951" y="2955"/>
                  </a:cubicBezTo>
                  <a:lnTo>
                    <a:pt x="7051" y="3122"/>
                  </a:lnTo>
                  <a:cubicBezTo>
                    <a:pt x="7085" y="3189"/>
                    <a:pt x="7101" y="3256"/>
                    <a:pt x="7118" y="3323"/>
                  </a:cubicBezTo>
                  <a:cubicBezTo>
                    <a:pt x="7168" y="3457"/>
                    <a:pt x="7235" y="3574"/>
                    <a:pt x="7268" y="3707"/>
                  </a:cubicBezTo>
                  <a:cubicBezTo>
                    <a:pt x="7369" y="3991"/>
                    <a:pt x="7402" y="4275"/>
                    <a:pt x="7369" y="4559"/>
                  </a:cubicBezTo>
                  <a:cubicBezTo>
                    <a:pt x="7369" y="4843"/>
                    <a:pt x="7218" y="5111"/>
                    <a:pt x="6984" y="5295"/>
                  </a:cubicBezTo>
                  <a:cubicBezTo>
                    <a:pt x="6887" y="5350"/>
                    <a:pt x="6768" y="5382"/>
                    <a:pt x="6653" y="5382"/>
                  </a:cubicBezTo>
                  <a:cubicBezTo>
                    <a:pt x="6630" y="5382"/>
                    <a:pt x="6606" y="5381"/>
                    <a:pt x="6583" y="5378"/>
                  </a:cubicBezTo>
                  <a:cubicBezTo>
                    <a:pt x="6433" y="5361"/>
                    <a:pt x="6299" y="5311"/>
                    <a:pt x="6182" y="5211"/>
                  </a:cubicBezTo>
                  <a:cubicBezTo>
                    <a:pt x="5664" y="4810"/>
                    <a:pt x="5614" y="4041"/>
                    <a:pt x="6065" y="3557"/>
                  </a:cubicBezTo>
                  <a:cubicBezTo>
                    <a:pt x="6294" y="3283"/>
                    <a:pt x="6596" y="3079"/>
                    <a:pt x="6931" y="2918"/>
                  </a:cubicBezTo>
                  <a:close/>
                  <a:moveTo>
                    <a:pt x="12392" y="4008"/>
                  </a:moveTo>
                  <a:lnTo>
                    <a:pt x="12392" y="4008"/>
                  </a:lnTo>
                  <a:cubicBezTo>
                    <a:pt x="12412" y="4052"/>
                    <a:pt x="12431" y="4096"/>
                    <a:pt x="12448" y="4142"/>
                  </a:cubicBezTo>
                  <a:cubicBezTo>
                    <a:pt x="12565" y="4493"/>
                    <a:pt x="12632" y="4877"/>
                    <a:pt x="12632" y="5244"/>
                  </a:cubicBezTo>
                  <a:cubicBezTo>
                    <a:pt x="12632" y="5629"/>
                    <a:pt x="12565" y="5996"/>
                    <a:pt x="12415" y="6347"/>
                  </a:cubicBezTo>
                  <a:cubicBezTo>
                    <a:pt x="12348" y="6514"/>
                    <a:pt x="12231" y="6648"/>
                    <a:pt x="12064" y="6715"/>
                  </a:cubicBezTo>
                  <a:cubicBezTo>
                    <a:pt x="11998" y="6744"/>
                    <a:pt x="11925" y="6757"/>
                    <a:pt x="11852" y="6757"/>
                  </a:cubicBezTo>
                  <a:cubicBezTo>
                    <a:pt x="11759" y="6757"/>
                    <a:pt x="11664" y="6736"/>
                    <a:pt x="11579" y="6698"/>
                  </a:cubicBezTo>
                  <a:cubicBezTo>
                    <a:pt x="11446" y="6614"/>
                    <a:pt x="11329" y="6498"/>
                    <a:pt x="11228" y="6364"/>
                  </a:cubicBezTo>
                  <a:cubicBezTo>
                    <a:pt x="11145" y="6213"/>
                    <a:pt x="11111" y="6063"/>
                    <a:pt x="11111" y="5896"/>
                  </a:cubicBezTo>
                  <a:cubicBezTo>
                    <a:pt x="11145" y="5562"/>
                    <a:pt x="11262" y="5244"/>
                    <a:pt x="11462" y="4977"/>
                  </a:cubicBezTo>
                  <a:cubicBezTo>
                    <a:pt x="11723" y="4614"/>
                    <a:pt x="12039" y="4289"/>
                    <a:pt x="12392" y="4008"/>
                  </a:cubicBezTo>
                  <a:close/>
                  <a:moveTo>
                    <a:pt x="2081" y="1"/>
                  </a:moveTo>
                  <a:cubicBezTo>
                    <a:pt x="1950" y="1"/>
                    <a:pt x="1819" y="5"/>
                    <a:pt x="1688" y="15"/>
                  </a:cubicBezTo>
                  <a:cubicBezTo>
                    <a:pt x="1253" y="48"/>
                    <a:pt x="836" y="132"/>
                    <a:pt x="418" y="265"/>
                  </a:cubicBezTo>
                  <a:lnTo>
                    <a:pt x="100" y="399"/>
                  </a:lnTo>
                  <a:cubicBezTo>
                    <a:pt x="34" y="416"/>
                    <a:pt x="0" y="449"/>
                    <a:pt x="0" y="449"/>
                  </a:cubicBezTo>
                  <a:cubicBezTo>
                    <a:pt x="0" y="449"/>
                    <a:pt x="34" y="432"/>
                    <a:pt x="117" y="399"/>
                  </a:cubicBezTo>
                  <a:lnTo>
                    <a:pt x="435" y="299"/>
                  </a:lnTo>
                  <a:cubicBezTo>
                    <a:pt x="836" y="165"/>
                    <a:pt x="1270" y="81"/>
                    <a:pt x="1704" y="65"/>
                  </a:cubicBezTo>
                  <a:cubicBezTo>
                    <a:pt x="1821" y="56"/>
                    <a:pt x="1937" y="52"/>
                    <a:pt x="2052" y="52"/>
                  </a:cubicBezTo>
                  <a:cubicBezTo>
                    <a:pt x="2616" y="52"/>
                    <a:pt x="3169" y="152"/>
                    <a:pt x="3709" y="332"/>
                  </a:cubicBezTo>
                  <a:cubicBezTo>
                    <a:pt x="4578" y="599"/>
                    <a:pt x="5364" y="1067"/>
                    <a:pt x="6015" y="1702"/>
                  </a:cubicBezTo>
                  <a:cubicBezTo>
                    <a:pt x="6347" y="2034"/>
                    <a:pt x="6638" y="2406"/>
                    <a:pt x="6876" y="2820"/>
                  </a:cubicBezTo>
                  <a:lnTo>
                    <a:pt x="6876" y="2820"/>
                  </a:lnTo>
                  <a:cubicBezTo>
                    <a:pt x="6537" y="2987"/>
                    <a:pt x="6227" y="3199"/>
                    <a:pt x="5982" y="3490"/>
                  </a:cubicBezTo>
                  <a:cubicBezTo>
                    <a:pt x="5865" y="3624"/>
                    <a:pt x="5781" y="3774"/>
                    <a:pt x="5715" y="3924"/>
                  </a:cubicBezTo>
                  <a:cubicBezTo>
                    <a:pt x="5648" y="4092"/>
                    <a:pt x="5631" y="4259"/>
                    <a:pt x="5648" y="4442"/>
                  </a:cubicBezTo>
                  <a:cubicBezTo>
                    <a:pt x="5681" y="4777"/>
                    <a:pt x="5848" y="5077"/>
                    <a:pt x="6116" y="5295"/>
                  </a:cubicBezTo>
                  <a:cubicBezTo>
                    <a:pt x="6232" y="5411"/>
                    <a:pt x="6400" y="5478"/>
                    <a:pt x="6567" y="5495"/>
                  </a:cubicBezTo>
                  <a:cubicBezTo>
                    <a:pt x="6588" y="5497"/>
                    <a:pt x="6610" y="5498"/>
                    <a:pt x="6631" y="5498"/>
                  </a:cubicBezTo>
                  <a:cubicBezTo>
                    <a:pt x="6776" y="5498"/>
                    <a:pt x="6918" y="5451"/>
                    <a:pt x="7035" y="5378"/>
                  </a:cubicBezTo>
                  <a:cubicBezTo>
                    <a:pt x="7302" y="5194"/>
                    <a:pt x="7469" y="4894"/>
                    <a:pt x="7469" y="4559"/>
                  </a:cubicBezTo>
                  <a:cubicBezTo>
                    <a:pt x="7502" y="4275"/>
                    <a:pt x="7469" y="3975"/>
                    <a:pt x="7369" y="3690"/>
                  </a:cubicBezTo>
                  <a:cubicBezTo>
                    <a:pt x="7319" y="3540"/>
                    <a:pt x="7268" y="3423"/>
                    <a:pt x="7218" y="3289"/>
                  </a:cubicBezTo>
                  <a:cubicBezTo>
                    <a:pt x="7185" y="3223"/>
                    <a:pt x="7168" y="3156"/>
                    <a:pt x="7135" y="3089"/>
                  </a:cubicBezTo>
                  <a:lnTo>
                    <a:pt x="7035" y="2905"/>
                  </a:lnTo>
                  <a:cubicBezTo>
                    <a:pt x="7029" y="2896"/>
                    <a:pt x="7024" y="2886"/>
                    <a:pt x="7019" y="2876"/>
                  </a:cubicBezTo>
                  <a:lnTo>
                    <a:pt x="7019" y="2876"/>
                  </a:lnTo>
                  <a:cubicBezTo>
                    <a:pt x="7271" y="2762"/>
                    <a:pt x="7538" y="2669"/>
                    <a:pt x="7803" y="2588"/>
                  </a:cubicBezTo>
                  <a:cubicBezTo>
                    <a:pt x="8321" y="2419"/>
                    <a:pt x="8869" y="2331"/>
                    <a:pt x="9416" y="2331"/>
                  </a:cubicBezTo>
                  <a:cubicBezTo>
                    <a:pt x="9575" y="2331"/>
                    <a:pt x="9734" y="2339"/>
                    <a:pt x="9892" y="2354"/>
                  </a:cubicBezTo>
                  <a:cubicBezTo>
                    <a:pt x="10610" y="2421"/>
                    <a:pt x="11295" y="2738"/>
                    <a:pt x="11830" y="3239"/>
                  </a:cubicBezTo>
                  <a:cubicBezTo>
                    <a:pt x="12032" y="3429"/>
                    <a:pt x="12206" y="3647"/>
                    <a:pt x="12336" y="3894"/>
                  </a:cubicBezTo>
                  <a:lnTo>
                    <a:pt x="12336" y="3894"/>
                  </a:lnTo>
                  <a:cubicBezTo>
                    <a:pt x="11967" y="4185"/>
                    <a:pt x="11640" y="4528"/>
                    <a:pt x="11362" y="4910"/>
                  </a:cubicBezTo>
                  <a:cubicBezTo>
                    <a:pt x="11145" y="5194"/>
                    <a:pt x="11011" y="5528"/>
                    <a:pt x="10978" y="5896"/>
                  </a:cubicBezTo>
                  <a:cubicBezTo>
                    <a:pt x="10978" y="6080"/>
                    <a:pt x="11028" y="6264"/>
                    <a:pt x="11128" y="6414"/>
                  </a:cubicBezTo>
                  <a:cubicBezTo>
                    <a:pt x="11228" y="6581"/>
                    <a:pt x="11362" y="6715"/>
                    <a:pt x="11512" y="6815"/>
                  </a:cubicBezTo>
                  <a:lnTo>
                    <a:pt x="11529" y="6815"/>
                  </a:lnTo>
                  <a:cubicBezTo>
                    <a:pt x="11626" y="6859"/>
                    <a:pt x="11732" y="6880"/>
                    <a:pt x="11838" y="6880"/>
                  </a:cubicBezTo>
                  <a:cubicBezTo>
                    <a:pt x="11933" y="6880"/>
                    <a:pt x="12027" y="6863"/>
                    <a:pt x="12114" y="6832"/>
                  </a:cubicBezTo>
                  <a:cubicBezTo>
                    <a:pt x="12298" y="6748"/>
                    <a:pt x="12448" y="6598"/>
                    <a:pt x="12532" y="6397"/>
                  </a:cubicBezTo>
                  <a:cubicBezTo>
                    <a:pt x="12682" y="6046"/>
                    <a:pt x="12766" y="5645"/>
                    <a:pt x="12749" y="5244"/>
                  </a:cubicBezTo>
                  <a:cubicBezTo>
                    <a:pt x="12749" y="4860"/>
                    <a:pt x="12699" y="4459"/>
                    <a:pt x="12565" y="4092"/>
                  </a:cubicBezTo>
                  <a:cubicBezTo>
                    <a:pt x="12542" y="4038"/>
                    <a:pt x="12517" y="3984"/>
                    <a:pt x="12491" y="3931"/>
                  </a:cubicBezTo>
                  <a:lnTo>
                    <a:pt x="12491" y="3931"/>
                  </a:lnTo>
                  <a:cubicBezTo>
                    <a:pt x="12628" y="3828"/>
                    <a:pt x="12770" y="3731"/>
                    <a:pt x="12916" y="3640"/>
                  </a:cubicBezTo>
                  <a:cubicBezTo>
                    <a:pt x="13467" y="3323"/>
                    <a:pt x="14069" y="3072"/>
                    <a:pt x="14687" y="2905"/>
                  </a:cubicBezTo>
                  <a:cubicBezTo>
                    <a:pt x="15105" y="2786"/>
                    <a:pt x="15540" y="2726"/>
                    <a:pt x="15973" y="2726"/>
                  </a:cubicBezTo>
                  <a:cubicBezTo>
                    <a:pt x="16146" y="2726"/>
                    <a:pt x="16320" y="2736"/>
                    <a:pt x="16492" y="2755"/>
                  </a:cubicBezTo>
                  <a:cubicBezTo>
                    <a:pt x="16801" y="2782"/>
                    <a:pt x="17105" y="2854"/>
                    <a:pt x="17396" y="2968"/>
                  </a:cubicBezTo>
                  <a:lnTo>
                    <a:pt x="17396" y="2968"/>
                  </a:lnTo>
                  <a:cubicBezTo>
                    <a:pt x="17226" y="3260"/>
                    <a:pt x="17105" y="3578"/>
                    <a:pt x="17026" y="3908"/>
                  </a:cubicBezTo>
                  <a:cubicBezTo>
                    <a:pt x="16976" y="4142"/>
                    <a:pt x="16993" y="4392"/>
                    <a:pt x="17043" y="4609"/>
                  </a:cubicBezTo>
                  <a:cubicBezTo>
                    <a:pt x="17126" y="4860"/>
                    <a:pt x="17277" y="5077"/>
                    <a:pt x="17477" y="5211"/>
                  </a:cubicBezTo>
                  <a:cubicBezTo>
                    <a:pt x="17625" y="5325"/>
                    <a:pt x="17804" y="5384"/>
                    <a:pt x="17983" y="5384"/>
                  </a:cubicBezTo>
                  <a:cubicBezTo>
                    <a:pt x="18066" y="5384"/>
                    <a:pt x="18149" y="5371"/>
                    <a:pt x="18229" y="5345"/>
                  </a:cubicBezTo>
                  <a:cubicBezTo>
                    <a:pt x="18497" y="5228"/>
                    <a:pt x="18680" y="5010"/>
                    <a:pt x="18764" y="4743"/>
                  </a:cubicBezTo>
                  <a:cubicBezTo>
                    <a:pt x="18847" y="4459"/>
                    <a:pt x="18831" y="4175"/>
                    <a:pt x="18697" y="3908"/>
                  </a:cubicBezTo>
                  <a:cubicBezTo>
                    <a:pt x="18580" y="3657"/>
                    <a:pt x="18380" y="3423"/>
                    <a:pt x="18146" y="3256"/>
                  </a:cubicBezTo>
                  <a:cubicBezTo>
                    <a:pt x="17951" y="3115"/>
                    <a:pt x="17743" y="2999"/>
                    <a:pt x="17526" y="2905"/>
                  </a:cubicBezTo>
                  <a:lnTo>
                    <a:pt x="17526" y="2905"/>
                  </a:lnTo>
                  <a:cubicBezTo>
                    <a:pt x="17553" y="2860"/>
                    <a:pt x="17582" y="2816"/>
                    <a:pt x="17611" y="2772"/>
                  </a:cubicBezTo>
                  <a:cubicBezTo>
                    <a:pt x="17812" y="2454"/>
                    <a:pt x="18062" y="2170"/>
                    <a:pt x="18329" y="1903"/>
                  </a:cubicBezTo>
                  <a:cubicBezTo>
                    <a:pt x="18764" y="1485"/>
                    <a:pt x="19282" y="1151"/>
                    <a:pt x="19833" y="917"/>
                  </a:cubicBezTo>
                  <a:cubicBezTo>
                    <a:pt x="20184" y="767"/>
                    <a:pt x="20552" y="666"/>
                    <a:pt x="20936" y="599"/>
                  </a:cubicBezTo>
                  <a:cubicBezTo>
                    <a:pt x="21053" y="583"/>
                    <a:pt x="21153" y="566"/>
                    <a:pt x="21220" y="566"/>
                  </a:cubicBezTo>
                  <a:cubicBezTo>
                    <a:pt x="21253" y="566"/>
                    <a:pt x="21287" y="549"/>
                    <a:pt x="21320" y="549"/>
                  </a:cubicBezTo>
                  <a:cubicBezTo>
                    <a:pt x="21187" y="549"/>
                    <a:pt x="21053" y="566"/>
                    <a:pt x="20919" y="583"/>
                  </a:cubicBezTo>
                  <a:cubicBezTo>
                    <a:pt x="20552" y="633"/>
                    <a:pt x="20167" y="733"/>
                    <a:pt x="19817" y="867"/>
                  </a:cubicBezTo>
                  <a:cubicBezTo>
                    <a:pt x="19248" y="1101"/>
                    <a:pt x="18731" y="1435"/>
                    <a:pt x="18279" y="1853"/>
                  </a:cubicBezTo>
                  <a:cubicBezTo>
                    <a:pt x="18012" y="2120"/>
                    <a:pt x="17761" y="2421"/>
                    <a:pt x="17544" y="2738"/>
                  </a:cubicBezTo>
                  <a:cubicBezTo>
                    <a:pt x="17512" y="2783"/>
                    <a:pt x="17482" y="2828"/>
                    <a:pt x="17453" y="2874"/>
                  </a:cubicBezTo>
                  <a:lnTo>
                    <a:pt x="17453" y="2874"/>
                  </a:lnTo>
                  <a:cubicBezTo>
                    <a:pt x="17150" y="2753"/>
                    <a:pt x="16832" y="2675"/>
                    <a:pt x="16508" y="2638"/>
                  </a:cubicBezTo>
                  <a:cubicBezTo>
                    <a:pt x="16344" y="2621"/>
                    <a:pt x="16181" y="2612"/>
                    <a:pt x="16020" y="2612"/>
                  </a:cubicBezTo>
                  <a:cubicBezTo>
                    <a:pt x="15555" y="2612"/>
                    <a:pt x="15100" y="2681"/>
                    <a:pt x="14654" y="2805"/>
                  </a:cubicBezTo>
                  <a:cubicBezTo>
                    <a:pt x="14019" y="2955"/>
                    <a:pt x="13417" y="3206"/>
                    <a:pt x="12849" y="3540"/>
                  </a:cubicBezTo>
                  <a:cubicBezTo>
                    <a:pt x="12705" y="3626"/>
                    <a:pt x="12566" y="3720"/>
                    <a:pt x="12433" y="3820"/>
                  </a:cubicBezTo>
                  <a:lnTo>
                    <a:pt x="12433" y="3820"/>
                  </a:lnTo>
                  <a:cubicBezTo>
                    <a:pt x="12296" y="3570"/>
                    <a:pt x="12123" y="3336"/>
                    <a:pt x="11913" y="3139"/>
                  </a:cubicBezTo>
                  <a:cubicBezTo>
                    <a:pt x="11362" y="2621"/>
                    <a:pt x="10660" y="2304"/>
                    <a:pt x="9892" y="2237"/>
                  </a:cubicBezTo>
                  <a:cubicBezTo>
                    <a:pt x="9730" y="2222"/>
                    <a:pt x="9568" y="2214"/>
                    <a:pt x="9407" y="2214"/>
                  </a:cubicBezTo>
                  <a:cubicBezTo>
                    <a:pt x="8852" y="2214"/>
                    <a:pt x="8301" y="2302"/>
                    <a:pt x="7770" y="2471"/>
                  </a:cubicBezTo>
                  <a:cubicBezTo>
                    <a:pt x="7496" y="2560"/>
                    <a:pt x="7223" y="2657"/>
                    <a:pt x="6964" y="2778"/>
                  </a:cubicBezTo>
                  <a:lnTo>
                    <a:pt x="6964" y="2778"/>
                  </a:lnTo>
                  <a:cubicBezTo>
                    <a:pt x="6725" y="2358"/>
                    <a:pt x="6430" y="1969"/>
                    <a:pt x="6065" y="1635"/>
                  </a:cubicBezTo>
                  <a:cubicBezTo>
                    <a:pt x="5414" y="1000"/>
                    <a:pt x="4612" y="533"/>
                    <a:pt x="3726" y="265"/>
                  </a:cubicBezTo>
                  <a:cubicBezTo>
                    <a:pt x="3197" y="89"/>
                    <a:pt x="2645" y="1"/>
                    <a:pt x="2081"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29" name="Google Shape;3228;p58">
              <a:extLst>
                <a:ext uri="{FF2B5EF4-FFF2-40B4-BE49-F238E27FC236}">
                  <a16:creationId xmlns:a16="http://schemas.microsoft.com/office/drawing/2014/main" id="{24C60D10-980E-4CEE-AD7A-35C9B13F8AE4}"/>
                </a:ext>
              </a:extLst>
            </p:cNvPr>
            <p:cNvSpPr/>
            <p:nvPr/>
          </p:nvSpPr>
          <p:spPr>
            <a:xfrm>
              <a:off x="4815459" y="2600011"/>
              <a:ext cx="222267" cy="131790"/>
            </a:xfrm>
            <a:custGeom>
              <a:avLst/>
              <a:gdLst/>
              <a:ahLst/>
              <a:cxnLst/>
              <a:rect l="l" t="t" r="r" b="b"/>
              <a:pathLst>
                <a:path w="6935" h="4112" extrusionOk="0">
                  <a:moveTo>
                    <a:pt x="38" y="2645"/>
                  </a:moveTo>
                  <a:lnTo>
                    <a:pt x="38" y="2645"/>
                  </a:lnTo>
                  <a:cubicBezTo>
                    <a:pt x="25" y="2660"/>
                    <a:pt x="13" y="2675"/>
                    <a:pt x="0" y="2691"/>
                  </a:cubicBezTo>
                  <a:cubicBezTo>
                    <a:pt x="0" y="2691"/>
                    <a:pt x="17" y="2674"/>
                    <a:pt x="34" y="2657"/>
                  </a:cubicBezTo>
                  <a:cubicBezTo>
                    <a:pt x="35" y="2653"/>
                    <a:pt x="36" y="2649"/>
                    <a:pt x="38" y="2645"/>
                  </a:cubicBezTo>
                  <a:close/>
                  <a:moveTo>
                    <a:pt x="5194" y="1462"/>
                  </a:moveTo>
                  <a:cubicBezTo>
                    <a:pt x="5556" y="1738"/>
                    <a:pt x="5760" y="2183"/>
                    <a:pt x="5731" y="2641"/>
                  </a:cubicBezTo>
                  <a:cubicBezTo>
                    <a:pt x="5715" y="2891"/>
                    <a:pt x="5564" y="3109"/>
                    <a:pt x="5364" y="3225"/>
                  </a:cubicBezTo>
                  <a:cubicBezTo>
                    <a:pt x="5322" y="3239"/>
                    <a:pt x="5278" y="3247"/>
                    <a:pt x="5233" y="3247"/>
                  </a:cubicBezTo>
                  <a:cubicBezTo>
                    <a:pt x="5169" y="3247"/>
                    <a:pt x="5105" y="3231"/>
                    <a:pt x="5046" y="3192"/>
                  </a:cubicBezTo>
                  <a:cubicBezTo>
                    <a:pt x="4963" y="3125"/>
                    <a:pt x="4896" y="3025"/>
                    <a:pt x="4879" y="2925"/>
                  </a:cubicBezTo>
                  <a:cubicBezTo>
                    <a:pt x="4812" y="2708"/>
                    <a:pt x="4812" y="2490"/>
                    <a:pt x="4879" y="2273"/>
                  </a:cubicBezTo>
                  <a:cubicBezTo>
                    <a:pt x="4929" y="2073"/>
                    <a:pt x="4996" y="1872"/>
                    <a:pt x="5080" y="1688"/>
                  </a:cubicBezTo>
                  <a:cubicBezTo>
                    <a:pt x="5115" y="1611"/>
                    <a:pt x="5153" y="1536"/>
                    <a:pt x="5194" y="1462"/>
                  </a:cubicBezTo>
                  <a:close/>
                  <a:moveTo>
                    <a:pt x="2722" y="2168"/>
                  </a:moveTo>
                  <a:cubicBezTo>
                    <a:pt x="2928" y="2317"/>
                    <a:pt x="3103" y="2506"/>
                    <a:pt x="3242" y="2724"/>
                  </a:cubicBezTo>
                  <a:cubicBezTo>
                    <a:pt x="3375" y="2908"/>
                    <a:pt x="3442" y="3142"/>
                    <a:pt x="3459" y="3376"/>
                  </a:cubicBezTo>
                  <a:cubicBezTo>
                    <a:pt x="3459" y="3626"/>
                    <a:pt x="3325" y="3844"/>
                    <a:pt x="3108" y="3961"/>
                  </a:cubicBezTo>
                  <a:cubicBezTo>
                    <a:pt x="3049" y="3980"/>
                    <a:pt x="2989" y="3990"/>
                    <a:pt x="2931" y="3990"/>
                  </a:cubicBezTo>
                  <a:cubicBezTo>
                    <a:pt x="2740" y="3990"/>
                    <a:pt x="2563" y="3889"/>
                    <a:pt x="2473" y="3710"/>
                  </a:cubicBezTo>
                  <a:cubicBezTo>
                    <a:pt x="2356" y="3459"/>
                    <a:pt x="2339" y="3192"/>
                    <a:pt x="2406" y="2925"/>
                  </a:cubicBezTo>
                  <a:cubicBezTo>
                    <a:pt x="2469" y="2657"/>
                    <a:pt x="2577" y="2401"/>
                    <a:pt x="2722" y="2168"/>
                  </a:cubicBezTo>
                  <a:close/>
                  <a:moveTo>
                    <a:pt x="6934" y="1"/>
                  </a:moveTo>
                  <a:lnTo>
                    <a:pt x="6934" y="1"/>
                  </a:lnTo>
                  <a:cubicBezTo>
                    <a:pt x="6717" y="51"/>
                    <a:pt x="6483" y="134"/>
                    <a:pt x="6283" y="251"/>
                  </a:cubicBezTo>
                  <a:cubicBezTo>
                    <a:pt x="5842" y="505"/>
                    <a:pt x="5465" y="876"/>
                    <a:pt x="5187" y="1314"/>
                  </a:cubicBezTo>
                  <a:lnTo>
                    <a:pt x="5187" y="1314"/>
                  </a:lnTo>
                  <a:cubicBezTo>
                    <a:pt x="5142" y="1286"/>
                    <a:pt x="5095" y="1260"/>
                    <a:pt x="5046" y="1237"/>
                  </a:cubicBezTo>
                  <a:cubicBezTo>
                    <a:pt x="4805" y="1127"/>
                    <a:pt x="4549" y="1073"/>
                    <a:pt x="4296" y="1073"/>
                  </a:cubicBezTo>
                  <a:cubicBezTo>
                    <a:pt x="3935" y="1073"/>
                    <a:pt x="3579" y="1181"/>
                    <a:pt x="3275" y="1388"/>
                  </a:cubicBezTo>
                  <a:cubicBezTo>
                    <a:pt x="3037" y="1562"/>
                    <a:pt x="2832" y="1775"/>
                    <a:pt x="2669" y="2014"/>
                  </a:cubicBezTo>
                  <a:lnTo>
                    <a:pt x="2669" y="2014"/>
                  </a:lnTo>
                  <a:cubicBezTo>
                    <a:pt x="2550" y="1944"/>
                    <a:pt x="2423" y="1885"/>
                    <a:pt x="2289" y="1839"/>
                  </a:cubicBezTo>
                  <a:cubicBezTo>
                    <a:pt x="2085" y="1770"/>
                    <a:pt x="1869" y="1736"/>
                    <a:pt x="1654" y="1736"/>
                  </a:cubicBezTo>
                  <a:cubicBezTo>
                    <a:pt x="1501" y="1736"/>
                    <a:pt x="1349" y="1754"/>
                    <a:pt x="1203" y="1789"/>
                  </a:cubicBezTo>
                  <a:cubicBezTo>
                    <a:pt x="936" y="1872"/>
                    <a:pt x="685" y="1989"/>
                    <a:pt x="451" y="2156"/>
                  </a:cubicBezTo>
                  <a:cubicBezTo>
                    <a:pt x="318" y="2273"/>
                    <a:pt x="201" y="2390"/>
                    <a:pt x="101" y="2540"/>
                  </a:cubicBezTo>
                  <a:cubicBezTo>
                    <a:pt x="70" y="2571"/>
                    <a:pt x="53" y="2602"/>
                    <a:pt x="38" y="2645"/>
                  </a:cubicBezTo>
                  <a:lnTo>
                    <a:pt x="38" y="2645"/>
                  </a:lnTo>
                  <a:cubicBezTo>
                    <a:pt x="176" y="2479"/>
                    <a:pt x="316" y="2329"/>
                    <a:pt x="485" y="2206"/>
                  </a:cubicBezTo>
                  <a:cubicBezTo>
                    <a:pt x="702" y="2039"/>
                    <a:pt x="953" y="1922"/>
                    <a:pt x="1220" y="1855"/>
                  </a:cubicBezTo>
                  <a:cubicBezTo>
                    <a:pt x="1355" y="1830"/>
                    <a:pt x="1490" y="1816"/>
                    <a:pt x="1624" y="1816"/>
                  </a:cubicBezTo>
                  <a:cubicBezTo>
                    <a:pt x="1839" y="1816"/>
                    <a:pt x="2050" y="1850"/>
                    <a:pt x="2256" y="1922"/>
                  </a:cubicBezTo>
                  <a:cubicBezTo>
                    <a:pt x="2384" y="1968"/>
                    <a:pt x="2504" y="2027"/>
                    <a:pt x="2616" y="2097"/>
                  </a:cubicBezTo>
                  <a:lnTo>
                    <a:pt x="2616" y="2097"/>
                  </a:lnTo>
                  <a:cubicBezTo>
                    <a:pt x="2463" y="2340"/>
                    <a:pt x="2352" y="2608"/>
                    <a:pt x="2289" y="2891"/>
                  </a:cubicBezTo>
                  <a:cubicBezTo>
                    <a:pt x="2206" y="3192"/>
                    <a:pt x="2239" y="3510"/>
                    <a:pt x="2373" y="3777"/>
                  </a:cubicBezTo>
                  <a:cubicBezTo>
                    <a:pt x="2456" y="3894"/>
                    <a:pt x="2573" y="4011"/>
                    <a:pt x="2707" y="4061"/>
                  </a:cubicBezTo>
                  <a:cubicBezTo>
                    <a:pt x="2774" y="4094"/>
                    <a:pt x="2849" y="4111"/>
                    <a:pt x="2924" y="4111"/>
                  </a:cubicBezTo>
                  <a:cubicBezTo>
                    <a:pt x="2999" y="4111"/>
                    <a:pt x="3075" y="4094"/>
                    <a:pt x="3141" y="4061"/>
                  </a:cubicBezTo>
                  <a:cubicBezTo>
                    <a:pt x="3409" y="3927"/>
                    <a:pt x="3576" y="3660"/>
                    <a:pt x="3559" y="3376"/>
                  </a:cubicBezTo>
                  <a:cubicBezTo>
                    <a:pt x="3559" y="3125"/>
                    <a:pt x="3476" y="2875"/>
                    <a:pt x="3325" y="2657"/>
                  </a:cubicBezTo>
                  <a:cubicBezTo>
                    <a:pt x="3185" y="2428"/>
                    <a:pt x="2998" y="2234"/>
                    <a:pt x="2777" y="2083"/>
                  </a:cubicBezTo>
                  <a:lnTo>
                    <a:pt x="2777" y="2083"/>
                  </a:lnTo>
                  <a:cubicBezTo>
                    <a:pt x="2931" y="1856"/>
                    <a:pt x="3122" y="1653"/>
                    <a:pt x="3342" y="1488"/>
                  </a:cubicBezTo>
                  <a:cubicBezTo>
                    <a:pt x="3627" y="1291"/>
                    <a:pt x="3958" y="1193"/>
                    <a:pt x="4295" y="1193"/>
                  </a:cubicBezTo>
                  <a:cubicBezTo>
                    <a:pt x="4531" y="1193"/>
                    <a:pt x="4769" y="1241"/>
                    <a:pt x="4996" y="1337"/>
                  </a:cubicBezTo>
                  <a:cubicBezTo>
                    <a:pt x="5041" y="1361"/>
                    <a:pt x="5084" y="1386"/>
                    <a:pt x="5126" y="1414"/>
                  </a:cubicBezTo>
                  <a:lnTo>
                    <a:pt x="5126" y="1414"/>
                  </a:lnTo>
                  <a:cubicBezTo>
                    <a:pt x="5079" y="1492"/>
                    <a:pt x="5036" y="1573"/>
                    <a:pt x="4996" y="1655"/>
                  </a:cubicBezTo>
                  <a:cubicBezTo>
                    <a:pt x="4896" y="1839"/>
                    <a:pt x="4829" y="2039"/>
                    <a:pt x="4779" y="2256"/>
                  </a:cubicBezTo>
                  <a:cubicBezTo>
                    <a:pt x="4712" y="2474"/>
                    <a:pt x="4712" y="2724"/>
                    <a:pt x="4779" y="2958"/>
                  </a:cubicBezTo>
                  <a:cubicBezTo>
                    <a:pt x="4812" y="3075"/>
                    <a:pt x="4879" y="3192"/>
                    <a:pt x="4996" y="3276"/>
                  </a:cubicBezTo>
                  <a:cubicBezTo>
                    <a:pt x="5069" y="3328"/>
                    <a:pt x="5155" y="3354"/>
                    <a:pt x="5242" y="3354"/>
                  </a:cubicBezTo>
                  <a:cubicBezTo>
                    <a:pt x="5295" y="3354"/>
                    <a:pt x="5347" y="3345"/>
                    <a:pt x="5397" y="3326"/>
                  </a:cubicBezTo>
                  <a:cubicBezTo>
                    <a:pt x="5648" y="3209"/>
                    <a:pt x="5815" y="2941"/>
                    <a:pt x="5848" y="2657"/>
                  </a:cubicBezTo>
                  <a:cubicBezTo>
                    <a:pt x="5892" y="2153"/>
                    <a:pt x="5661" y="1648"/>
                    <a:pt x="5254" y="1358"/>
                  </a:cubicBezTo>
                  <a:lnTo>
                    <a:pt x="5254" y="1358"/>
                  </a:lnTo>
                  <a:cubicBezTo>
                    <a:pt x="5516" y="925"/>
                    <a:pt x="5873" y="570"/>
                    <a:pt x="6316" y="301"/>
                  </a:cubicBezTo>
                  <a:cubicBezTo>
                    <a:pt x="6517" y="185"/>
                    <a:pt x="6717" y="84"/>
                    <a:pt x="6934"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30" name="Google Shape;3229;p58">
              <a:extLst>
                <a:ext uri="{FF2B5EF4-FFF2-40B4-BE49-F238E27FC236}">
                  <a16:creationId xmlns:a16="http://schemas.microsoft.com/office/drawing/2014/main" id="{CBD1692C-BEE3-4708-A998-C97AD3B66F27}"/>
                </a:ext>
              </a:extLst>
            </p:cNvPr>
            <p:cNvSpPr/>
            <p:nvPr/>
          </p:nvSpPr>
          <p:spPr>
            <a:xfrm>
              <a:off x="4419160" y="2658823"/>
              <a:ext cx="373831" cy="136757"/>
            </a:xfrm>
            <a:custGeom>
              <a:avLst/>
              <a:gdLst/>
              <a:ahLst/>
              <a:cxnLst/>
              <a:rect l="l" t="t" r="r" b="b"/>
              <a:pathLst>
                <a:path w="11664" h="4267" extrusionOk="0">
                  <a:moveTo>
                    <a:pt x="3635" y="1531"/>
                  </a:moveTo>
                  <a:lnTo>
                    <a:pt x="3635" y="1531"/>
                  </a:lnTo>
                  <a:cubicBezTo>
                    <a:pt x="3643" y="1545"/>
                    <a:pt x="3652" y="1560"/>
                    <a:pt x="3660" y="1574"/>
                  </a:cubicBezTo>
                  <a:cubicBezTo>
                    <a:pt x="3810" y="1842"/>
                    <a:pt x="3911" y="2109"/>
                    <a:pt x="3944" y="2410"/>
                  </a:cubicBezTo>
                  <a:cubicBezTo>
                    <a:pt x="3994" y="2710"/>
                    <a:pt x="3861" y="3028"/>
                    <a:pt x="3610" y="3212"/>
                  </a:cubicBezTo>
                  <a:cubicBezTo>
                    <a:pt x="3493" y="3295"/>
                    <a:pt x="3326" y="3345"/>
                    <a:pt x="3176" y="3345"/>
                  </a:cubicBezTo>
                  <a:cubicBezTo>
                    <a:pt x="3025" y="3329"/>
                    <a:pt x="2875" y="3228"/>
                    <a:pt x="2808" y="3095"/>
                  </a:cubicBezTo>
                  <a:cubicBezTo>
                    <a:pt x="2741" y="2944"/>
                    <a:pt x="2724" y="2777"/>
                    <a:pt x="2758" y="2610"/>
                  </a:cubicBezTo>
                  <a:cubicBezTo>
                    <a:pt x="2808" y="2443"/>
                    <a:pt x="2875" y="2293"/>
                    <a:pt x="2975" y="2142"/>
                  </a:cubicBezTo>
                  <a:cubicBezTo>
                    <a:pt x="3166" y="1910"/>
                    <a:pt x="3380" y="1700"/>
                    <a:pt x="3635" y="1531"/>
                  </a:cubicBezTo>
                  <a:close/>
                  <a:moveTo>
                    <a:pt x="7685" y="2131"/>
                  </a:moveTo>
                  <a:cubicBezTo>
                    <a:pt x="7757" y="2220"/>
                    <a:pt x="7824" y="2313"/>
                    <a:pt x="7887" y="2410"/>
                  </a:cubicBezTo>
                  <a:cubicBezTo>
                    <a:pt x="8088" y="2694"/>
                    <a:pt x="8188" y="3061"/>
                    <a:pt x="8155" y="3429"/>
                  </a:cubicBezTo>
                  <a:cubicBezTo>
                    <a:pt x="8121" y="3763"/>
                    <a:pt x="7871" y="4047"/>
                    <a:pt x="7536" y="4131"/>
                  </a:cubicBezTo>
                  <a:cubicBezTo>
                    <a:pt x="7498" y="4139"/>
                    <a:pt x="7458" y="4143"/>
                    <a:pt x="7417" y="4143"/>
                  </a:cubicBezTo>
                  <a:cubicBezTo>
                    <a:pt x="7302" y="4143"/>
                    <a:pt x="7185" y="4109"/>
                    <a:pt x="7085" y="4047"/>
                  </a:cubicBezTo>
                  <a:cubicBezTo>
                    <a:pt x="6968" y="3947"/>
                    <a:pt x="6868" y="3813"/>
                    <a:pt x="6818" y="3663"/>
                  </a:cubicBezTo>
                  <a:cubicBezTo>
                    <a:pt x="6718" y="3362"/>
                    <a:pt x="6768" y="3045"/>
                    <a:pt x="6935" y="2794"/>
                  </a:cubicBezTo>
                  <a:cubicBezTo>
                    <a:pt x="7119" y="2543"/>
                    <a:pt x="7336" y="2343"/>
                    <a:pt x="7587" y="2192"/>
                  </a:cubicBezTo>
                  <a:cubicBezTo>
                    <a:pt x="7619" y="2171"/>
                    <a:pt x="7652" y="2151"/>
                    <a:pt x="7685" y="2131"/>
                  </a:cubicBezTo>
                  <a:close/>
                  <a:moveTo>
                    <a:pt x="1024" y="1"/>
                  </a:moveTo>
                  <a:cubicBezTo>
                    <a:pt x="978" y="1"/>
                    <a:pt x="932" y="2"/>
                    <a:pt x="886" y="4"/>
                  </a:cubicBezTo>
                  <a:cubicBezTo>
                    <a:pt x="669" y="20"/>
                    <a:pt x="435" y="54"/>
                    <a:pt x="218" y="121"/>
                  </a:cubicBezTo>
                  <a:lnTo>
                    <a:pt x="51" y="171"/>
                  </a:lnTo>
                  <a:cubicBezTo>
                    <a:pt x="34" y="187"/>
                    <a:pt x="18" y="187"/>
                    <a:pt x="1" y="204"/>
                  </a:cubicBezTo>
                  <a:cubicBezTo>
                    <a:pt x="285" y="121"/>
                    <a:pt x="586" y="70"/>
                    <a:pt x="903" y="54"/>
                  </a:cubicBezTo>
                  <a:cubicBezTo>
                    <a:pt x="1254" y="54"/>
                    <a:pt x="1605" y="104"/>
                    <a:pt x="1956" y="221"/>
                  </a:cubicBezTo>
                  <a:cubicBezTo>
                    <a:pt x="2390" y="371"/>
                    <a:pt x="2808" y="622"/>
                    <a:pt x="3159" y="939"/>
                  </a:cubicBezTo>
                  <a:cubicBezTo>
                    <a:pt x="3317" y="1084"/>
                    <a:pt x="3454" y="1250"/>
                    <a:pt x="3571" y="1428"/>
                  </a:cubicBezTo>
                  <a:lnTo>
                    <a:pt x="3571" y="1428"/>
                  </a:lnTo>
                  <a:cubicBezTo>
                    <a:pt x="3306" y="1602"/>
                    <a:pt x="3068" y="1828"/>
                    <a:pt x="2875" y="2076"/>
                  </a:cubicBezTo>
                  <a:cubicBezTo>
                    <a:pt x="2775" y="2226"/>
                    <a:pt x="2691" y="2410"/>
                    <a:pt x="2641" y="2593"/>
                  </a:cubicBezTo>
                  <a:cubicBezTo>
                    <a:pt x="2591" y="2777"/>
                    <a:pt x="2607" y="2978"/>
                    <a:pt x="2708" y="3145"/>
                  </a:cubicBezTo>
                  <a:cubicBezTo>
                    <a:pt x="2791" y="3329"/>
                    <a:pt x="2975" y="3429"/>
                    <a:pt x="3159" y="3446"/>
                  </a:cubicBezTo>
                  <a:cubicBezTo>
                    <a:pt x="3182" y="3448"/>
                    <a:pt x="3206" y="3449"/>
                    <a:pt x="3229" y="3449"/>
                  </a:cubicBezTo>
                  <a:cubicBezTo>
                    <a:pt x="3389" y="3449"/>
                    <a:pt x="3546" y="3399"/>
                    <a:pt x="3677" y="3312"/>
                  </a:cubicBezTo>
                  <a:cubicBezTo>
                    <a:pt x="3827" y="3212"/>
                    <a:pt x="3927" y="3061"/>
                    <a:pt x="3994" y="2894"/>
                  </a:cubicBezTo>
                  <a:cubicBezTo>
                    <a:pt x="4044" y="2727"/>
                    <a:pt x="4061" y="2560"/>
                    <a:pt x="4044" y="2410"/>
                  </a:cubicBezTo>
                  <a:cubicBezTo>
                    <a:pt x="4011" y="2092"/>
                    <a:pt x="3911" y="1791"/>
                    <a:pt x="3744" y="1541"/>
                  </a:cubicBezTo>
                  <a:cubicBezTo>
                    <a:pt x="3732" y="1521"/>
                    <a:pt x="3720" y="1502"/>
                    <a:pt x="3708" y="1483"/>
                  </a:cubicBezTo>
                  <a:lnTo>
                    <a:pt x="3708" y="1483"/>
                  </a:lnTo>
                  <a:cubicBezTo>
                    <a:pt x="3742" y="1463"/>
                    <a:pt x="3776" y="1443"/>
                    <a:pt x="3810" y="1424"/>
                  </a:cubicBezTo>
                  <a:cubicBezTo>
                    <a:pt x="4279" y="1154"/>
                    <a:pt x="4813" y="1008"/>
                    <a:pt x="5350" y="1008"/>
                  </a:cubicBezTo>
                  <a:cubicBezTo>
                    <a:pt x="5579" y="1008"/>
                    <a:pt x="5808" y="1035"/>
                    <a:pt x="6033" y="1090"/>
                  </a:cubicBezTo>
                  <a:cubicBezTo>
                    <a:pt x="6658" y="1239"/>
                    <a:pt x="7205" y="1576"/>
                    <a:pt x="7621" y="2056"/>
                  </a:cubicBezTo>
                  <a:lnTo>
                    <a:pt x="7621" y="2056"/>
                  </a:lnTo>
                  <a:cubicBezTo>
                    <a:pt x="7593" y="2073"/>
                    <a:pt x="7565" y="2091"/>
                    <a:pt x="7536" y="2109"/>
                  </a:cubicBezTo>
                  <a:cubicBezTo>
                    <a:pt x="7269" y="2259"/>
                    <a:pt x="7035" y="2477"/>
                    <a:pt x="6851" y="2727"/>
                  </a:cubicBezTo>
                  <a:cubicBezTo>
                    <a:pt x="6768" y="2878"/>
                    <a:pt x="6701" y="3028"/>
                    <a:pt x="6668" y="3195"/>
                  </a:cubicBezTo>
                  <a:cubicBezTo>
                    <a:pt x="6634" y="3362"/>
                    <a:pt x="6651" y="3546"/>
                    <a:pt x="6718" y="3696"/>
                  </a:cubicBezTo>
                  <a:cubicBezTo>
                    <a:pt x="6768" y="3880"/>
                    <a:pt x="6885" y="4030"/>
                    <a:pt x="7019" y="4131"/>
                  </a:cubicBezTo>
                  <a:cubicBezTo>
                    <a:pt x="7142" y="4217"/>
                    <a:pt x="7274" y="4267"/>
                    <a:pt x="7409" y="4267"/>
                  </a:cubicBezTo>
                  <a:cubicBezTo>
                    <a:pt x="7457" y="4267"/>
                    <a:pt x="7505" y="4261"/>
                    <a:pt x="7553" y="4248"/>
                  </a:cubicBezTo>
                  <a:cubicBezTo>
                    <a:pt x="7938" y="4147"/>
                    <a:pt x="8222" y="3830"/>
                    <a:pt x="8272" y="3446"/>
                  </a:cubicBezTo>
                  <a:cubicBezTo>
                    <a:pt x="8305" y="3045"/>
                    <a:pt x="8205" y="2660"/>
                    <a:pt x="7988" y="2343"/>
                  </a:cubicBezTo>
                  <a:cubicBezTo>
                    <a:pt x="7925" y="2248"/>
                    <a:pt x="7859" y="2158"/>
                    <a:pt x="7788" y="2071"/>
                  </a:cubicBezTo>
                  <a:lnTo>
                    <a:pt x="7788" y="2071"/>
                  </a:lnTo>
                  <a:cubicBezTo>
                    <a:pt x="7957" y="1977"/>
                    <a:pt x="8131" y="1896"/>
                    <a:pt x="8322" y="1825"/>
                  </a:cubicBezTo>
                  <a:cubicBezTo>
                    <a:pt x="8930" y="1574"/>
                    <a:pt x="9581" y="1448"/>
                    <a:pt x="10240" y="1448"/>
                  </a:cubicBezTo>
                  <a:cubicBezTo>
                    <a:pt x="10413" y="1448"/>
                    <a:pt x="10587" y="1457"/>
                    <a:pt x="10761" y="1474"/>
                  </a:cubicBezTo>
                  <a:cubicBezTo>
                    <a:pt x="10995" y="1507"/>
                    <a:pt x="11212" y="1541"/>
                    <a:pt x="11430" y="1591"/>
                  </a:cubicBezTo>
                  <a:lnTo>
                    <a:pt x="11613" y="1641"/>
                  </a:lnTo>
                  <a:lnTo>
                    <a:pt x="11664" y="1641"/>
                  </a:lnTo>
                  <a:cubicBezTo>
                    <a:pt x="11379" y="1524"/>
                    <a:pt x="11079" y="1457"/>
                    <a:pt x="10778" y="1424"/>
                  </a:cubicBezTo>
                  <a:cubicBezTo>
                    <a:pt x="10567" y="1399"/>
                    <a:pt x="10356" y="1387"/>
                    <a:pt x="10146" y="1387"/>
                  </a:cubicBezTo>
                  <a:cubicBezTo>
                    <a:pt x="9508" y="1387"/>
                    <a:pt x="8879" y="1502"/>
                    <a:pt x="8288" y="1741"/>
                  </a:cubicBezTo>
                  <a:cubicBezTo>
                    <a:pt x="8092" y="1815"/>
                    <a:pt x="7904" y="1898"/>
                    <a:pt x="7725" y="1997"/>
                  </a:cubicBezTo>
                  <a:lnTo>
                    <a:pt x="7725" y="1997"/>
                  </a:lnTo>
                  <a:cubicBezTo>
                    <a:pt x="7289" y="1494"/>
                    <a:pt x="6712" y="1138"/>
                    <a:pt x="6066" y="973"/>
                  </a:cubicBezTo>
                  <a:cubicBezTo>
                    <a:pt x="5826" y="917"/>
                    <a:pt x="5582" y="889"/>
                    <a:pt x="5337" y="889"/>
                  </a:cubicBezTo>
                  <a:cubicBezTo>
                    <a:pt x="4783" y="889"/>
                    <a:pt x="4231" y="1034"/>
                    <a:pt x="3744" y="1324"/>
                  </a:cubicBezTo>
                  <a:cubicBezTo>
                    <a:pt x="3710" y="1342"/>
                    <a:pt x="3676" y="1362"/>
                    <a:pt x="3643" y="1382"/>
                  </a:cubicBezTo>
                  <a:lnTo>
                    <a:pt x="3643" y="1382"/>
                  </a:lnTo>
                  <a:cubicBezTo>
                    <a:pt x="3518" y="1197"/>
                    <a:pt x="3379" y="1029"/>
                    <a:pt x="3209" y="873"/>
                  </a:cubicBezTo>
                  <a:cubicBezTo>
                    <a:pt x="2858" y="555"/>
                    <a:pt x="2440" y="304"/>
                    <a:pt x="1973" y="154"/>
                  </a:cubicBezTo>
                  <a:cubicBezTo>
                    <a:pt x="1666" y="52"/>
                    <a:pt x="1346" y="1"/>
                    <a:pt x="1024"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31" name="Google Shape;3230;p58">
              <a:extLst>
                <a:ext uri="{FF2B5EF4-FFF2-40B4-BE49-F238E27FC236}">
                  <a16:creationId xmlns:a16="http://schemas.microsoft.com/office/drawing/2014/main" id="{7D342A8C-628B-43D4-9EC4-85D62AAB1E6A}"/>
                </a:ext>
              </a:extLst>
            </p:cNvPr>
            <p:cNvSpPr/>
            <p:nvPr/>
          </p:nvSpPr>
          <p:spPr>
            <a:xfrm>
              <a:off x="3916200" y="2016285"/>
              <a:ext cx="344505" cy="795000"/>
            </a:xfrm>
            <a:custGeom>
              <a:avLst/>
              <a:gdLst/>
              <a:ahLst/>
              <a:cxnLst/>
              <a:rect l="l" t="t" r="r" b="b"/>
              <a:pathLst>
                <a:path w="10749" h="24805" extrusionOk="0">
                  <a:moveTo>
                    <a:pt x="2713" y="1"/>
                  </a:moveTo>
                  <a:cubicBezTo>
                    <a:pt x="2061" y="1"/>
                    <a:pt x="2160" y="3279"/>
                    <a:pt x="2177" y="3577"/>
                  </a:cubicBezTo>
                  <a:cubicBezTo>
                    <a:pt x="2185" y="3690"/>
                    <a:pt x="2107" y="3744"/>
                    <a:pt x="2025" y="3744"/>
                  </a:cubicBezTo>
                  <a:cubicBezTo>
                    <a:pt x="1937" y="3744"/>
                    <a:pt x="1843" y="3681"/>
                    <a:pt x="1843" y="3560"/>
                  </a:cubicBezTo>
                  <a:cubicBezTo>
                    <a:pt x="1843" y="3326"/>
                    <a:pt x="2043" y="453"/>
                    <a:pt x="1358" y="386"/>
                  </a:cubicBezTo>
                  <a:cubicBezTo>
                    <a:pt x="1353" y="385"/>
                    <a:pt x="1349" y="385"/>
                    <a:pt x="1344" y="385"/>
                  </a:cubicBezTo>
                  <a:cubicBezTo>
                    <a:pt x="850" y="385"/>
                    <a:pt x="1422" y="3131"/>
                    <a:pt x="1057" y="3694"/>
                  </a:cubicBezTo>
                  <a:cubicBezTo>
                    <a:pt x="1022" y="3750"/>
                    <a:pt x="991" y="3776"/>
                    <a:pt x="964" y="3776"/>
                  </a:cubicBezTo>
                  <a:cubicBezTo>
                    <a:pt x="710" y="3776"/>
                    <a:pt x="775" y="1537"/>
                    <a:pt x="322" y="1522"/>
                  </a:cubicBezTo>
                  <a:cubicBezTo>
                    <a:pt x="306" y="1520"/>
                    <a:pt x="291" y="1519"/>
                    <a:pt x="276" y="1519"/>
                  </a:cubicBezTo>
                  <a:cubicBezTo>
                    <a:pt x="115" y="1519"/>
                    <a:pt x="1" y="1656"/>
                    <a:pt x="138" y="3109"/>
                  </a:cubicBezTo>
                  <a:cubicBezTo>
                    <a:pt x="222" y="3945"/>
                    <a:pt x="656" y="5198"/>
                    <a:pt x="690" y="6852"/>
                  </a:cubicBezTo>
                  <a:lnTo>
                    <a:pt x="706" y="6852"/>
                  </a:lnTo>
                  <a:lnTo>
                    <a:pt x="2026" y="21639"/>
                  </a:lnTo>
                  <a:cubicBezTo>
                    <a:pt x="2060" y="22274"/>
                    <a:pt x="2294" y="22875"/>
                    <a:pt x="2661" y="23377"/>
                  </a:cubicBezTo>
                  <a:cubicBezTo>
                    <a:pt x="2711" y="23444"/>
                    <a:pt x="2778" y="23510"/>
                    <a:pt x="2828" y="23560"/>
                  </a:cubicBezTo>
                  <a:cubicBezTo>
                    <a:pt x="3577" y="24398"/>
                    <a:pt x="4606" y="24805"/>
                    <a:pt x="5641" y="24805"/>
                  </a:cubicBezTo>
                  <a:cubicBezTo>
                    <a:pt x="6753" y="24805"/>
                    <a:pt x="7872" y="24335"/>
                    <a:pt x="8660" y="23427"/>
                  </a:cubicBezTo>
                  <a:lnTo>
                    <a:pt x="10748" y="21037"/>
                  </a:lnTo>
                  <a:lnTo>
                    <a:pt x="6755" y="17178"/>
                  </a:lnTo>
                  <a:lnTo>
                    <a:pt x="6053" y="18047"/>
                  </a:lnTo>
                  <a:lnTo>
                    <a:pt x="5101" y="6635"/>
                  </a:lnTo>
                  <a:cubicBezTo>
                    <a:pt x="5184" y="6334"/>
                    <a:pt x="5301" y="6033"/>
                    <a:pt x="5468" y="5766"/>
                  </a:cubicBezTo>
                  <a:cubicBezTo>
                    <a:pt x="5619" y="5515"/>
                    <a:pt x="5802" y="5281"/>
                    <a:pt x="6003" y="5081"/>
                  </a:cubicBezTo>
                  <a:cubicBezTo>
                    <a:pt x="6254" y="4813"/>
                    <a:pt x="6538" y="4580"/>
                    <a:pt x="6855" y="4396"/>
                  </a:cubicBezTo>
                  <a:cubicBezTo>
                    <a:pt x="7156" y="4262"/>
                    <a:pt x="7139" y="3828"/>
                    <a:pt x="6855" y="3761"/>
                  </a:cubicBezTo>
                  <a:cubicBezTo>
                    <a:pt x="6837" y="3758"/>
                    <a:pt x="6817" y="3756"/>
                    <a:pt x="6795" y="3756"/>
                  </a:cubicBezTo>
                  <a:cubicBezTo>
                    <a:pt x="6453" y="3756"/>
                    <a:pt x="5660" y="4127"/>
                    <a:pt x="5000" y="4897"/>
                  </a:cubicBezTo>
                  <a:cubicBezTo>
                    <a:pt x="4866" y="5047"/>
                    <a:pt x="4760" y="5111"/>
                    <a:pt x="4676" y="5111"/>
                  </a:cubicBezTo>
                  <a:cubicBezTo>
                    <a:pt x="4311" y="5111"/>
                    <a:pt x="4369" y="3912"/>
                    <a:pt x="4382" y="3410"/>
                  </a:cubicBezTo>
                  <a:cubicBezTo>
                    <a:pt x="4399" y="2808"/>
                    <a:pt x="4366" y="904"/>
                    <a:pt x="4182" y="753"/>
                  </a:cubicBezTo>
                  <a:cubicBezTo>
                    <a:pt x="4118" y="702"/>
                    <a:pt x="4052" y="676"/>
                    <a:pt x="3989" y="676"/>
                  </a:cubicBezTo>
                  <a:cubicBezTo>
                    <a:pt x="3788" y="676"/>
                    <a:pt x="3614" y="934"/>
                    <a:pt x="3614" y="1405"/>
                  </a:cubicBezTo>
                  <a:cubicBezTo>
                    <a:pt x="3614" y="2020"/>
                    <a:pt x="3481" y="3844"/>
                    <a:pt x="3150" y="3844"/>
                  </a:cubicBezTo>
                  <a:cubicBezTo>
                    <a:pt x="3149" y="3844"/>
                    <a:pt x="3147" y="3844"/>
                    <a:pt x="3146" y="3844"/>
                  </a:cubicBezTo>
                  <a:cubicBezTo>
                    <a:pt x="2828" y="3828"/>
                    <a:pt x="2962" y="703"/>
                    <a:pt x="2962" y="703"/>
                  </a:cubicBezTo>
                  <a:cubicBezTo>
                    <a:pt x="2962" y="703"/>
                    <a:pt x="3096" y="35"/>
                    <a:pt x="2728" y="1"/>
                  </a:cubicBezTo>
                  <a:cubicBezTo>
                    <a:pt x="2723" y="1"/>
                    <a:pt x="2718" y="1"/>
                    <a:pt x="2713" y="1"/>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32" name="Google Shape;3231;p58">
              <a:extLst>
                <a:ext uri="{FF2B5EF4-FFF2-40B4-BE49-F238E27FC236}">
                  <a16:creationId xmlns:a16="http://schemas.microsoft.com/office/drawing/2014/main" id="{5F8A31B6-F59F-4426-94D2-EB4995A0F315}"/>
                </a:ext>
              </a:extLst>
            </p:cNvPr>
            <p:cNvSpPr/>
            <p:nvPr/>
          </p:nvSpPr>
          <p:spPr>
            <a:xfrm>
              <a:off x="4419705" y="1741007"/>
              <a:ext cx="312231" cy="617604"/>
            </a:xfrm>
            <a:custGeom>
              <a:avLst/>
              <a:gdLst/>
              <a:ahLst/>
              <a:cxnLst/>
              <a:rect l="l" t="t" r="r" b="b"/>
              <a:pathLst>
                <a:path w="9742" h="19270" extrusionOk="0">
                  <a:moveTo>
                    <a:pt x="4108" y="1"/>
                  </a:moveTo>
                  <a:cubicBezTo>
                    <a:pt x="2968" y="1"/>
                    <a:pt x="1803" y="228"/>
                    <a:pt x="686" y="671"/>
                  </a:cubicBezTo>
                  <a:cubicBezTo>
                    <a:pt x="686" y="671"/>
                    <a:pt x="1" y="6619"/>
                    <a:pt x="402" y="9376"/>
                  </a:cubicBezTo>
                  <a:cubicBezTo>
                    <a:pt x="836" y="12283"/>
                    <a:pt x="3042" y="12667"/>
                    <a:pt x="3042" y="12667"/>
                  </a:cubicBezTo>
                  <a:cubicBezTo>
                    <a:pt x="3042" y="12667"/>
                    <a:pt x="3058" y="14489"/>
                    <a:pt x="3042" y="16210"/>
                  </a:cubicBezTo>
                  <a:cubicBezTo>
                    <a:pt x="3025" y="17847"/>
                    <a:pt x="4445" y="19217"/>
                    <a:pt x="6200" y="19267"/>
                  </a:cubicBezTo>
                  <a:cubicBezTo>
                    <a:pt x="6244" y="19269"/>
                    <a:pt x="6288" y="19270"/>
                    <a:pt x="6332" y="19270"/>
                  </a:cubicBezTo>
                  <a:cubicBezTo>
                    <a:pt x="8009" y="19270"/>
                    <a:pt x="9359" y="18039"/>
                    <a:pt x="9408" y="16460"/>
                  </a:cubicBezTo>
                  <a:lnTo>
                    <a:pt x="9742" y="2475"/>
                  </a:lnTo>
                  <a:cubicBezTo>
                    <a:pt x="8282" y="798"/>
                    <a:pt x="6241" y="1"/>
                    <a:pt x="4108" y="1"/>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33" name="Google Shape;3232;p58">
              <a:extLst>
                <a:ext uri="{FF2B5EF4-FFF2-40B4-BE49-F238E27FC236}">
                  <a16:creationId xmlns:a16="http://schemas.microsoft.com/office/drawing/2014/main" id="{4CF31B13-1019-47FB-80E6-127F2DC8157E}"/>
                </a:ext>
              </a:extLst>
            </p:cNvPr>
            <p:cNvSpPr/>
            <p:nvPr/>
          </p:nvSpPr>
          <p:spPr>
            <a:xfrm>
              <a:off x="4460954" y="1898341"/>
              <a:ext cx="24134" cy="22723"/>
            </a:xfrm>
            <a:custGeom>
              <a:avLst/>
              <a:gdLst/>
              <a:ahLst/>
              <a:cxnLst/>
              <a:rect l="l" t="t" r="r" b="b"/>
              <a:pathLst>
                <a:path w="753" h="709" extrusionOk="0">
                  <a:moveTo>
                    <a:pt x="333" y="1"/>
                  </a:moveTo>
                  <a:cubicBezTo>
                    <a:pt x="168" y="1"/>
                    <a:pt x="15" y="141"/>
                    <a:pt x="0" y="323"/>
                  </a:cubicBezTo>
                  <a:cubicBezTo>
                    <a:pt x="0" y="523"/>
                    <a:pt x="151" y="691"/>
                    <a:pt x="351" y="707"/>
                  </a:cubicBezTo>
                  <a:cubicBezTo>
                    <a:pt x="361" y="708"/>
                    <a:pt x="371" y="709"/>
                    <a:pt x="382" y="709"/>
                  </a:cubicBezTo>
                  <a:cubicBezTo>
                    <a:pt x="570" y="709"/>
                    <a:pt x="736" y="563"/>
                    <a:pt x="752" y="373"/>
                  </a:cubicBezTo>
                  <a:cubicBezTo>
                    <a:pt x="752" y="173"/>
                    <a:pt x="585" y="6"/>
                    <a:pt x="384" y="6"/>
                  </a:cubicBezTo>
                  <a:cubicBezTo>
                    <a:pt x="367" y="2"/>
                    <a:pt x="350" y="1"/>
                    <a:pt x="33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34" name="Google Shape;3233;p58">
              <a:extLst>
                <a:ext uri="{FF2B5EF4-FFF2-40B4-BE49-F238E27FC236}">
                  <a16:creationId xmlns:a16="http://schemas.microsoft.com/office/drawing/2014/main" id="{EE552173-A2DD-43BE-AA20-FA26ADA37E24}"/>
                </a:ext>
              </a:extLst>
            </p:cNvPr>
            <p:cNvSpPr/>
            <p:nvPr/>
          </p:nvSpPr>
          <p:spPr>
            <a:xfrm>
              <a:off x="4441115" y="1882957"/>
              <a:ext cx="48235" cy="13140"/>
            </a:xfrm>
            <a:custGeom>
              <a:avLst/>
              <a:gdLst/>
              <a:ahLst/>
              <a:cxnLst/>
              <a:rect l="l" t="t" r="r" b="b"/>
              <a:pathLst>
                <a:path w="1505" h="410" extrusionOk="0">
                  <a:moveTo>
                    <a:pt x="753" y="1"/>
                  </a:moveTo>
                  <a:cubicBezTo>
                    <a:pt x="536" y="1"/>
                    <a:pt x="335" y="68"/>
                    <a:pt x="168" y="185"/>
                  </a:cubicBezTo>
                  <a:cubicBezTo>
                    <a:pt x="51" y="268"/>
                    <a:pt x="1" y="369"/>
                    <a:pt x="34" y="385"/>
                  </a:cubicBezTo>
                  <a:cubicBezTo>
                    <a:pt x="38" y="391"/>
                    <a:pt x="45" y="393"/>
                    <a:pt x="55" y="393"/>
                  </a:cubicBezTo>
                  <a:cubicBezTo>
                    <a:pt x="132" y="393"/>
                    <a:pt x="396" y="235"/>
                    <a:pt x="753" y="235"/>
                  </a:cubicBezTo>
                  <a:cubicBezTo>
                    <a:pt x="1112" y="235"/>
                    <a:pt x="1378" y="409"/>
                    <a:pt x="1465" y="409"/>
                  </a:cubicBezTo>
                  <a:cubicBezTo>
                    <a:pt x="1475" y="409"/>
                    <a:pt x="1483" y="407"/>
                    <a:pt x="1488" y="402"/>
                  </a:cubicBezTo>
                  <a:cubicBezTo>
                    <a:pt x="1505" y="369"/>
                    <a:pt x="1471" y="285"/>
                    <a:pt x="1338" y="185"/>
                  </a:cubicBezTo>
                  <a:cubicBezTo>
                    <a:pt x="1171" y="68"/>
                    <a:pt x="953" y="1"/>
                    <a:pt x="75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35" name="Google Shape;3234;p58">
              <a:extLst>
                <a:ext uri="{FF2B5EF4-FFF2-40B4-BE49-F238E27FC236}">
                  <a16:creationId xmlns:a16="http://schemas.microsoft.com/office/drawing/2014/main" id="{79F248EE-300F-4443-8353-E465346D4E30}"/>
                </a:ext>
              </a:extLst>
            </p:cNvPr>
            <p:cNvSpPr/>
            <p:nvPr/>
          </p:nvSpPr>
          <p:spPr>
            <a:xfrm>
              <a:off x="4592134" y="1902090"/>
              <a:ext cx="23589" cy="22723"/>
            </a:xfrm>
            <a:custGeom>
              <a:avLst/>
              <a:gdLst/>
              <a:ahLst/>
              <a:cxnLst/>
              <a:rect l="l" t="t" r="r" b="b"/>
              <a:pathLst>
                <a:path w="736" h="709" extrusionOk="0">
                  <a:moveTo>
                    <a:pt x="329" y="1"/>
                  </a:moveTo>
                  <a:cubicBezTo>
                    <a:pt x="154" y="1"/>
                    <a:pt x="16" y="141"/>
                    <a:pt x="1" y="323"/>
                  </a:cubicBezTo>
                  <a:cubicBezTo>
                    <a:pt x="1" y="523"/>
                    <a:pt x="151" y="691"/>
                    <a:pt x="352" y="707"/>
                  </a:cubicBezTo>
                  <a:cubicBezTo>
                    <a:pt x="362" y="708"/>
                    <a:pt x="372" y="709"/>
                    <a:pt x="382" y="709"/>
                  </a:cubicBezTo>
                  <a:cubicBezTo>
                    <a:pt x="569" y="709"/>
                    <a:pt x="720" y="563"/>
                    <a:pt x="736" y="373"/>
                  </a:cubicBezTo>
                  <a:cubicBezTo>
                    <a:pt x="736" y="173"/>
                    <a:pt x="586" y="5"/>
                    <a:pt x="385" y="5"/>
                  </a:cubicBezTo>
                  <a:cubicBezTo>
                    <a:pt x="366" y="2"/>
                    <a:pt x="348" y="1"/>
                    <a:pt x="32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36" name="Google Shape;3235;p58">
              <a:extLst>
                <a:ext uri="{FF2B5EF4-FFF2-40B4-BE49-F238E27FC236}">
                  <a16:creationId xmlns:a16="http://schemas.microsoft.com/office/drawing/2014/main" id="{AFF4E8EB-060C-4765-936C-055D84DE4A5A}"/>
                </a:ext>
              </a:extLst>
            </p:cNvPr>
            <p:cNvSpPr/>
            <p:nvPr/>
          </p:nvSpPr>
          <p:spPr>
            <a:xfrm>
              <a:off x="4574475" y="1889399"/>
              <a:ext cx="48235" cy="12596"/>
            </a:xfrm>
            <a:custGeom>
              <a:avLst/>
              <a:gdLst/>
              <a:ahLst/>
              <a:cxnLst/>
              <a:rect l="l" t="t" r="r" b="b"/>
              <a:pathLst>
                <a:path w="1505" h="393" extrusionOk="0">
                  <a:moveTo>
                    <a:pt x="752" y="0"/>
                  </a:moveTo>
                  <a:cubicBezTo>
                    <a:pt x="552" y="0"/>
                    <a:pt x="335" y="51"/>
                    <a:pt x="168" y="168"/>
                  </a:cubicBezTo>
                  <a:cubicBezTo>
                    <a:pt x="51" y="268"/>
                    <a:pt x="0" y="351"/>
                    <a:pt x="34" y="385"/>
                  </a:cubicBezTo>
                  <a:cubicBezTo>
                    <a:pt x="36" y="387"/>
                    <a:pt x="40" y="389"/>
                    <a:pt x="46" y="389"/>
                  </a:cubicBezTo>
                  <a:cubicBezTo>
                    <a:pt x="109" y="389"/>
                    <a:pt x="359" y="233"/>
                    <a:pt x="705" y="233"/>
                  </a:cubicBezTo>
                  <a:cubicBezTo>
                    <a:pt x="720" y="233"/>
                    <a:pt x="736" y="234"/>
                    <a:pt x="752" y="234"/>
                  </a:cubicBezTo>
                  <a:cubicBezTo>
                    <a:pt x="1109" y="234"/>
                    <a:pt x="1386" y="393"/>
                    <a:pt x="1467" y="393"/>
                  </a:cubicBezTo>
                  <a:cubicBezTo>
                    <a:pt x="1477" y="393"/>
                    <a:pt x="1484" y="390"/>
                    <a:pt x="1487" y="385"/>
                  </a:cubicBezTo>
                  <a:cubicBezTo>
                    <a:pt x="1504" y="368"/>
                    <a:pt x="1471" y="285"/>
                    <a:pt x="1337" y="184"/>
                  </a:cubicBezTo>
                  <a:cubicBezTo>
                    <a:pt x="1170" y="67"/>
                    <a:pt x="970" y="0"/>
                    <a:pt x="75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37" name="Google Shape;3236;p58">
              <a:extLst>
                <a:ext uri="{FF2B5EF4-FFF2-40B4-BE49-F238E27FC236}">
                  <a16:creationId xmlns:a16="http://schemas.microsoft.com/office/drawing/2014/main" id="{448DA637-95C3-47A1-9451-09C1AAD8F9FC}"/>
                </a:ext>
              </a:extLst>
            </p:cNvPr>
            <p:cNvSpPr/>
            <p:nvPr/>
          </p:nvSpPr>
          <p:spPr>
            <a:xfrm>
              <a:off x="4495215" y="1889399"/>
              <a:ext cx="41280" cy="106951"/>
            </a:xfrm>
            <a:custGeom>
              <a:avLst/>
              <a:gdLst/>
              <a:ahLst/>
              <a:cxnLst/>
              <a:rect l="l" t="t" r="r" b="b"/>
              <a:pathLst>
                <a:path w="1288" h="3337" extrusionOk="0">
                  <a:moveTo>
                    <a:pt x="1236" y="0"/>
                  </a:moveTo>
                  <a:cubicBezTo>
                    <a:pt x="1196" y="0"/>
                    <a:pt x="799" y="863"/>
                    <a:pt x="385" y="1955"/>
                  </a:cubicBezTo>
                  <a:cubicBezTo>
                    <a:pt x="268" y="2223"/>
                    <a:pt x="168" y="2490"/>
                    <a:pt x="84" y="2741"/>
                  </a:cubicBezTo>
                  <a:cubicBezTo>
                    <a:pt x="17" y="2858"/>
                    <a:pt x="1" y="2991"/>
                    <a:pt x="17" y="3142"/>
                  </a:cubicBezTo>
                  <a:cubicBezTo>
                    <a:pt x="51" y="3209"/>
                    <a:pt x="118" y="3259"/>
                    <a:pt x="184" y="3292"/>
                  </a:cubicBezTo>
                  <a:cubicBezTo>
                    <a:pt x="251" y="3309"/>
                    <a:pt x="301" y="3309"/>
                    <a:pt x="368" y="3309"/>
                  </a:cubicBezTo>
                  <a:cubicBezTo>
                    <a:pt x="495" y="3328"/>
                    <a:pt x="623" y="3336"/>
                    <a:pt x="750" y="3336"/>
                  </a:cubicBezTo>
                  <a:cubicBezTo>
                    <a:pt x="840" y="3336"/>
                    <a:pt x="930" y="3332"/>
                    <a:pt x="1020" y="3325"/>
                  </a:cubicBezTo>
                  <a:cubicBezTo>
                    <a:pt x="803" y="3259"/>
                    <a:pt x="585" y="3209"/>
                    <a:pt x="368" y="3192"/>
                  </a:cubicBezTo>
                  <a:cubicBezTo>
                    <a:pt x="268" y="3192"/>
                    <a:pt x="168" y="3158"/>
                    <a:pt x="151" y="3092"/>
                  </a:cubicBezTo>
                  <a:cubicBezTo>
                    <a:pt x="151" y="2991"/>
                    <a:pt x="168" y="2874"/>
                    <a:pt x="234" y="2791"/>
                  </a:cubicBezTo>
                  <a:cubicBezTo>
                    <a:pt x="335" y="2540"/>
                    <a:pt x="435" y="2290"/>
                    <a:pt x="535" y="2022"/>
                  </a:cubicBezTo>
                  <a:cubicBezTo>
                    <a:pt x="970" y="919"/>
                    <a:pt x="1287" y="17"/>
                    <a:pt x="1237" y="0"/>
                  </a:cubicBezTo>
                  <a:cubicBezTo>
                    <a:pt x="1237" y="0"/>
                    <a:pt x="1236" y="0"/>
                    <a:pt x="123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38" name="Google Shape;3237;p58">
              <a:extLst>
                <a:ext uri="{FF2B5EF4-FFF2-40B4-BE49-F238E27FC236}">
                  <a16:creationId xmlns:a16="http://schemas.microsoft.com/office/drawing/2014/main" id="{2DD0C948-C149-41BD-9DB5-07371F282779}"/>
                </a:ext>
              </a:extLst>
            </p:cNvPr>
            <p:cNvSpPr/>
            <p:nvPr/>
          </p:nvSpPr>
          <p:spPr>
            <a:xfrm>
              <a:off x="4517169" y="2115383"/>
              <a:ext cx="124803" cy="54581"/>
            </a:xfrm>
            <a:custGeom>
              <a:avLst/>
              <a:gdLst/>
              <a:ahLst/>
              <a:cxnLst/>
              <a:rect l="l" t="t" r="r" b="b"/>
              <a:pathLst>
                <a:path w="3894" h="1703" extrusionOk="0">
                  <a:moveTo>
                    <a:pt x="3894" y="0"/>
                  </a:moveTo>
                  <a:cubicBezTo>
                    <a:pt x="2761" y="654"/>
                    <a:pt x="1492" y="989"/>
                    <a:pt x="187" y="989"/>
                  </a:cubicBezTo>
                  <a:cubicBezTo>
                    <a:pt x="125" y="989"/>
                    <a:pt x="63" y="988"/>
                    <a:pt x="1" y="986"/>
                  </a:cubicBezTo>
                  <a:lnTo>
                    <a:pt x="1" y="986"/>
                  </a:lnTo>
                  <a:lnTo>
                    <a:pt x="34" y="1671"/>
                  </a:lnTo>
                  <a:cubicBezTo>
                    <a:pt x="239" y="1693"/>
                    <a:pt x="434" y="1703"/>
                    <a:pt x="620" y="1703"/>
                  </a:cubicBezTo>
                  <a:cubicBezTo>
                    <a:pt x="3057" y="1703"/>
                    <a:pt x="3894" y="1"/>
                    <a:pt x="3894" y="0"/>
                  </a:cubicBez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39" name="Google Shape;3238;p58">
              <a:extLst>
                <a:ext uri="{FF2B5EF4-FFF2-40B4-BE49-F238E27FC236}">
                  <a16:creationId xmlns:a16="http://schemas.microsoft.com/office/drawing/2014/main" id="{49F6EA8C-3A24-4C13-8A09-B32B68F74FB3}"/>
                </a:ext>
              </a:extLst>
            </p:cNvPr>
            <p:cNvSpPr/>
            <p:nvPr/>
          </p:nvSpPr>
          <p:spPr>
            <a:xfrm>
              <a:off x="4524124" y="2005067"/>
              <a:ext cx="43941" cy="36441"/>
            </a:xfrm>
            <a:custGeom>
              <a:avLst/>
              <a:gdLst/>
              <a:ahLst/>
              <a:cxnLst/>
              <a:rect l="l" t="t" r="r" b="b"/>
              <a:pathLst>
                <a:path w="1371" h="1137" extrusionOk="0">
                  <a:moveTo>
                    <a:pt x="1287" y="1"/>
                  </a:moveTo>
                  <a:cubicBezTo>
                    <a:pt x="1221" y="1"/>
                    <a:pt x="1221" y="435"/>
                    <a:pt x="836" y="736"/>
                  </a:cubicBezTo>
                  <a:cubicBezTo>
                    <a:pt x="469" y="1036"/>
                    <a:pt x="1" y="986"/>
                    <a:pt x="1" y="1036"/>
                  </a:cubicBezTo>
                  <a:cubicBezTo>
                    <a:pt x="1" y="1070"/>
                    <a:pt x="101" y="1137"/>
                    <a:pt x="302" y="1137"/>
                  </a:cubicBezTo>
                  <a:cubicBezTo>
                    <a:pt x="552" y="1137"/>
                    <a:pt x="803" y="1053"/>
                    <a:pt x="1003" y="903"/>
                  </a:cubicBezTo>
                  <a:cubicBezTo>
                    <a:pt x="1187" y="752"/>
                    <a:pt x="1321" y="535"/>
                    <a:pt x="1354" y="285"/>
                  </a:cubicBezTo>
                  <a:cubicBezTo>
                    <a:pt x="1371" y="101"/>
                    <a:pt x="1321" y="1"/>
                    <a:pt x="128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40" name="Google Shape;3239;p58">
              <a:extLst>
                <a:ext uri="{FF2B5EF4-FFF2-40B4-BE49-F238E27FC236}">
                  <a16:creationId xmlns:a16="http://schemas.microsoft.com/office/drawing/2014/main" id="{E35E8AA6-04E8-45FE-A6F8-BBF3F49DEC87}"/>
                </a:ext>
              </a:extLst>
            </p:cNvPr>
            <p:cNvSpPr/>
            <p:nvPr/>
          </p:nvSpPr>
          <p:spPr>
            <a:xfrm>
              <a:off x="4426660" y="1687420"/>
              <a:ext cx="265662" cy="185602"/>
            </a:xfrm>
            <a:custGeom>
              <a:avLst/>
              <a:gdLst/>
              <a:ahLst/>
              <a:cxnLst/>
              <a:rect l="l" t="t" r="r" b="b"/>
              <a:pathLst>
                <a:path w="8289" h="5791" extrusionOk="0">
                  <a:moveTo>
                    <a:pt x="4397" y="1"/>
                  </a:moveTo>
                  <a:cubicBezTo>
                    <a:pt x="4302" y="1"/>
                    <a:pt x="4206" y="2"/>
                    <a:pt x="4111" y="3"/>
                  </a:cubicBezTo>
                  <a:cubicBezTo>
                    <a:pt x="3075" y="20"/>
                    <a:pt x="1972" y="170"/>
                    <a:pt x="1187" y="772"/>
                  </a:cubicBezTo>
                  <a:cubicBezTo>
                    <a:pt x="619" y="1240"/>
                    <a:pt x="251" y="1908"/>
                    <a:pt x="151" y="2643"/>
                  </a:cubicBezTo>
                  <a:cubicBezTo>
                    <a:pt x="34" y="3512"/>
                    <a:pt x="1" y="4381"/>
                    <a:pt x="68" y="5267"/>
                  </a:cubicBezTo>
                  <a:cubicBezTo>
                    <a:pt x="68" y="5434"/>
                    <a:pt x="135" y="5601"/>
                    <a:pt x="285" y="5718"/>
                  </a:cubicBezTo>
                  <a:cubicBezTo>
                    <a:pt x="374" y="5769"/>
                    <a:pt x="483" y="5791"/>
                    <a:pt x="589" y="5791"/>
                  </a:cubicBezTo>
                  <a:cubicBezTo>
                    <a:pt x="622" y="5791"/>
                    <a:pt x="654" y="5788"/>
                    <a:pt x="686" y="5785"/>
                  </a:cubicBezTo>
                  <a:cubicBezTo>
                    <a:pt x="1906" y="5718"/>
                    <a:pt x="3209" y="4815"/>
                    <a:pt x="4111" y="4130"/>
                  </a:cubicBezTo>
                  <a:lnTo>
                    <a:pt x="4111" y="4130"/>
                  </a:lnTo>
                  <a:cubicBezTo>
                    <a:pt x="3877" y="4431"/>
                    <a:pt x="2641" y="5200"/>
                    <a:pt x="2407" y="5500"/>
                  </a:cubicBezTo>
                  <a:cubicBezTo>
                    <a:pt x="4412" y="5150"/>
                    <a:pt x="7219" y="3596"/>
                    <a:pt x="8272" y="2092"/>
                  </a:cubicBezTo>
                  <a:lnTo>
                    <a:pt x="8288" y="2042"/>
                  </a:lnTo>
                  <a:cubicBezTo>
                    <a:pt x="8171" y="1290"/>
                    <a:pt x="7486" y="655"/>
                    <a:pt x="6684" y="354"/>
                  </a:cubicBezTo>
                  <a:cubicBezTo>
                    <a:pt x="5983" y="71"/>
                    <a:pt x="5190" y="1"/>
                    <a:pt x="439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41" name="Google Shape;3240;p58">
              <a:extLst>
                <a:ext uri="{FF2B5EF4-FFF2-40B4-BE49-F238E27FC236}">
                  <a16:creationId xmlns:a16="http://schemas.microsoft.com/office/drawing/2014/main" id="{EFC10B82-804D-46EE-B994-BA17A2A4E7D1}"/>
                </a:ext>
              </a:extLst>
            </p:cNvPr>
            <p:cNvSpPr/>
            <p:nvPr/>
          </p:nvSpPr>
          <p:spPr>
            <a:xfrm>
              <a:off x="4622133" y="1697964"/>
              <a:ext cx="178775" cy="325340"/>
            </a:xfrm>
            <a:custGeom>
              <a:avLst/>
              <a:gdLst/>
              <a:ahLst/>
              <a:cxnLst/>
              <a:rect l="l" t="t" r="r" b="b"/>
              <a:pathLst>
                <a:path w="5578" h="10151" extrusionOk="0">
                  <a:moveTo>
                    <a:pt x="564" y="1"/>
                  </a:moveTo>
                  <a:cubicBezTo>
                    <a:pt x="383" y="1"/>
                    <a:pt x="195" y="9"/>
                    <a:pt x="0" y="25"/>
                  </a:cubicBezTo>
                  <a:lnTo>
                    <a:pt x="1254" y="1613"/>
                  </a:lnTo>
                  <a:cubicBezTo>
                    <a:pt x="1254" y="1613"/>
                    <a:pt x="234" y="4954"/>
                    <a:pt x="2390" y="7243"/>
                  </a:cubicBezTo>
                  <a:cubicBezTo>
                    <a:pt x="2390" y="7243"/>
                    <a:pt x="2523" y="8597"/>
                    <a:pt x="4027" y="10151"/>
                  </a:cubicBezTo>
                  <a:cubicBezTo>
                    <a:pt x="4027" y="10151"/>
                    <a:pt x="4896" y="10134"/>
                    <a:pt x="5214" y="8513"/>
                  </a:cubicBezTo>
                  <a:cubicBezTo>
                    <a:pt x="5347" y="7878"/>
                    <a:pt x="5447" y="7227"/>
                    <a:pt x="5498" y="6592"/>
                  </a:cubicBezTo>
                  <a:cubicBezTo>
                    <a:pt x="5578" y="5145"/>
                    <a:pt x="5179" y="1"/>
                    <a:pt x="56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42" name="Google Shape;3241;p58">
              <a:extLst>
                <a:ext uri="{FF2B5EF4-FFF2-40B4-BE49-F238E27FC236}">
                  <a16:creationId xmlns:a16="http://schemas.microsoft.com/office/drawing/2014/main" id="{011B5717-910D-4D68-99EA-97B1A2243863}"/>
                </a:ext>
              </a:extLst>
            </p:cNvPr>
            <p:cNvSpPr/>
            <p:nvPr/>
          </p:nvSpPr>
          <p:spPr>
            <a:xfrm>
              <a:off x="4692291" y="1921224"/>
              <a:ext cx="59998" cy="90830"/>
            </a:xfrm>
            <a:custGeom>
              <a:avLst/>
              <a:gdLst/>
              <a:ahLst/>
              <a:cxnLst/>
              <a:rect l="l" t="t" r="r" b="b"/>
              <a:pathLst>
                <a:path w="1872" h="2834" extrusionOk="0">
                  <a:moveTo>
                    <a:pt x="471" y="0"/>
                  </a:moveTo>
                  <a:cubicBezTo>
                    <a:pt x="362" y="0"/>
                    <a:pt x="255" y="9"/>
                    <a:pt x="151" y="27"/>
                  </a:cubicBezTo>
                  <a:lnTo>
                    <a:pt x="0" y="2683"/>
                  </a:lnTo>
                  <a:cubicBezTo>
                    <a:pt x="124" y="2785"/>
                    <a:pt x="279" y="2833"/>
                    <a:pt x="433" y="2833"/>
                  </a:cubicBezTo>
                  <a:cubicBezTo>
                    <a:pt x="507" y="2833"/>
                    <a:pt x="581" y="2822"/>
                    <a:pt x="652" y="2800"/>
                  </a:cubicBezTo>
                  <a:cubicBezTo>
                    <a:pt x="852" y="2717"/>
                    <a:pt x="1053" y="2583"/>
                    <a:pt x="1203" y="2433"/>
                  </a:cubicBezTo>
                  <a:cubicBezTo>
                    <a:pt x="1437" y="2216"/>
                    <a:pt x="1621" y="1948"/>
                    <a:pt x="1755" y="1647"/>
                  </a:cubicBezTo>
                  <a:cubicBezTo>
                    <a:pt x="1872" y="1363"/>
                    <a:pt x="1872" y="1029"/>
                    <a:pt x="1755" y="728"/>
                  </a:cubicBezTo>
                  <a:cubicBezTo>
                    <a:pt x="1621" y="444"/>
                    <a:pt x="1370" y="210"/>
                    <a:pt x="1070" y="110"/>
                  </a:cubicBezTo>
                  <a:cubicBezTo>
                    <a:pt x="884" y="34"/>
                    <a:pt x="676" y="0"/>
                    <a:pt x="471"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43" name="Google Shape;3242;p58">
              <a:extLst>
                <a:ext uri="{FF2B5EF4-FFF2-40B4-BE49-F238E27FC236}">
                  <a16:creationId xmlns:a16="http://schemas.microsoft.com/office/drawing/2014/main" id="{4ACB4C34-9EBA-44DE-9809-5150201444CA}"/>
                </a:ext>
              </a:extLst>
            </p:cNvPr>
            <p:cNvSpPr/>
            <p:nvPr/>
          </p:nvSpPr>
          <p:spPr>
            <a:xfrm>
              <a:off x="3981678" y="2445242"/>
              <a:ext cx="831665" cy="425239"/>
            </a:xfrm>
            <a:custGeom>
              <a:avLst/>
              <a:gdLst/>
              <a:ahLst/>
              <a:cxnLst/>
              <a:rect l="l" t="t" r="r" b="b"/>
              <a:pathLst>
                <a:path w="25949" h="13268" extrusionOk="0">
                  <a:moveTo>
                    <a:pt x="13918" y="1"/>
                  </a:moveTo>
                  <a:lnTo>
                    <a:pt x="0" y="101"/>
                  </a:lnTo>
                  <a:lnTo>
                    <a:pt x="3375" y="13268"/>
                  </a:lnTo>
                  <a:lnTo>
                    <a:pt x="25948" y="13268"/>
                  </a:lnTo>
                  <a:lnTo>
                    <a:pt x="25948" y="11948"/>
                  </a:lnTo>
                  <a:lnTo>
                    <a:pt x="16642" y="11948"/>
                  </a:lnTo>
                  <a:lnTo>
                    <a:pt x="13918"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44" name="Google Shape;3243;p58">
              <a:extLst>
                <a:ext uri="{FF2B5EF4-FFF2-40B4-BE49-F238E27FC236}">
                  <a16:creationId xmlns:a16="http://schemas.microsoft.com/office/drawing/2014/main" id="{A9A02F0C-CE51-4DAF-9378-14894FD3204A}"/>
                </a:ext>
              </a:extLst>
            </p:cNvPr>
            <p:cNvSpPr/>
            <p:nvPr/>
          </p:nvSpPr>
          <p:spPr>
            <a:xfrm>
              <a:off x="4186221" y="2611069"/>
              <a:ext cx="69645" cy="75702"/>
            </a:xfrm>
            <a:custGeom>
              <a:avLst/>
              <a:gdLst/>
              <a:ahLst/>
              <a:cxnLst/>
              <a:rect l="l" t="t" r="r" b="b"/>
              <a:pathLst>
                <a:path w="2173" h="2362" extrusionOk="0">
                  <a:moveTo>
                    <a:pt x="953" y="1"/>
                  </a:moveTo>
                  <a:cubicBezTo>
                    <a:pt x="874" y="1"/>
                    <a:pt x="796" y="14"/>
                    <a:pt x="719" y="40"/>
                  </a:cubicBezTo>
                  <a:cubicBezTo>
                    <a:pt x="218" y="190"/>
                    <a:pt x="1" y="842"/>
                    <a:pt x="201" y="1460"/>
                  </a:cubicBezTo>
                  <a:cubicBezTo>
                    <a:pt x="387" y="2002"/>
                    <a:pt x="816" y="2362"/>
                    <a:pt x="1239" y="2362"/>
                  </a:cubicBezTo>
                  <a:cubicBezTo>
                    <a:pt x="1311" y="2362"/>
                    <a:pt x="1383" y="2351"/>
                    <a:pt x="1454" y="2329"/>
                  </a:cubicBezTo>
                  <a:cubicBezTo>
                    <a:pt x="1939" y="2179"/>
                    <a:pt x="2173" y="1527"/>
                    <a:pt x="1956" y="892"/>
                  </a:cubicBezTo>
                  <a:cubicBezTo>
                    <a:pt x="1787" y="358"/>
                    <a:pt x="1370" y="1"/>
                    <a:pt x="953"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45" name="Google Shape;3244;p58">
              <a:extLst>
                <a:ext uri="{FF2B5EF4-FFF2-40B4-BE49-F238E27FC236}">
                  <a16:creationId xmlns:a16="http://schemas.microsoft.com/office/drawing/2014/main" id="{1CE25925-2140-45F7-ABAB-E9EE1AADDB98}"/>
                </a:ext>
              </a:extLst>
            </p:cNvPr>
            <p:cNvSpPr/>
            <p:nvPr/>
          </p:nvSpPr>
          <p:spPr>
            <a:xfrm>
              <a:off x="4302434" y="2737634"/>
              <a:ext cx="788622" cy="250599"/>
            </a:xfrm>
            <a:custGeom>
              <a:avLst/>
              <a:gdLst/>
              <a:ahLst/>
              <a:cxnLst/>
              <a:rect l="l" t="t" r="r" b="b"/>
              <a:pathLst>
                <a:path w="24606" h="7819" extrusionOk="0">
                  <a:moveTo>
                    <a:pt x="23693" y="1"/>
                  </a:moveTo>
                  <a:lnTo>
                    <a:pt x="17260" y="485"/>
                  </a:lnTo>
                  <a:lnTo>
                    <a:pt x="17845" y="2891"/>
                  </a:lnTo>
                  <a:lnTo>
                    <a:pt x="5665" y="3977"/>
                  </a:lnTo>
                  <a:lnTo>
                    <a:pt x="5665" y="3994"/>
                  </a:lnTo>
                  <a:lnTo>
                    <a:pt x="5113" y="4011"/>
                  </a:lnTo>
                  <a:cubicBezTo>
                    <a:pt x="4295" y="3827"/>
                    <a:pt x="3610" y="3259"/>
                    <a:pt x="3275" y="2490"/>
                  </a:cubicBezTo>
                  <a:cubicBezTo>
                    <a:pt x="3197" y="2286"/>
                    <a:pt x="3074" y="2053"/>
                    <a:pt x="2880" y="2053"/>
                  </a:cubicBezTo>
                  <a:cubicBezTo>
                    <a:pt x="2867" y="2053"/>
                    <a:pt x="2854" y="2054"/>
                    <a:pt x="2841" y="2056"/>
                  </a:cubicBezTo>
                  <a:cubicBezTo>
                    <a:pt x="2724" y="2089"/>
                    <a:pt x="2640" y="2206"/>
                    <a:pt x="2624" y="2323"/>
                  </a:cubicBezTo>
                  <a:cubicBezTo>
                    <a:pt x="2624" y="2440"/>
                    <a:pt x="2640" y="2557"/>
                    <a:pt x="2691" y="2674"/>
                  </a:cubicBezTo>
                  <a:cubicBezTo>
                    <a:pt x="2841" y="3159"/>
                    <a:pt x="3041" y="3627"/>
                    <a:pt x="3275" y="4061"/>
                  </a:cubicBezTo>
                  <a:lnTo>
                    <a:pt x="0" y="4161"/>
                  </a:lnTo>
                  <a:cubicBezTo>
                    <a:pt x="0" y="4161"/>
                    <a:pt x="779" y="7818"/>
                    <a:pt x="4813" y="7818"/>
                  </a:cubicBezTo>
                  <a:cubicBezTo>
                    <a:pt x="4959" y="7818"/>
                    <a:pt x="5109" y="7814"/>
                    <a:pt x="5264" y="7804"/>
                  </a:cubicBezTo>
                  <a:lnTo>
                    <a:pt x="19232" y="7787"/>
                  </a:lnTo>
                  <a:cubicBezTo>
                    <a:pt x="19298" y="7790"/>
                    <a:pt x="19364" y="7791"/>
                    <a:pt x="19429" y="7791"/>
                  </a:cubicBezTo>
                  <a:cubicBezTo>
                    <a:pt x="22327" y="7791"/>
                    <a:pt x="24605" y="5282"/>
                    <a:pt x="24295" y="2373"/>
                  </a:cubicBezTo>
                  <a:lnTo>
                    <a:pt x="23693" y="1"/>
                  </a:ln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46" name="Google Shape;3245;p58">
              <a:extLst>
                <a:ext uri="{FF2B5EF4-FFF2-40B4-BE49-F238E27FC236}">
                  <a16:creationId xmlns:a16="http://schemas.microsoft.com/office/drawing/2014/main" id="{4825FB17-5E23-4D6D-8A62-BA354718246A}"/>
                </a:ext>
              </a:extLst>
            </p:cNvPr>
            <p:cNvSpPr/>
            <p:nvPr/>
          </p:nvSpPr>
          <p:spPr>
            <a:xfrm>
              <a:off x="4700591" y="1934910"/>
              <a:ext cx="30832" cy="52113"/>
            </a:xfrm>
            <a:custGeom>
              <a:avLst/>
              <a:gdLst/>
              <a:ahLst/>
              <a:cxnLst/>
              <a:rect l="l" t="t" r="r" b="b"/>
              <a:pathLst>
                <a:path w="962" h="1626" extrusionOk="0">
                  <a:moveTo>
                    <a:pt x="393" y="1"/>
                  </a:moveTo>
                  <a:cubicBezTo>
                    <a:pt x="109" y="1"/>
                    <a:pt x="9" y="201"/>
                    <a:pt x="42" y="201"/>
                  </a:cubicBezTo>
                  <a:cubicBezTo>
                    <a:pt x="46" y="206"/>
                    <a:pt x="52" y="207"/>
                    <a:pt x="59" y="207"/>
                  </a:cubicBezTo>
                  <a:cubicBezTo>
                    <a:pt x="97" y="207"/>
                    <a:pt x="173" y="155"/>
                    <a:pt x="283" y="155"/>
                  </a:cubicBezTo>
                  <a:cubicBezTo>
                    <a:pt x="312" y="155"/>
                    <a:pt x="343" y="159"/>
                    <a:pt x="376" y="168"/>
                  </a:cubicBezTo>
                  <a:cubicBezTo>
                    <a:pt x="610" y="268"/>
                    <a:pt x="744" y="519"/>
                    <a:pt x="694" y="769"/>
                  </a:cubicBezTo>
                  <a:cubicBezTo>
                    <a:pt x="660" y="1087"/>
                    <a:pt x="527" y="1388"/>
                    <a:pt x="360" y="1454"/>
                  </a:cubicBezTo>
                  <a:cubicBezTo>
                    <a:pt x="293" y="1484"/>
                    <a:pt x="236" y="1493"/>
                    <a:pt x="188" y="1493"/>
                  </a:cubicBezTo>
                  <a:cubicBezTo>
                    <a:pt x="129" y="1493"/>
                    <a:pt x="85" y="1479"/>
                    <a:pt x="61" y="1479"/>
                  </a:cubicBezTo>
                  <a:cubicBezTo>
                    <a:pt x="52" y="1479"/>
                    <a:pt x="45" y="1482"/>
                    <a:pt x="42" y="1488"/>
                  </a:cubicBezTo>
                  <a:cubicBezTo>
                    <a:pt x="1" y="1488"/>
                    <a:pt x="85" y="1625"/>
                    <a:pt x="276" y="1625"/>
                  </a:cubicBezTo>
                  <a:cubicBezTo>
                    <a:pt x="316" y="1625"/>
                    <a:pt x="361" y="1619"/>
                    <a:pt x="410" y="1605"/>
                  </a:cubicBezTo>
                  <a:cubicBezTo>
                    <a:pt x="577" y="1555"/>
                    <a:pt x="694" y="1454"/>
                    <a:pt x="777" y="1304"/>
                  </a:cubicBezTo>
                  <a:cubicBezTo>
                    <a:pt x="861" y="1154"/>
                    <a:pt x="911" y="970"/>
                    <a:pt x="928" y="803"/>
                  </a:cubicBezTo>
                  <a:cubicBezTo>
                    <a:pt x="961" y="602"/>
                    <a:pt x="911" y="418"/>
                    <a:pt x="811" y="251"/>
                  </a:cubicBezTo>
                  <a:cubicBezTo>
                    <a:pt x="710" y="118"/>
                    <a:pt x="560" y="17"/>
                    <a:pt x="393" y="1"/>
                  </a:cubicBez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sp>
        <p:nvSpPr>
          <p:cNvPr id="47" name="Google Shape;3246;p58">
            <a:extLst>
              <a:ext uri="{FF2B5EF4-FFF2-40B4-BE49-F238E27FC236}">
                <a16:creationId xmlns:a16="http://schemas.microsoft.com/office/drawing/2014/main" id="{A718C67C-0985-4C56-B198-1DFC7D9B6777}"/>
              </a:ext>
            </a:extLst>
          </p:cNvPr>
          <p:cNvSpPr/>
          <p:nvPr/>
        </p:nvSpPr>
        <p:spPr>
          <a:xfrm>
            <a:off x="583951" y="3516741"/>
            <a:ext cx="1703182" cy="1021418"/>
          </a:xfrm>
          <a:custGeom>
            <a:avLst/>
            <a:gdLst/>
            <a:ahLst/>
            <a:cxnLst/>
            <a:rect l="l" t="t" r="r" b="b"/>
            <a:pathLst>
              <a:path w="34387" h="32966" extrusionOk="0">
                <a:moveTo>
                  <a:pt x="16587" y="0"/>
                </a:moveTo>
                <a:cubicBezTo>
                  <a:pt x="7634" y="0"/>
                  <a:pt x="299" y="7168"/>
                  <a:pt x="118" y="16161"/>
                </a:cubicBezTo>
                <a:cubicBezTo>
                  <a:pt x="1" y="22827"/>
                  <a:pt x="3894" y="28909"/>
                  <a:pt x="10009" y="31583"/>
                </a:cubicBezTo>
                <a:cubicBezTo>
                  <a:pt x="12131" y="32513"/>
                  <a:pt x="14377" y="32966"/>
                  <a:pt x="16605" y="32966"/>
                </a:cubicBezTo>
                <a:cubicBezTo>
                  <a:pt x="20782" y="32966"/>
                  <a:pt x="24900" y="31376"/>
                  <a:pt x="28038" y="28358"/>
                </a:cubicBezTo>
                <a:cubicBezTo>
                  <a:pt x="32833" y="23746"/>
                  <a:pt x="34387" y="16679"/>
                  <a:pt x="31964" y="10463"/>
                </a:cubicBezTo>
                <a:cubicBezTo>
                  <a:pt x="29525" y="4264"/>
                  <a:pt x="23593" y="120"/>
                  <a:pt x="16926" y="4"/>
                </a:cubicBezTo>
                <a:cubicBezTo>
                  <a:pt x="16813" y="1"/>
                  <a:pt x="16700" y="0"/>
                  <a:pt x="1658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nvGrpSpPr>
          <p:cNvPr id="48" name="Google Shape;3247;p58">
            <a:extLst>
              <a:ext uri="{FF2B5EF4-FFF2-40B4-BE49-F238E27FC236}">
                <a16:creationId xmlns:a16="http://schemas.microsoft.com/office/drawing/2014/main" id="{27FFF78A-717B-4420-B39D-18BA782EF5DF}"/>
              </a:ext>
            </a:extLst>
          </p:cNvPr>
          <p:cNvGrpSpPr/>
          <p:nvPr/>
        </p:nvGrpSpPr>
        <p:grpSpPr>
          <a:xfrm>
            <a:off x="540778" y="3210486"/>
            <a:ext cx="1484384" cy="1131244"/>
            <a:chOff x="1530438" y="1390423"/>
            <a:chExt cx="1123000" cy="1362990"/>
          </a:xfrm>
        </p:grpSpPr>
        <p:sp>
          <p:nvSpPr>
            <p:cNvPr id="49" name="Google Shape;3248;p58">
              <a:extLst>
                <a:ext uri="{FF2B5EF4-FFF2-40B4-BE49-F238E27FC236}">
                  <a16:creationId xmlns:a16="http://schemas.microsoft.com/office/drawing/2014/main" id="{709B785A-3255-4859-B31C-BE619CB1AEAD}"/>
                </a:ext>
              </a:extLst>
            </p:cNvPr>
            <p:cNvSpPr/>
            <p:nvPr/>
          </p:nvSpPr>
          <p:spPr>
            <a:xfrm>
              <a:off x="2295695" y="2237633"/>
              <a:ext cx="255471" cy="325628"/>
            </a:xfrm>
            <a:custGeom>
              <a:avLst/>
              <a:gdLst/>
              <a:ahLst/>
              <a:cxnLst/>
              <a:rect l="l" t="t" r="r" b="b"/>
              <a:pathLst>
                <a:path w="7971" h="10160" extrusionOk="0">
                  <a:moveTo>
                    <a:pt x="4996" y="0"/>
                  </a:moveTo>
                  <a:lnTo>
                    <a:pt x="1" y="3158"/>
                  </a:lnTo>
                  <a:lnTo>
                    <a:pt x="4529" y="10159"/>
                  </a:lnTo>
                  <a:cubicBezTo>
                    <a:pt x="4529" y="10159"/>
                    <a:pt x="7035" y="7452"/>
                    <a:pt x="7970" y="4528"/>
                  </a:cubicBezTo>
                  <a:lnTo>
                    <a:pt x="49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50" name="Google Shape;3249;p58">
              <a:extLst>
                <a:ext uri="{FF2B5EF4-FFF2-40B4-BE49-F238E27FC236}">
                  <a16:creationId xmlns:a16="http://schemas.microsoft.com/office/drawing/2014/main" id="{3FEC455A-7047-437C-82DA-46CD98CC6F2A}"/>
                </a:ext>
              </a:extLst>
            </p:cNvPr>
            <p:cNvSpPr/>
            <p:nvPr/>
          </p:nvSpPr>
          <p:spPr>
            <a:xfrm>
              <a:off x="2295670" y="2237633"/>
              <a:ext cx="255471" cy="325628"/>
            </a:xfrm>
            <a:custGeom>
              <a:avLst/>
              <a:gdLst/>
              <a:ahLst/>
              <a:cxnLst/>
              <a:rect l="l" t="t" r="r" b="b"/>
              <a:pathLst>
                <a:path w="7971" h="10160" extrusionOk="0">
                  <a:moveTo>
                    <a:pt x="4996" y="0"/>
                  </a:moveTo>
                  <a:lnTo>
                    <a:pt x="1" y="3158"/>
                  </a:lnTo>
                  <a:lnTo>
                    <a:pt x="4529" y="10159"/>
                  </a:lnTo>
                  <a:cubicBezTo>
                    <a:pt x="4529" y="10159"/>
                    <a:pt x="7035" y="7452"/>
                    <a:pt x="7970" y="4528"/>
                  </a:cubicBezTo>
                  <a:lnTo>
                    <a:pt x="4996" y="0"/>
                  </a:lnTo>
                  <a:close/>
                </a:path>
              </a:pathLst>
            </a:custGeom>
            <a:solidFill>
              <a:srgbClr val="660066">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51" name="Google Shape;3250;p58">
              <a:extLst>
                <a:ext uri="{FF2B5EF4-FFF2-40B4-BE49-F238E27FC236}">
                  <a16:creationId xmlns:a16="http://schemas.microsoft.com/office/drawing/2014/main" id="{DB79B8D5-0255-491E-8702-DC8ADEDABAB9}"/>
                </a:ext>
              </a:extLst>
            </p:cNvPr>
            <p:cNvSpPr/>
            <p:nvPr/>
          </p:nvSpPr>
          <p:spPr>
            <a:xfrm>
              <a:off x="1902730" y="1390423"/>
              <a:ext cx="428348" cy="267810"/>
            </a:xfrm>
            <a:custGeom>
              <a:avLst/>
              <a:gdLst/>
              <a:ahLst/>
              <a:cxnLst/>
              <a:rect l="l" t="t" r="r" b="b"/>
              <a:pathLst>
                <a:path w="13365" h="8356" extrusionOk="0">
                  <a:moveTo>
                    <a:pt x="8815" y="1"/>
                  </a:moveTo>
                  <a:cubicBezTo>
                    <a:pt x="8513" y="1"/>
                    <a:pt x="8211" y="68"/>
                    <a:pt x="7934" y="202"/>
                  </a:cubicBezTo>
                  <a:cubicBezTo>
                    <a:pt x="7416" y="436"/>
                    <a:pt x="6931" y="737"/>
                    <a:pt x="6497" y="1104"/>
                  </a:cubicBezTo>
                  <a:cubicBezTo>
                    <a:pt x="6024" y="524"/>
                    <a:pt x="5384" y="262"/>
                    <a:pt x="4753" y="262"/>
                  </a:cubicBezTo>
                  <a:cubicBezTo>
                    <a:pt x="3624" y="262"/>
                    <a:pt x="2524" y="1101"/>
                    <a:pt x="2470" y="2441"/>
                  </a:cubicBezTo>
                  <a:cubicBezTo>
                    <a:pt x="2279" y="2374"/>
                    <a:pt x="2087" y="2343"/>
                    <a:pt x="1900" y="2343"/>
                  </a:cubicBezTo>
                  <a:cubicBezTo>
                    <a:pt x="877" y="2343"/>
                    <a:pt x="0" y="3277"/>
                    <a:pt x="198" y="4379"/>
                  </a:cubicBezTo>
                  <a:cubicBezTo>
                    <a:pt x="265" y="4847"/>
                    <a:pt x="549" y="5281"/>
                    <a:pt x="482" y="5749"/>
                  </a:cubicBezTo>
                  <a:cubicBezTo>
                    <a:pt x="415" y="6200"/>
                    <a:pt x="64" y="6635"/>
                    <a:pt x="265" y="7036"/>
                  </a:cubicBezTo>
                  <a:cubicBezTo>
                    <a:pt x="415" y="7353"/>
                    <a:pt x="850" y="7420"/>
                    <a:pt x="1184" y="7537"/>
                  </a:cubicBezTo>
                  <a:cubicBezTo>
                    <a:pt x="1535" y="7671"/>
                    <a:pt x="1869" y="8088"/>
                    <a:pt x="1618" y="8356"/>
                  </a:cubicBezTo>
                  <a:lnTo>
                    <a:pt x="10256" y="4730"/>
                  </a:lnTo>
                  <a:cubicBezTo>
                    <a:pt x="10525" y="5119"/>
                    <a:pt x="10989" y="5308"/>
                    <a:pt x="11462" y="5308"/>
                  </a:cubicBezTo>
                  <a:cubicBezTo>
                    <a:pt x="11843" y="5308"/>
                    <a:pt x="12231" y="5186"/>
                    <a:pt x="12529" y="4947"/>
                  </a:cubicBezTo>
                  <a:cubicBezTo>
                    <a:pt x="13180" y="4396"/>
                    <a:pt x="13364" y="3427"/>
                    <a:pt x="13147" y="2608"/>
                  </a:cubicBezTo>
                  <a:cubicBezTo>
                    <a:pt x="12997" y="2006"/>
                    <a:pt x="12612" y="1489"/>
                    <a:pt x="12061" y="1204"/>
                  </a:cubicBezTo>
                  <a:cubicBezTo>
                    <a:pt x="11859" y="1109"/>
                    <a:pt x="11644" y="1063"/>
                    <a:pt x="11431" y="1063"/>
                  </a:cubicBezTo>
                  <a:cubicBezTo>
                    <a:pt x="11047" y="1063"/>
                    <a:pt x="10670" y="1215"/>
                    <a:pt x="10390" y="1505"/>
                  </a:cubicBezTo>
                  <a:cubicBezTo>
                    <a:pt x="10490" y="954"/>
                    <a:pt x="10106" y="369"/>
                    <a:pt x="9588" y="152"/>
                  </a:cubicBezTo>
                  <a:cubicBezTo>
                    <a:pt x="9340" y="51"/>
                    <a:pt x="9077" y="1"/>
                    <a:pt x="88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52" name="Google Shape;3251;p58">
              <a:extLst>
                <a:ext uri="{FF2B5EF4-FFF2-40B4-BE49-F238E27FC236}">
                  <a16:creationId xmlns:a16="http://schemas.microsoft.com/office/drawing/2014/main" id="{81C3DD7F-1953-4741-98D7-10B122D2704C}"/>
                </a:ext>
              </a:extLst>
            </p:cNvPr>
            <p:cNvSpPr/>
            <p:nvPr/>
          </p:nvSpPr>
          <p:spPr>
            <a:xfrm>
              <a:off x="1949235" y="1495034"/>
              <a:ext cx="326686" cy="609271"/>
            </a:xfrm>
            <a:custGeom>
              <a:avLst/>
              <a:gdLst/>
              <a:ahLst/>
              <a:cxnLst/>
              <a:rect l="l" t="t" r="r" b="b"/>
              <a:pathLst>
                <a:path w="10193" h="19010" extrusionOk="0">
                  <a:moveTo>
                    <a:pt x="5760" y="1"/>
                  </a:moveTo>
                  <a:cubicBezTo>
                    <a:pt x="3962" y="1"/>
                    <a:pt x="2169" y="510"/>
                    <a:pt x="602" y="1516"/>
                  </a:cubicBezTo>
                  <a:lnTo>
                    <a:pt x="334" y="1683"/>
                  </a:lnTo>
                  <a:lnTo>
                    <a:pt x="17" y="15618"/>
                  </a:lnTo>
                  <a:cubicBezTo>
                    <a:pt x="0" y="17489"/>
                    <a:pt x="1521" y="19010"/>
                    <a:pt x="3392" y="19010"/>
                  </a:cubicBezTo>
                  <a:cubicBezTo>
                    <a:pt x="5180" y="19010"/>
                    <a:pt x="6667" y="17606"/>
                    <a:pt x="6750" y="15819"/>
                  </a:cubicBezTo>
                  <a:cubicBezTo>
                    <a:pt x="6834" y="14348"/>
                    <a:pt x="6901" y="12911"/>
                    <a:pt x="6901" y="12911"/>
                  </a:cubicBezTo>
                  <a:cubicBezTo>
                    <a:pt x="6901" y="12911"/>
                    <a:pt x="9641" y="12711"/>
                    <a:pt x="9908" y="10021"/>
                  </a:cubicBezTo>
                  <a:cubicBezTo>
                    <a:pt x="10159" y="7331"/>
                    <a:pt x="10192" y="1098"/>
                    <a:pt x="10192" y="1098"/>
                  </a:cubicBezTo>
                  <a:cubicBezTo>
                    <a:pt x="8800" y="364"/>
                    <a:pt x="7279" y="1"/>
                    <a:pt x="5760" y="1"/>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53" name="Google Shape;3252;p58">
              <a:extLst>
                <a:ext uri="{FF2B5EF4-FFF2-40B4-BE49-F238E27FC236}">
                  <a16:creationId xmlns:a16="http://schemas.microsoft.com/office/drawing/2014/main" id="{8AD50889-B588-40A7-B0C9-DAB0DBA7DB87}"/>
                </a:ext>
              </a:extLst>
            </p:cNvPr>
            <p:cNvSpPr/>
            <p:nvPr/>
          </p:nvSpPr>
          <p:spPr>
            <a:xfrm>
              <a:off x="2090063" y="1662367"/>
              <a:ext cx="28396" cy="25127"/>
            </a:xfrm>
            <a:custGeom>
              <a:avLst/>
              <a:gdLst/>
              <a:ahLst/>
              <a:cxnLst/>
              <a:rect l="l" t="t" r="r" b="b"/>
              <a:pathLst>
                <a:path w="886" h="784" extrusionOk="0">
                  <a:moveTo>
                    <a:pt x="442" y="1"/>
                  </a:moveTo>
                  <a:cubicBezTo>
                    <a:pt x="279" y="1"/>
                    <a:pt x="120" y="99"/>
                    <a:pt x="67" y="272"/>
                  </a:cubicBezTo>
                  <a:cubicBezTo>
                    <a:pt x="0" y="472"/>
                    <a:pt x="117" y="689"/>
                    <a:pt x="318" y="756"/>
                  </a:cubicBezTo>
                  <a:cubicBezTo>
                    <a:pt x="366" y="775"/>
                    <a:pt x="415" y="784"/>
                    <a:pt x="461" y="784"/>
                  </a:cubicBezTo>
                  <a:cubicBezTo>
                    <a:pt x="624" y="784"/>
                    <a:pt x="767" y="678"/>
                    <a:pt x="819" y="522"/>
                  </a:cubicBezTo>
                  <a:cubicBezTo>
                    <a:pt x="886" y="305"/>
                    <a:pt x="786" y="88"/>
                    <a:pt x="569" y="21"/>
                  </a:cubicBezTo>
                  <a:cubicBezTo>
                    <a:pt x="527" y="7"/>
                    <a:pt x="484" y="1"/>
                    <a:pt x="44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54" name="Google Shape;3253;p58">
              <a:extLst>
                <a:ext uri="{FF2B5EF4-FFF2-40B4-BE49-F238E27FC236}">
                  <a16:creationId xmlns:a16="http://schemas.microsoft.com/office/drawing/2014/main" id="{736E9C63-BEC4-4E25-B699-16EF58BE4961}"/>
                </a:ext>
              </a:extLst>
            </p:cNvPr>
            <p:cNvSpPr/>
            <p:nvPr/>
          </p:nvSpPr>
          <p:spPr>
            <a:xfrm>
              <a:off x="2087915" y="1653650"/>
              <a:ext cx="45543" cy="13942"/>
            </a:xfrm>
            <a:custGeom>
              <a:avLst/>
              <a:gdLst/>
              <a:ahLst/>
              <a:cxnLst/>
              <a:rect l="l" t="t" r="r" b="b"/>
              <a:pathLst>
                <a:path w="1421" h="435" extrusionOk="0">
                  <a:moveTo>
                    <a:pt x="662" y="0"/>
                  </a:moveTo>
                  <a:cubicBezTo>
                    <a:pt x="492" y="0"/>
                    <a:pt x="322" y="47"/>
                    <a:pt x="168" y="143"/>
                  </a:cubicBezTo>
                  <a:cubicBezTo>
                    <a:pt x="51" y="226"/>
                    <a:pt x="1" y="310"/>
                    <a:pt x="17" y="327"/>
                  </a:cubicBezTo>
                  <a:cubicBezTo>
                    <a:pt x="22" y="333"/>
                    <a:pt x="30" y="336"/>
                    <a:pt x="43" y="336"/>
                  </a:cubicBezTo>
                  <a:cubicBezTo>
                    <a:pt x="122" y="336"/>
                    <a:pt x="357" y="225"/>
                    <a:pt x="664" y="225"/>
                  </a:cubicBezTo>
                  <a:cubicBezTo>
                    <a:pt x="682" y="225"/>
                    <a:pt x="701" y="225"/>
                    <a:pt x="719" y="226"/>
                  </a:cubicBezTo>
                  <a:cubicBezTo>
                    <a:pt x="1049" y="256"/>
                    <a:pt x="1298" y="434"/>
                    <a:pt x="1370" y="434"/>
                  </a:cubicBezTo>
                  <a:cubicBezTo>
                    <a:pt x="1378" y="434"/>
                    <a:pt x="1384" y="432"/>
                    <a:pt x="1387" y="427"/>
                  </a:cubicBezTo>
                  <a:cubicBezTo>
                    <a:pt x="1421" y="410"/>
                    <a:pt x="1387" y="327"/>
                    <a:pt x="1270" y="226"/>
                  </a:cubicBezTo>
                  <a:cubicBezTo>
                    <a:pt x="1093" y="76"/>
                    <a:pt x="878" y="0"/>
                    <a:pt x="66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55" name="Google Shape;3254;p58">
              <a:extLst>
                <a:ext uri="{FF2B5EF4-FFF2-40B4-BE49-F238E27FC236}">
                  <a16:creationId xmlns:a16="http://schemas.microsoft.com/office/drawing/2014/main" id="{8F52CFC3-430B-4C48-B0B6-94E80BFFCC81}"/>
                </a:ext>
              </a:extLst>
            </p:cNvPr>
            <p:cNvSpPr/>
            <p:nvPr/>
          </p:nvSpPr>
          <p:spPr>
            <a:xfrm>
              <a:off x="2221788" y="1662367"/>
              <a:ext cx="28428" cy="25127"/>
            </a:xfrm>
            <a:custGeom>
              <a:avLst/>
              <a:gdLst/>
              <a:ahLst/>
              <a:cxnLst/>
              <a:rect l="l" t="t" r="r" b="b"/>
              <a:pathLst>
                <a:path w="887" h="784" extrusionOk="0">
                  <a:moveTo>
                    <a:pt x="442" y="1"/>
                  </a:moveTo>
                  <a:cubicBezTo>
                    <a:pt x="279" y="1"/>
                    <a:pt x="121" y="99"/>
                    <a:pt x="68" y="272"/>
                  </a:cubicBezTo>
                  <a:cubicBezTo>
                    <a:pt x="1" y="472"/>
                    <a:pt x="118" y="689"/>
                    <a:pt x="318" y="756"/>
                  </a:cubicBezTo>
                  <a:cubicBezTo>
                    <a:pt x="367" y="775"/>
                    <a:pt x="415" y="784"/>
                    <a:pt x="462" y="784"/>
                  </a:cubicBezTo>
                  <a:cubicBezTo>
                    <a:pt x="625" y="784"/>
                    <a:pt x="768" y="678"/>
                    <a:pt x="819" y="522"/>
                  </a:cubicBezTo>
                  <a:cubicBezTo>
                    <a:pt x="886" y="305"/>
                    <a:pt x="786" y="88"/>
                    <a:pt x="569" y="21"/>
                  </a:cubicBezTo>
                  <a:cubicBezTo>
                    <a:pt x="527" y="7"/>
                    <a:pt x="485" y="1"/>
                    <a:pt x="44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56" name="Google Shape;3255;p58">
              <a:extLst>
                <a:ext uri="{FF2B5EF4-FFF2-40B4-BE49-F238E27FC236}">
                  <a16:creationId xmlns:a16="http://schemas.microsoft.com/office/drawing/2014/main" id="{B3395523-82A7-4627-8E37-F22D8E1A3E67}"/>
                </a:ext>
              </a:extLst>
            </p:cNvPr>
            <p:cNvSpPr/>
            <p:nvPr/>
          </p:nvSpPr>
          <p:spPr>
            <a:xfrm>
              <a:off x="2221275" y="1654130"/>
              <a:ext cx="45543" cy="13846"/>
            </a:xfrm>
            <a:custGeom>
              <a:avLst/>
              <a:gdLst/>
              <a:ahLst/>
              <a:cxnLst/>
              <a:rect l="l" t="t" r="r" b="b"/>
              <a:pathLst>
                <a:path w="1421" h="432" extrusionOk="0">
                  <a:moveTo>
                    <a:pt x="669" y="0"/>
                  </a:moveTo>
                  <a:cubicBezTo>
                    <a:pt x="497" y="0"/>
                    <a:pt x="324" y="47"/>
                    <a:pt x="167" y="144"/>
                  </a:cubicBezTo>
                  <a:cubicBezTo>
                    <a:pt x="50" y="228"/>
                    <a:pt x="0" y="312"/>
                    <a:pt x="17" y="328"/>
                  </a:cubicBezTo>
                  <a:cubicBezTo>
                    <a:pt x="23" y="334"/>
                    <a:pt x="32" y="337"/>
                    <a:pt x="44" y="337"/>
                  </a:cubicBezTo>
                  <a:cubicBezTo>
                    <a:pt x="125" y="337"/>
                    <a:pt x="335" y="224"/>
                    <a:pt x="624" y="224"/>
                  </a:cubicBezTo>
                  <a:cubicBezTo>
                    <a:pt x="655" y="224"/>
                    <a:pt x="686" y="225"/>
                    <a:pt x="718" y="228"/>
                  </a:cubicBezTo>
                  <a:cubicBezTo>
                    <a:pt x="1060" y="243"/>
                    <a:pt x="1315" y="432"/>
                    <a:pt x="1376" y="432"/>
                  </a:cubicBezTo>
                  <a:cubicBezTo>
                    <a:pt x="1381" y="432"/>
                    <a:pt x="1384" y="431"/>
                    <a:pt x="1387" y="428"/>
                  </a:cubicBezTo>
                  <a:cubicBezTo>
                    <a:pt x="1420" y="412"/>
                    <a:pt x="1387" y="312"/>
                    <a:pt x="1270" y="211"/>
                  </a:cubicBezTo>
                  <a:cubicBezTo>
                    <a:pt x="1094" y="73"/>
                    <a:pt x="883" y="0"/>
                    <a:pt x="66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57" name="Google Shape;3256;p58">
              <a:extLst>
                <a:ext uri="{FF2B5EF4-FFF2-40B4-BE49-F238E27FC236}">
                  <a16:creationId xmlns:a16="http://schemas.microsoft.com/office/drawing/2014/main" id="{9692CBF5-5881-4029-9C4C-A575F597D6CB}"/>
                </a:ext>
              </a:extLst>
            </p:cNvPr>
            <p:cNvSpPr/>
            <p:nvPr/>
          </p:nvSpPr>
          <p:spPr>
            <a:xfrm>
              <a:off x="2174675" y="1657143"/>
              <a:ext cx="32691" cy="106310"/>
            </a:xfrm>
            <a:custGeom>
              <a:avLst/>
              <a:gdLst/>
              <a:ahLst/>
              <a:cxnLst/>
              <a:rect l="l" t="t" r="r" b="b"/>
              <a:pathLst>
                <a:path w="1020" h="3317" extrusionOk="0">
                  <a:moveTo>
                    <a:pt x="69" y="0"/>
                  </a:moveTo>
                  <a:cubicBezTo>
                    <a:pt x="68" y="0"/>
                    <a:pt x="68" y="0"/>
                    <a:pt x="67" y="0"/>
                  </a:cubicBezTo>
                  <a:cubicBezTo>
                    <a:pt x="0" y="17"/>
                    <a:pt x="218" y="919"/>
                    <a:pt x="535" y="2039"/>
                  </a:cubicBezTo>
                  <a:cubicBezTo>
                    <a:pt x="619" y="2306"/>
                    <a:pt x="702" y="2557"/>
                    <a:pt x="769" y="2807"/>
                  </a:cubicBezTo>
                  <a:cubicBezTo>
                    <a:pt x="819" y="2891"/>
                    <a:pt x="836" y="2991"/>
                    <a:pt x="819" y="3091"/>
                  </a:cubicBezTo>
                  <a:cubicBezTo>
                    <a:pt x="819" y="3142"/>
                    <a:pt x="736" y="3158"/>
                    <a:pt x="635" y="3158"/>
                  </a:cubicBezTo>
                  <a:cubicBezTo>
                    <a:pt x="251" y="3192"/>
                    <a:pt x="17" y="3208"/>
                    <a:pt x="17" y="3242"/>
                  </a:cubicBezTo>
                  <a:cubicBezTo>
                    <a:pt x="17" y="3275"/>
                    <a:pt x="251" y="3292"/>
                    <a:pt x="635" y="3309"/>
                  </a:cubicBezTo>
                  <a:cubicBezTo>
                    <a:pt x="652" y="3314"/>
                    <a:pt x="671" y="3316"/>
                    <a:pt x="690" y="3316"/>
                  </a:cubicBezTo>
                  <a:cubicBezTo>
                    <a:pt x="728" y="3316"/>
                    <a:pt x="769" y="3309"/>
                    <a:pt x="802" y="3309"/>
                  </a:cubicBezTo>
                  <a:cubicBezTo>
                    <a:pt x="886" y="3292"/>
                    <a:pt x="953" y="3242"/>
                    <a:pt x="986" y="3158"/>
                  </a:cubicBezTo>
                  <a:cubicBezTo>
                    <a:pt x="1020" y="3025"/>
                    <a:pt x="1020" y="2891"/>
                    <a:pt x="969" y="2757"/>
                  </a:cubicBezTo>
                  <a:cubicBezTo>
                    <a:pt x="886" y="2507"/>
                    <a:pt x="819" y="2239"/>
                    <a:pt x="752" y="1972"/>
                  </a:cubicBezTo>
                  <a:cubicBezTo>
                    <a:pt x="421" y="879"/>
                    <a:pt x="123" y="0"/>
                    <a:pt x="6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58" name="Google Shape;3257;p58">
              <a:extLst>
                <a:ext uri="{FF2B5EF4-FFF2-40B4-BE49-F238E27FC236}">
                  <a16:creationId xmlns:a16="http://schemas.microsoft.com/office/drawing/2014/main" id="{337E3A83-9D89-4191-9CAD-82A8550CA388}"/>
                </a:ext>
              </a:extLst>
            </p:cNvPr>
            <p:cNvSpPr/>
            <p:nvPr/>
          </p:nvSpPr>
          <p:spPr>
            <a:xfrm>
              <a:off x="2127016" y="1771209"/>
              <a:ext cx="65895" cy="34582"/>
            </a:xfrm>
            <a:custGeom>
              <a:avLst/>
              <a:gdLst/>
              <a:ahLst/>
              <a:cxnLst/>
              <a:rect l="l" t="t" r="r" b="b"/>
              <a:pathLst>
                <a:path w="2056" h="1079" extrusionOk="0">
                  <a:moveTo>
                    <a:pt x="251" y="0"/>
                  </a:moveTo>
                  <a:cubicBezTo>
                    <a:pt x="251" y="0"/>
                    <a:pt x="0" y="618"/>
                    <a:pt x="786" y="986"/>
                  </a:cubicBezTo>
                  <a:cubicBezTo>
                    <a:pt x="926" y="1049"/>
                    <a:pt x="1074" y="1079"/>
                    <a:pt x="1219" y="1079"/>
                  </a:cubicBezTo>
                  <a:cubicBezTo>
                    <a:pt x="1539" y="1079"/>
                    <a:pt x="1849" y="933"/>
                    <a:pt x="2055" y="669"/>
                  </a:cubicBezTo>
                  <a:cubicBezTo>
                    <a:pt x="1421" y="518"/>
                    <a:pt x="819" y="284"/>
                    <a:pt x="2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59" name="Google Shape;3258;p58">
              <a:extLst>
                <a:ext uri="{FF2B5EF4-FFF2-40B4-BE49-F238E27FC236}">
                  <a16:creationId xmlns:a16="http://schemas.microsoft.com/office/drawing/2014/main" id="{E826060A-2586-4213-979F-9A47DDCB3295}"/>
                </a:ext>
              </a:extLst>
            </p:cNvPr>
            <p:cNvSpPr/>
            <p:nvPr/>
          </p:nvSpPr>
          <p:spPr>
            <a:xfrm>
              <a:off x="2059551" y="1866526"/>
              <a:ext cx="110861" cy="63747"/>
            </a:xfrm>
            <a:custGeom>
              <a:avLst/>
              <a:gdLst/>
              <a:ahLst/>
              <a:cxnLst/>
              <a:rect l="l" t="t" r="r" b="b"/>
              <a:pathLst>
                <a:path w="3459" h="1989" extrusionOk="0">
                  <a:moveTo>
                    <a:pt x="0" y="0"/>
                  </a:moveTo>
                  <a:cubicBezTo>
                    <a:pt x="0" y="0"/>
                    <a:pt x="663" y="1989"/>
                    <a:pt x="3375" y="1989"/>
                  </a:cubicBezTo>
                  <a:cubicBezTo>
                    <a:pt x="3386" y="1989"/>
                    <a:pt x="3397" y="1989"/>
                    <a:pt x="3409" y="1989"/>
                  </a:cubicBezTo>
                  <a:lnTo>
                    <a:pt x="3459" y="1287"/>
                  </a:lnTo>
                  <a:cubicBezTo>
                    <a:pt x="2206" y="1203"/>
                    <a:pt x="1003" y="752"/>
                    <a:pt x="0" y="0"/>
                  </a:cubicBezTo>
                  <a:close/>
                </a:path>
              </a:pathLst>
            </a:custGeom>
            <a:solidFill>
              <a:srgbClr val="263238">
                <a:alpha val="32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60" name="Google Shape;3259;p58">
              <a:extLst>
                <a:ext uri="{FF2B5EF4-FFF2-40B4-BE49-F238E27FC236}">
                  <a16:creationId xmlns:a16="http://schemas.microsoft.com/office/drawing/2014/main" id="{AF93A71E-F254-40AB-848E-5E2BBE81B809}"/>
                </a:ext>
              </a:extLst>
            </p:cNvPr>
            <p:cNvSpPr/>
            <p:nvPr/>
          </p:nvSpPr>
          <p:spPr>
            <a:xfrm>
              <a:off x="1895711" y="1662367"/>
              <a:ext cx="62113" cy="99451"/>
            </a:xfrm>
            <a:custGeom>
              <a:avLst/>
              <a:gdLst/>
              <a:ahLst/>
              <a:cxnLst/>
              <a:rect l="l" t="t" r="r" b="b"/>
              <a:pathLst>
                <a:path w="1938" h="3103" extrusionOk="0">
                  <a:moveTo>
                    <a:pt x="1448" y="1"/>
                  </a:moveTo>
                  <a:cubicBezTo>
                    <a:pt x="943" y="1"/>
                    <a:pt x="209" y="247"/>
                    <a:pt x="99" y="1542"/>
                  </a:cubicBezTo>
                  <a:cubicBezTo>
                    <a:pt x="0" y="2851"/>
                    <a:pt x="807" y="3102"/>
                    <a:pt x="1374" y="3102"/>
                  </a:cubicBezTo>
                  <a:cubicBezTo>
                    <a:pt x="1668" y="3102"/>
                    <a:pt x="1898" y="3035"/>
                    <a:pt x="1904" y="3012"/>
                  </a:cubicBezTo>
                  <a:cubicBezTo>
                    <a:pt x="1904" y="2979"/>
                    <a:pt x="1921" y="1191"/>
                    <a:pt x="1937" y="422"/>
                  </a:cubicBezTo>
                  <a:cubicBezTo>
                    <a:pt x="1937" y="205"/>
                    <a:pt x="1770" y="21"/>
                    <a:pt x="1553" y="4"/>
                  </a:cubicBezTo>
                  <a:cubicBezTo>
                    <a:pt x="1520" y="2"/>
                    <a:pt x="1485" y="1"/>
                    <a:pt x="1448" y="1"/>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61" name="Google Shape;3260;p58">
              <a:extLst>
                <a:ext uri="{FF2B5EF4-FFF2-40B4-BE49-F238E27FC236}">
                  <a16:creationId xmlns:a16="http://schemas.microsoft.com/office/drawing/2014/main" id="{B8F1CEC5-0836-48F5-B6AC-D079B5E97042}"/>
                </a:ext>
              </a:extLst>
            </p:cNvPr>
            <p:cNvSpPr/>
            <p:nvPr/>
          </p:nvSpPr>
          <p:spPr>
            <a:xfrm>
              <a:off x="1915486" y="1682687"/>
              <a:ext cx="27883" cy="55767"/>
            </a:xfrm>
            <a:custGeom>
              <a:avLst/>
              <a:gdLst/>
              <a:ahLst/>
              <a:cxnLst/>
              <a:rect l="l" t="t" r="r" b="b"/>
              <a:pathLst>
                <a:path w="870" h="1740" extrusionOk="0">
                  <a:moveTo>
                    <a:pt x="605" y="1"/>
                  </a:moveTo>
                  <a:cubicBezTo>
                    <a:pt x="593" y="1"/>
                    <a:pt x="581" y="2"/>
                    <a:pt x="569" y="5"/>
                  </a:cubicBezTo>
                  <a:cubicBezTo>
                    <a:pt x="401" y="22"/>
                    <a:pt x="251" y="122"/>
                    <a:pt x="184" y="273"/>
                  </a:cubicBezTo>
                  <a:cubicBezTo>
                    <a:pt x="84" y="440"/>
                    <a:pt x="17" y="624"/>
                    <a:pt x="17" y="824"/>
                  </a:cubicBezTo>
                  <a:cubicBezTo>
                    <a:pt x="0" y="1225"/>
                    <a:pt x="168" y="1609"/>
                    <a:pt x="452" y="1710"/>
                  </a:cubicBezTo>
                  <a:cubicBezTo>
                    <a:pt x="501" y="1731"/>
                    <a:pt x="550" y="1740"/>
                    <a:pt x="597" y="1740"/>
                  </a:cubicBezTo>
                  <a:cubicBezTo>
                    <a:pt x="664" y="1740"/>
                    <a:pt x="727" y="1722"/>
                    <a:pt x="786" y="1693"/>
                  </a:cubicBezTo>
                  <a:cubicBezTo>
                    <a:pt x="853" y="1643"/>
                    <a:pt x="869" y="1593"/>
                    <a:pt x="853" y="1593"/>
                  </a:cubicBezTo>
                  <a:cubicBezTo>
                    <a:pt x="853" y="1593"/>
                    <a:pt x="819" y="1609"/>
                    <a:pt x="752" y="1643"/>
                  </a:cubicBezTo>
                  <a:cubicBezTo>
                    <a:pt x="720" y="1656"/>
                    <a:pt x="688" y="1661"/>
                    <a:pt x="657" y="1661"/>
                  </a:cubicBezTo>
                  <a:cubicBezTo>
                    <a:pt x="605" y="1661"/>
                    <a:pt x="553" y="1647"/>
                    <a:pt x="502" y="1626"/>
                  </a:cubicBezTo>
                  <a:cubicBezTo>
                    <a:pt x="284" y="1526"/>
                    <a:pt x="134" y="1192"/>
                    <a:pt x="151" y="824"/>
                  </a:cubicBezTo>
                  <a:cubicBezTo>
                    <a:pt x="168" y="657"/>
                    <a:pt x="201" y="490"/>
                    <a:pt x="284" y="339"/>
                  </a:cubicBezTo>
                  <a:cubicBezTo>
                    <a:pt x="335" y="223"/>
                    <a:pt x="452" y="122"/>
                    <a:pt x="569" y="89"/>
                  </a:cubicBezTo>
                  <a:cubicBezTo>
                    <a:pt x="579" y="87"/>
                    <a:pt x="590" y="86"/>
                    <a:pt x="601" y="86"/>
                  </a:cubicBezTo>
                  <a:cubicBezTo>
                    <a:pt x="673" y="86"/>
                    <a:pt x="740" y="133"/>
                    <a:pt x="769" y="206"/>
                  </a:cubicBezTo>
                  <a:cubicBezTo>
                    <a:pt x="786" y="256"/>
                    <a:pt x="786" y="306"/>
                    <a:pt x="786" y="306"/>
                  </a:cubicBezTo>
                  <a:cubicBezTo>
                    <a:pt x="786" y="306"/>
                    <a:pt x="836" y="273"/>
                    <a:pt x="819" y="189"/>
                  </a:cubicBezTo>
                  <a:cubicBezTo>
                    <a:pt x="819" y="139"/>
                    <a:pt x="786" y="89"/>
                    <a:pt x="752" y="55"/>
                  </a:cubicBezTo>
                  <a:cubicBezTo>
                    <a:pt x="711" y="28"/>
                    <a:pt x="659" y="1"/>
                    <a:pt x="605" y="1"/>
                  </a:cubicBez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62" name="Google Shape;3261;p58">
              <a:extLst>
                <a:ext uri="{FF2B5EF4-FFF2-40B4-BE49-F238E27FC236}">
                  <a16:creationId xmlns:a16="http://schemas.microsoft.com/office/drawing/2014/main" id="{8DBCB1C1-1CA7-4618-A6ED-67858D6C5C29}"/>
                </a:ext>
              </a:extLst>
            </p:cNvPr>
            <p:cNvSpPr/>
            <p:nvPr/>
          </p:nvSpPr>
          <p:spPr>
            <a:xfrm>
              <a:off x="2086858" y="1617337"/>
              <a:ext cx="53908" cy="17083"/>
            </a:xfrm>
            <a:custGeom>
              <a:avLst/>
              <a:gdLst/>
              <a:ahLst/>
              <a:cxnLst/>
              <a:rect l="l" t="t" r="r" b="b"/>
              <a:pathLst>
                <a:path w="1682" h="533" extrusionOk="0">
                  <a:moveTo>
                    <a:pt x="936" y="0"/>
                  </a:moveTo>
                  <a:cubicBezTo>
                    <a:pt x="898" y="0"/>
                    <a:pt x="859" y="2"/>
                    <a:pt x="819" y="6"/>
                  </a:cubicBezTo>
                  <a:cubicBezTo>
                    <a:pt x="318" y="23"/>
                    <a:pt x="0" y="340"/>
                    <a:pt x="84" y="457"/>
                  </a:cubicBezTo>
                  <a:cubicBezTo>
                    <a:pt x="125" y="515"/>
                    <a:pt x="222" y="532"/>
                    <a:pt x="355" y="532"/>
                  </a:cubicBezTo>
                  <a:cubicBezTo>
                    <a:pt x="489" y="532"/>
                    <a:pt x="660" y="515"/>
                    <a:pt x="852" y="507"/>
                  </a:cubicBezTo>
                  <a:cubicBezTo>
                    <a:pt x="1237" y="474"/>
                    <a:pt x="1537" y="490"/>
                    <a:pt x="1604" y="373"/>
                  </a:cubicBezTo>
                  <a:cubicBezTo>
                    <a:pt x="1681" y="250"/>
                    <a:pt x="1376" y="0"/>
                    <a:pt x="93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63" name="Google Shape;3262;p58">
              <a:extLst>
                <a:ext uri="{FF2B5EF4-FFF2-40B4-BE49-F238E27FC236}">
                  <a16:creationId xmlns:a16="http://schemas.microsoft.com/office/drawing/2014/main" id="{E918014C-2A7D-4D8E-A541-479FCD2C1C49}"/>
                </a:ext>
              </a:extLst>
            </p:cNvPr>
            <p:cNvSpPr/>
            <p:nvPr/>
          </p:nvSpPr>
          <p:spPr>
            <a:xfrm>
              <a:off x="2227717" y="1621119"/>
              <a:ext cx="39101" cy="16410"/>
            </a:xfrm>
            <a:custGeom>
              <a:avLst/>
              <a:gdLst/>
              <a:ahLst/>
              <a:cxnLst/>
              <a:rect l="l" t="t" r="r" b="b"/>
              <a:pathLst>
                <a:path w="1220" h="512" extrusionOk="0">
                  <a:moveTo>
                    <a:pt x="527" y="1"/>
                  </a:moveTo>
                  <a:cubicBezTo>
                    <a:pt x="222" y="1"/>
                    <a:pt x="1" y="150"/>
                    <a:pt x="16" y="272"/>
                  </a:cubicBezTo>
                  <a:cubicBezTo>
                    <a:pt x="50" y="406"/>
                    <a:pt x="300" y="473"/>
                    <a:pt x="584" y="506"/>
                  </a:cubicBezTo>
                  <a:cubicBezTo>
                    <a:pt x="641" y="509"/>
                    <a:pt x="697" y="511"/>
                    <a:pt x="749" y="511"/>
                  </a:cubicBezTo>
                  <a:cubicBezTo>
                    <a:pt x="961" y="511"/>
                    <a:pt x="1129" y="479"/>
                    <a:pt x="1169" y="372"/>
                  </a:cubicBezTo>
                  <a:cubicBezTo>
                    <a:pt x="1219" y="255"/>
                    <a:pt x="985" y="38"/>
                    <a:pt x="618" y="5"/>
                  </a:cubicBezTo>
                  <a:cubicBezTo>
                    <a:pt x="587" y="2"/>
                    <a:pt x="557" y="1"/>
                    <a:pt x="52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64" name="Google Shape;3263;p58">
              <a:extLst>
                <a:ext uri="{FF2B5EF4-FFF2-40B4-BE49-F238E27FC236}">
                  <a16:creationId xmlns:a16="http://schemas.microsoft.com/office/drawing/2014/main" id="{759B92EB-9B08-46E4-9F59-445F0E29BB23}"/>
                </a:ext>
              </a:extLst>
            </p:cNvPr>
            <p:cNvSpPr/>
            <p:nvPr/>
          </p:nvSpPr>
          <p:spPr>
            <a:xfrm>
              <a:off x="1933691" y="1478817"/>
              <a:ext cx="358287" cy="199319"/>
            </a:xfrm>
            <a:custGeom>
              <a:avLst/>
              <a:gdLst/>
              <a:ahLst/>
              <a:cxnLst/>
              <a:rect l="l" t="t" r="r" b="b"/>
              <a:pathLst>
                <a:path w="11179" h="6219" extrusionOk="0">
                  <a:moveTo>
                    <a:pt x="6283" y="0"/>
                  </a:moveTo>
                  <a:lnTo>
                    <a:pt x="3376" y="552"/>
                  </a:lnTo>
                  <a:lnTo>
                    <a:pt x="686" y="1872"/>
                  </a:lnTo>
                  <a:cubicBezTo>
                    <a:pt x="686" y="1872"/>
                    <a:pt x="1" y="6116"/>
                    <a:pt x="1103" y="6216"/>
                  </a:cubicBezTo>
                  <a:cubicBezTo>
                    <a:pt x="1123" y="6218"/>
                    <a:pt x="1142" y="6219"/>
                    <a:pt x="1160" y="6219"/>
                  </a:cubicBezTo>
                  <a:cubicBezTo>
                    <a:pt x="2186" y="6219"/>
                    <a:pt x="2106" y="3559"/>
                    <a:pt x="2106" y="3559"/>
                  </a:cubicBezTo>
                  <a:cubicBezTo>
                    <a:pt x="3476" y="3142"/>
                    <a:pt x="3559" y="1705"/>
                    <a:pt x="3910" y="1421"/>
                  </a:cubicBezTo>
                  <a:cubicBezTo>
                    <a:pt x="3996" y="1358"/>
                    <a:pt x="4149" y="1329"/>
                    <a:pt x="4352" y="1329"/>
                  </a:cubicBezTo>
                  <a:cubicBezTo>
                    <a:pt x="5021" y="1329"/>
                    <a:pt x="6225" y="1651"/>
                    <a:pt x="7302" y="2189"/>
                  </a:cubicBezTo>
                  <a:cubicBezTo>
                    <a:pt x="8154" y="2612"/>
                    <a:pt x="8927" y="2738"/>
                    <a:pt x="9548" y="2738"/>
                  </a:cubicBezTo>
                  <a:cubicBezTo>
                    <a:pt x="10475" y="2738"/>
                    <a:pt x="11062" y="2457"/>
                    <a:pt x="11062" y="2457"/>
                  </a:cubicBezTo>
                  <a:lnTo>
                    <a:pt x="11179" y="986"/>
                  </a:lnTo>
                  <a:lnTo>
                    <a:pt x="9040" y="401"/>
                  </a:lnTo>
                  <a:lnTo>
                    <a:pt x="6283"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65" name="Google Shape;3264;p58">
              <a:extLst>
                <a:ext uri="{FF2B5EF4-FFF2-40B4-BE49-F238E27FC236}">
                  <a16:creationId xmlns:a16="http://schemas.microsoft.com/office/drawing/2014/main" id="{FA7E2043-665B-4D78-A51F-1F5063611AB3}"/>
                </a:ext>
              </a:extLst>
            </p:cNvPr>
            <p:cNvSpPr/>
            <p:nvPr/>
          </p:nvSpPr>
          <p:spPr>
            <a:xfrm>
              <a:off x="1701264" y="1981874"/>
              <a:ext cx="842947" cy="750034"/>
            </a:xfrm>
            <a:custGeom>
              <a:avLst/>
              <a:gdLst/>
              <a:ahLst/>
              <a:cxnLst/>
              <a:rect l="l" t="t" r="r" b="b"/>
              <a:pathLst>
                <a:path w="26301" h="23402" extrusionOk="0">
                  <a:moveTo>
                    <a:pt x="7452" y="0"/>
                  </a:moveTo>
                  <a:cubicBezTo>
                    <a:pt x="6170" y="0"/>
                    <a:pt x="2351" y="215"/>
                    <a:pt x="1" y="2634"/>
                  </a:cubicBezTo>
                  <a:lnTo>
                    <a:pt x="3109" y="13210"/>
                  </a:lnTo>
                  <a:cubicBezTo>
                    <a:pt x="3109" y="13210"/>
                    <a:pt x="3276" y="16368"/>
                    <a:pt x="3493" y="18908"/>
                  </a:cubicBezTo>
                  <a:lnTo>
                    <a:pt x="3744" y="21715"/>
                  </a:lnTo>
                  <a:cubicBezTo>
                    <a:pt x="6047" y="22846"/>
                    <a:pt x="8530" y="23402"/>
                    <a:pt x="11002" y="23402"/>
                  </a:cubicBezTo>
                  <a:cubicBezTo>
                    <a:pt x="14591" y="23402"/>
                    <a:pt x="18155" y="22229"/>
                    <a:pt x="21104" y="19944"/>
                  </a:cubicBezTo>
                  <a:cubicBezTo>
                    <a:pt x="20603" y="16903"/>
                    <a:pt x="20035" y="13394"/>
                    <a:pt x="20068" y="13210"/>
                  </a:cubicBezTo>
                  <a:cubicBezTo>
                    <a:pt x="20085" y="13193"/>
                    <a:pt x="20085" y="13177"/>
                    <a:pt x="20068" y="13160"/>
                  </a:cubicBezTo>
                  <a:lnTo>
                    <a:pt x="23343" y="10253"/>
                  </a:lnTo>
                  <a:lnTo>
                    <a:pt x="26300" y="7513"/>
                  </a:lnTo>
                  <a:cubicBezTo>
                    <a:pt x="23827" y="5207"/>
                    <a:pt x="21238" y="2817"/>
                    <a:pt x="19400" y="1832"/>
                  </a:cubicBezTo>
                  <a:lnTo>
                    <a:pt x="19400" y="1798"/>
                  </a:lnTo>
                  <a:lnTo>
                    <a:pt x="19249" y="1748"/>
                  </a:lnTo>
                  <a:cubicBezTo>
                    <a:pt x="17729" y="979"/>
                    <a:pt x="16108" y="478"/>
                    <a:pt x="14420" y="244"/>
                  </a:cubicBezTo>
                  <a:lnTo>
                    <a:pt x="7887" y="10"/>
                  </a:lnTo>
                  <a:cubicBezTo>
                    <a:pt x="7887" y="10"/>
                    <a:pt x="7729" y="0"/>
                    <a:pt x="7452" y="0"/>
                  </a:cubicBez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66" name="Google Shape;3265;p58">
              <a:extLst>
                <a:ext uri="{FF2B5EF4-FFF2-40B4-BE49-F238E27FC236}">
                  <a16:creationId xmlns:a16="http://schemas.microsoft.com/office/drawing/2014/main" id="{A88805CE-9634-464E-BBEA-C431637E04C2}"/>
                </a:ext>
              </a:extLst>
            </p:cNvPr>
            <p:cNvSpPr/>
            <p:nvPr/>
          </p:nvSpPr>
          <p:spPr>
            <a:xfrm>
              <a:off x="2247492" y="2006296"/>
              <a:ext cx="95894" cy="397388"/>
            </a:xfrm>
            <a:custGeom>
              <a:avLst/>
              <a:gdLst/>
              <a:ahLst/>
              <a:cxnLst/>
              <a:rect l="l" t="t" r="r" b="b"/>
              <a:pathLst>
                <a:path w="2992" h="12399" extrusionOk="0">
                  <a:moveTo>
                    <a:pt x="1" y="0"/>
                  </a:moveTo>
                  <a:cubicBezTo>
                    <a:pt x="1" y="50"/>
                    <a:pt x="17" y="84"/>
                    <a:pt x="34" y="134"/>
                  </a:cubicBezTo>
                  <a:cubicBezTo>
                    <a:pt x="51" y="217"/>
                    <a:pt x="84" y="351"/>
                    <a:pt x="134" y="485"/>
                  </a:cubicBezTo>
                  <a:cubicBezTo>
                    <a:pt x="218" y="819"/>
                    <a:pt x="352" y="1253"/>
                    <a:pt x="519" y="1805"/>
                  </a:cubicBezTo>
                  <a:cubicBezTo>
                    <a:pt x="836" y="2908"/>
                    <a:pt x="1254" y="4445"/>
                    <a:pt x="1672" y="6166"/>
                  </a:cubicBezTo>
                  <a:cubicBezTo>
                    <a:pt x="2089" y="7870"/>
                    <a:pt x="2407" y="9441"/>
                    <a:pt x="2624" y="10560"/>
                  </a:cubicBezTo>
                  <a:cubicBezTo>
                    <a:pt x="2741" y="11128"/>
                    <a:pt x="2824" y="11579"/>
                    <a:pt x="2891" y="11913"/>
                  </a:cubicBezTo>
                  <a:cubicBezTo>
                    <a:pt x="2925" y="12064"/>
                    <a:pt x="2941" y="12181"/>
                    <a:pt x="2958" y="12281"/>
                  </a:cubicBezTo>
                  <a:cubicBezTo>
                    <a:pt x="2975" y="12314"/>
                    <a:pt x="2975" y="12365"/>
                    <a:pt x="2992" y="12398"/>
                  </a:cubicBezTo>
                  <a:cubicBezTo>
                    <a:pt x="2992" y="12365"/>
                    <a:pt x="2992" y="12314"/>
                    <a:pt x="2992" y="12264"/>
                  </a:cubicBezTo>
                  <a:cubicBezTo>
                    <a:pt x="2975" y="12164"/>
                    <a:pt x="2958" y="12047"/>
                    <a:pt x="2941" y="11897"/>
                  </a:cubicBezTo>
                  <a:cubicBezTo>
                    <a:pt x="2891" y="11579"/>
                    <a:pt x="2808" y="11128"/>
                    <a:pt x="2724" y="10543"/>
                  </a:cubicBezTo>
                  <a:cubicBezTo>
                    <a:pt x="2524" y="9407"/>
                    <a:pt x="2206" y="7837"/>
                    <a:pt x="1789" y="6132"/>
                  </a:cubicBezTo>
                  <a:cubicBezTo>
                    <a:pt x="1371" y="4411"/>
                    <a:pt x="936" y="2874"/>
                    <a:pt x="602" y="1771"/>
                  </a:cubicBezTo>
                  <a:cubicBezTo>
                    <a:pt x="435" y="1220"/>
                    <a:pt x="285" y="786"/>
                    <a:pt x="185" y="468"/>
                  </a:cubicBezTo>
                  <a:cubicBezTo>
                    <a:pt x="134" y="334"/>
                    <a:pt x="84" y="217"/>
                    <a:pt x="51" y="117"/>
                  </a:cubicBezTo>
                  <a:cubicBezTo>
                    <a:pt x="34" y="84"/>
                    <a:pt x="17" y="34"/>
                    <a:pt x="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67" name="Google Shape;3266;p58">
              <a:extLst>
                <a:ext uri="{FF2B5EF4-FFF2-40B4-BE49-F238E27FC236}">
                  <a16:creationId xmlns:a16="http://schemas.microsoft.com/office/drawing/2014/main" id="{4C4FB908-3F63-43AB-9D4D-A504D78C1B04}"/>
                </a:ext>
              </a:extLst>
            </p:cNvPr>
            <p:cNvSpPr/>
            <p:nvPr/>
          </p:nvSpPr>
          <p:spPr>
            <a:xfrm>
              <a:off x="2333194" y="2195295"/>
              <a:ext cx="182621" cy="147879"/>
            </a:xfrm>
            <a:custGeom>
              <a:avLst/>
              <a:gdLst/>
              <a:ahLst/>
              <a:cxnLst/>
              <a:rect l="l" t="t" r="r" b="b"/>
              <a:pathLst>
                <a:path w="5698" h="4614" extrusionOk="0">
                  <a:moveTo>
                    <a:pt x="5679" y="1"/>
                  </a:moveTo>
                  <a:cubicBezTo>
                    <a:pt x="5623" y="1"/>
                    <a:pt x="4353" y="1007"/>
                    <a:pt x="2807" y="2257"/>
                  </a:cubicBezTo>
                  <a:cubicBezTo>
                    <a:pt x="1237" y="3544"/>
                    <a:pt x="0" y="4596"/>
                    <a:pt x="17" y="4613"/>
                  </a:cubicBezTo>
                  <a:cubicBezTo>
                    <a:pt x="17" y="4613"/>
                    <a:pt x="18" y="4614"/>
                    <a:pt x="19" y="4614"/>
                  </a:cubicBezTo>
                  <a:cubicBezTo>
                    <a:pt x="75" y="4614"/>
                    <a:pt x="1345" y="3607"/>
                    <a:pt x="2891" y="2357"/>
                  </a:cubicBezTo>
                  <a:cubicBezTo>
                    <a:pt x="4461" y="1087"/>
                    <a:pt x="5698" y="35"/>
                    <a:pt x="5681" y="1"/>
                  </a:cubicBezTo>
                  <a:cubicBezTo>
                    <a:pt x="5681" y="1"/>
                    <a:pt x="5680" y="1"/>
                    <a:pt x="567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68" name="Google Shape;3267;p58">
              <a:extLst>
                <a:ext uri="{FF2B5EF4-FFF2-40B4-BE49-F238E27FC236}">
                  <a16:creationId xmlns:a16="http://schemas.microsoft.com/office/drawing/2014/main" id="{555358FA-9764-4545-92B1-2B02D7FBD182}"/>
                </a:ext>
              </a:extLst>
            </p:cNvPr>
            <p:cNvSpPr/>
            <p:nvPr/>
          </p:nvSpPr>
          <p:spPr>
            <a:xfrm>
              <a:off x="1739852" y="2195872"/>
              <a:ext cx="91599" cy="285982"/>
            </a:xfrm>
            <a:custGeom>
              <a:avLst/>
              <a:gdLst/>
              <a:ahLst/>
              <a:cxnLst/>
              <a:rect l="l" t="t" r="r" b="b"/>
              <a:pathLst>
                <a:path w="2858" h="8923" extrusionOk="0">
                  <a:moveTo>
                    <a:pt x="2573" y="0"/>
                  </a:moveTo>
                  <a:lnTo>
                    <a:pt x="0" y="8421"/>
                  </a:lnTo>
                  <a:lnTo>
                    <a:pt x="952" y="8922"/>
                  </a:lnTo>
                  <a:lnTo>
                    <a:pt x="1905" y="6533"/>
                  </a:lnTo>
                  <a:cubicBezTo>
                    <a:pt x="1905" y="6533"/>
                    <a:pt x="2857" y="1537"/>
                    <a:pt x="25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69" name="Google Shape;3268;p58">
              <a:extLst>
                <a:ext uri="{FF2B5EF4-FFF2-40B4-BE49-F238E27FC236}">
                  <a16:creationId xmlns:a16="http://schemas.microsoft.com/office/drawing/2014/main" id="{ABDD09DC-3BB3-42C9-B5F5-52B90560E1BC}"/>
                </a:ext>
              </a:extLst>
            </p:cNvPr>
            <p:cNvSpPr/>
            <p:nvPr/>
          </p:nvSpPr>
          <p:spPr>
            <a:xfrm>
              <a:off x="2122177" y="1988604"/>
              <a:ext cx="160090" cy="95926"/>
            </a:xfrm>
            <a:custGeom>
              <a:avLst/>
              <a:gdLst/>
              <a:ahLst/>
              <a:cxnLst/>
              <a:rect l="l" t="t" r="r" b="b"/>
              <a:pathLst>
                <a:path w="4995" h="2993" extrusionOk="0">
                  <a:moveTo>
                    <a:pt x="1120" y="1"/>
                  </a:moveTo>
                  <a:lnTo>
                    <a:pt x="1" y="2992"/>
                  </a:lnTo>
                  <a:cubicBezTo>
                    <a:pt x="23" y="2992"/>
                    <a:pt x="45" y="2993"/>
                    <a:pt x="68" y="2993"/>
                  </a:cubicBezTo>
                  <a:cubicBezTo>
                    <a:pt x="1651" y="2993"/>
                    <a:pt x="4994" y="1277"/>
                    <a:pt x="3627" y="552"/>
                  </a:cubicBezTo>
                  <a:cubicBezTo>
                    <a:pt x="3176" y="318"/>
                    <a:pt x="1120" y="1"/>
                    <a:pt x="1120" y="1"/>
                  </a:cubicBezTo>
                  <a:close/>
                </a:path>
              </a:pathLst>
            </a:custGeom>
            <a:solidFill>
              <a:srgbClr val="263238">
                <a:alpha val="32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70" name="Google Shape;3269;p58">
              <a:extLst>
                <a:ext uri="{FF2B5EF4-FFF2-40B4-BE49-F238E27FC236}">
                  <a16:creationId xmlns:a16="http://schemas.microsoft.com/office/drawing/2014/main" id="{A8085175-5976-4340-8165-35F48792B4EE}"/>
                </a:ext>
              </a:extLst>
            </p:cNvPr>
            <p:cNvSpPr/>
            <p:nvPr/>
          </p:nvSpPr>
          <p:spPr>
            <a:xfrm>
              <a:off x="1940646" y="1916844"/>
              <a:ext cx="244766" cy="225504"/>
            </a:xfrm>
            <a:custGeom>
              <a:avLst/>
              <a:gdLst/>
              <a:ahLst/>
              <a:cxnLst/>
              <a:rect l="l" t="t" r="r" b="b"/>
              <a:pathLst>
                <a:path w="7637" h="7036" extrusionOk="0">
                  <a:moveTo>
                    <a:pt x="1" y="1"/>
                  </a:moveTo>
                  <a:lnTo>
                    <a:pt x="1" y="2240"/>
                  </a:lnTo>
                  <a:lnTo>
                    <a:pt x="1" y="2424"/>
                  </a:lnTo>
                  <a:lnTo>
                    <a:pt x="285" y="5231"/>
                  </a:lnTo>
                  <a:lnTo>
                    <a:pt x="2373" y="7035"/>
                  </a:lnTo>
                  <a:lnTo>
                    <a:pt x="5030" y="7035"/>
                  </a:lnTo>
                  <a:lnTo>
                    <a:pt x="7637" y="4763"/>
                  </a:lnTo>
                  <a:lnTo>
                    <a:pt x="7319" y="719"/>
                  </a:lnTo>
                  <a:cubicBezTo>
                    <a:pt x="5080" y="853"/>
                    <a:pt x="4529" y="3727"/>
                    <a:pt x="4529" y="3727"/>
                  </a:cubicBezTo>
                  <a:cubicBezTo>
                    <a:pt x="4362" y="1120"/>
                    <a:pt x="1" y="1"/>
                    <a:pt x="1" y="1"/>
                  </a:cubicBez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71" name="Google Shape;3270;p58">
              <a:extLst>
                <a:ext uri="{FF2B5EF4-FFF2-40B4-BE49-F238E27FC236}">
                  <a16:creationId xmlns:a16="http://schemas.microsoft.com/office/drawing/2014/main" id="{CAE25395-92CF-43E0-9BAC-419540A97470}"/>
                </a:ext>
              </a:extLst>
            </p:cNvPr>
            <p:cNvSpPr/>
            <p:nvPr/>
          </p:nvSpPr>
          <p:spPr>
            <a:xfrm>
              <a:off x="2084710" y="2049115"/>
              <a:ext cx="37499" cy="387741"/>
            </a:xfrm>
            <a:custGeom>
              <a:avLst/>
              <a:gdLst/>
              <a:ahLst/>
              <a:cxnLst/>
              <a:rect l="l" t="t" r="r" b="b"/>
              <a:pathLst>
                <a:path w="1170" h="12098" extrusionOk="0">
                  <a:moveTo>
                    <a:pt x="0" y="1"/>
                  </a:moveTo>
                  <a:cubicBezTo>
                    <a:pt x="0" y="34"/>
                    <a:pt x="0" y="85"/>
                    <a:pt x="17" y="118"/>
                  </a:cubicBezTo>
                  <a:lnTo>
                    <a:pt x="84" y="469"/>
                  </a:lnTo>
                  <a:cubicBezTo>
                    <a:pt x="134" y="770"/>
                    <a:pt x="218" y="1221"/>
                    <a:pt x="318" y="1755"/>
                  </a:cubicBezTo>
                  <a:cubicBezTo>
                    <a:pt x="502" y="2841"/>
                    <a:pt x="719" y="4345"/>
                    <a:pt x="852" y="6016"/>
                  </a:cubicBezTo>
                  <a:cubicBezTo>
                    <a:pt x="1003" y="7704"/>
                    <a:pt x="1036" y="9224"/>
                    <a:pt x="1020" y="10327"/>
                  </a:cubicBezTo>
                  <a:cubicBezTo>
                    <a:pt x="1020" y="10878"/>
                    <a:pt x="1020" y="11313"/>
                    <a:pt x="1003" y="11630"/>
                  </a:cubicBezTo>
                  <a:cubicBezTo>
                    <a:pt x="1003" y="11764"/>
                    <a:pt x="1003" y="11881"/>
                    <a:pt x="1003" y="11981"/>
                  </a:cubicBezTo>
                  <a:cubicBezTo>
                    <a:pt x="1003" y="12025"/>
                    <a:pt x="1003" y="12057"/>
                    <a:pt x="1003" y="12098"/>
                  </a:cubicBezTo>
                  <a:cubicBezTo>
                    <a:pt x="1020" y="12065"/>
                    <a:pt x="1020" y="12031"/>
                    <a:pt x="1020" y="11981"/>
                  </a:cubicBezTo>
                  <a:cubicBezTo>
                    <a:pt x="1036" y="11881"/>
                    <a:pt x="1036" y="11764"/>
                    <a:pt x="1053" y="11630"/>
                  </a:cubicBezTo>
                  <a:cubicBezTo>
                    <a:pt x="1070" y="11313"/>
                    <a:pt x="1103" y="10878"/>
                    <a:pt x="1103" y="10327"/>
                  </a:cubicBezTo>
                  <a:cubicBezTo>
                    <a:pt x="1170" y="7436"/>
                    <a:pt x="936" y="4562"/>
                    <a:pt x="401" y="1739"/>
                  </a:cubicBezTo>
                  <a:cubicBezTo>
                    <a:pt x="301" y="1204"/>
                    <a:pt x="201" y="770"/>
                    <a:pt x="134" y="469"/>
                  </a:cubicBezTo>
                  <a:cubicBezTo>
                    <a:pt x="84" y="318"/>
                    <a:pt x="67" y="218"/>
                    <a:pt x="34" y="118"/>
                  </a:cubicBezTo>
                  <a:cubicBezTo>
                    <a:pt x="34" y="85"/>
                    <a:pt x="17" y="34"/>
                    <a:pt x="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72" name="Google Shape;3271;p58">
              <a:extLst>
                <a:ext uri="{FF2B5EF4-FFF2-40B4-BE49-F238E27FC236}">
                  <a16:creationId xmlns:a16="http://schemas.microsoft.com/office/drawing/2014/main" id="{E99E0639-B40C-4F07-9D3C-CD8804A1631F}"/>
                </a:ext>
              </a:extLst>
            </p:cNvPr>
            <p:cNvSpPr/>
            <p:nvPr/>
          </p:nvSpPr>
          <p:spPr>
            <a:xfrm>
              <a:off x="1935838" y="1975239"/>
              <a:ext cx="143552" cy="135507"/>
            </a:xfrm>
            <a:custGeom>
              <a:avLst/>
              <a:gdLst/>
              <a:ahLst/>
              <a:cxnLst/>
              <a:rect l="l" t="t" r="r" b="b"/>
              <a:pathLst>
                <a:path w="4479" h="4228" extrusionOk="0">
                  <a:moveTo>
                    <a:pt x="4436" y="1148"/>
                  </a:moveTo>
                  <a:cubicBezTo>
                    <a:pt x="4450" y="1154"/>
                    <a:pt x="4465" y="1162"/>
                    <a:pt x="4478" y="1170"/>
                  </a:cubicBezTo>
                  <a:lnTo>
                    <a:pt x="4478" y="1153"/>
                  </a:lnTo>
                  <a:cubicBezTo>
                    <a:pt x="4464" y="1151"/>
                    <a:pt x="4450" y="1149"/>
                    <a:pt x="4436" y="1148"/>
                  </a:cubicBezTo>
                  <a:close/>
                  <a:moveTo>
                    <a:pt x="201" y="0"/>
                  </a:moveTo>
                  <a:cubicBezTo>
                    <a:pt x="151" y="100"/>
                    <a:pt x="117" y="217"/>
                    <a:pt x="101" y="334"/>
                  </a:cubicBezTo>
                  <a:cubicBezTo>
                    <a:pt x="34" y="669"/>
                    <a:pt x="0" y="986"/>
                    <a:pt x="17" y="1320"/>
                  </a:cubicBezTo>
                  <a:cubicBezTo>
                    <a:pt x="17" y="1537"/>
                    <a:pt x="67" y="1771"/>
                    <a:pt x="151" y="1988"/>
                  </a:cubicBezTo>
                  <a:cubicBezTo>
                    <a:pt x="268" y="2222"/>
                    <a:pt x="435" y="2440"/>
                    <a:pt x="635" y="2607"/>
                  </a:cubicBezTo>
                  <a:cubicBezTo>
                    <a:pt x="1086" y="2991"/>
                    <a:pt x="1554" y="3342"/>
                    <a:pt x="2056" y="3676"/>
                  </a:cubicBezTo>
                  <a:cubicBezTo>
                    <a:pt x="2323" y="3860"/>
                    <a:pt x="2590" y="4027"/>
                    <a:pt x="2841" y="4194"/>
                  </a:cubicBezTo>
                  <a:lnTo>
                    <a:pt x="2908" y="4227"/>
                  </a:lnTo>
                  <a:lnTo>
                    <a:pt x="2941" y="4144"/>
                  </a:lnTo>
                  <a:cubicBezTo>
                    <a:pt x="3125" y="3325"/>
                    <a:pt x="3409" y="2506"/>
                    <a:pt x="3776" y="1738"/>
                  </a:cubicBezTo>
                  <a:cubicBezTo>
                    <a:pt x="3827" y="1604"/>
                    <a:pt x="3893" y="1487"/>
                    <a:pt x="3977" y="1370"/>
                  </a:cubicBezTo>
                  <a:cubicBezTo>
                    <a:pt x="4027" y="1287"/>
                    <a:pt x="4111" y="1220"/>
                    <a:pt x="4211" y="1186"/>
                  </a:cubicBezTo>
                  <a:cubicBezTo>
                    <a:pt x="4272" y="1162"/>
                    <a:pt x="4333" y="1147"/>
                    <a:pt x="4401" y="1147"/>
                  </a:cubicBezTo>
                  <a:cubicBezTo>
                    <a:pt x="4412" y="1147"/>
                    <a:pt x="4424" y="1147"/>
                    <a:pt x="4436" y="1148"/>
                  </a:cubicBezTo>
                  <a:lnTo>
                    <a:pt x="4436" y="1148"/>
                  </a:lnTo>
                  <a:cubicBezTo>
                    <a:pt x="4393" y="1129"/>
                    <a:pt x="4347" y="1119"/>
                    <a:pt x="4300" y="1119"/>
                  </a:cubicBezTo>
                  <a:cubicBezTo>
                    <a:pt x="4265" y="1119"/>
                    <a:pt x="4230" y="1125"/>
                    <a:pt x="4194" y="1136"/>
                  </a:cubicBezTo>
                  <a:cubicBezTo>
                    <a:pt x="4094" y="1186"/>
                    <a:pt x="3994" y="1237"/>
                    <a:pt x="3927" y="1337"/>
                  </a:cubicBezTo>
                  <a:cubicBezTo>
                    <a:pt x="3827" y="1454"/>
                    <a:pt x="3760" y="1571"/>
                    <a:pt x="3693" y="1704"/>
                  </a:cubicBezTo>
                  <a:cubicBezTo>
                    <a:pt x="3322" y="2447"/>
                    <a:pt x="3029" y="3236"/>
                    <a:pt x="2828" y="4041"/>
                  </a:cubicBezTo>
                  <a:lnTo>
                    <a:pt x="2828" y="4041"/>
                  </a:lnTo>
                  <a:cubicBezTo>
                    <a:pt x="2601" y="3892"/>
                    <a:pt x="2362" y="3740"/>
                    <a:pt x="2122" y="3576"/>
                  </a:cubicBezTo>
                  <a:cubicBezTo>
                    <a:pt x="1604" y="3225"/>
                    <a:pt x="1120" y="2874"/>
                    <a:pt x="719" y="2523"/>
                  </a:cubicBezTo>
                  <a:cubicBezTo>
                    <a:pt x="518" y="2373"/>
                    <a:pt x="368" y="2172"/>
                    <a:pt x="251" y="1938"/>
                  </a:cubicBezTo>
                  <a:cubicBezTo>
                    <a:pt x="167" y="1738"/>
                    <a:pt x="117" y="1537"/>
                    <a:pt x="101" y="1303"/>
                  </a:cubicBezTo>
                  <a:cubicBezTo>
                    <a:pt x="84" y="986"/>
                    <a:pt x="101" y="669"/>
                    <a:pt x="151" y="351"/>
                  </a:cubicBezTo>
                  <a:cubicBezTo>
                    <a:pt x="167" y="234"/>
                    <a:pt x="184" y="117"/>
                    <a:pt x="20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73" name="Google Shape;3272;p58">
              <a:extLst>
                <a:ext uri="{FF2B5EF4-FFF2-40B4-BE49-F238E27FC236}">
                  <a16:creationId xmlns:a16="http://schemas.microsoft.com/office/drawing/2014/main" id="{E4F2C7CB-0A9F-4B07-830A-6FF790C3D853}"/>
                </a:ext>
              </a:extLst>
            </p:cNvPr>
            <p:cNvSpPr/>
            <p:nvPr/>
          </p:nvSpPr>
          <p:spPr>
            <a:xfrm>
              <a:off x="2095960" y="1939888"/>
              <a:ext cx="90509" cy="163904"/>
            </a:xfrm>
            <a:custGeom>
              <a:avLst/>
              <a:gdLst/>
              <a:ahLst/>
              <a:cxnLst/>
              <a:rect l="l" t="t" r="r" b="b"/>
              <a:pathLst>
                <a:path w="2824" h="5114" extrusionOk="0">
                  <a:moveTo>
                    <a:pt x="2473" y="0"/>
                  </a:moveTo>
                  <a:cubicBezTo>
                    <a:pt x="2456" y="117"/>
                    <a:pt x="2456" y="234"/>
                    <a:pt x="2456" y="351"/>
                  </a:cubicBezTo>
                  <a:cubicBezTo>
                    <a:pt x="2456" y="569"/>
                    <a:pt x="2473" y="903"/>
                    <a:pt x="2490" y="1304"/>
                  </a:cubicBezTo>
                  <a:cubicBezTo>
                    <a:pt x="2506" y="1705"/>
                    <a:pt x="2540" y="2189"/>
                    <a:pt x="2623" y="2707"/>
                  </a:cubicBezTo>
                  <a:cubicBezTo>
                    <a:pt x="2690" y="2975"/>
                    <a:pt x="2707" y="3242"/>
                    <a:pt x="2674" y="3509"/>
                  </a:cubicBezTo>
                  <a:cubicBezTo>
                    <a:pt x="2573" y="3777"/>
                    <a:pt x="2390" y="4010"/>
                    <a:pt x="2139" y="4161"/>
                  </a:cubicBezTo>
                  <a:cubicBezTo>
                    <a:pt x="1841" y="4384"/>
                    <a:pt x="1516" y="4568"/>
                    <a:pt x="1260" y="4818"/>
                  </a:cubicBezTo>
                  <a:lnTo>
                    <a:pt x="1260" y="4818"/>
                  </a:lnTo>
                  <a:cubicBezTo>
                    <a:pt x="1192" y="4094"/>
                    <a:pt x="947" y="3388"/>
                    <a:pt x="568" y="2741"/>
                  </a:cubicBezTo>
                  <a:cubicBezTo>
                    <a:pt x="451" y="2557"/>
                    <a:pt x="318" y="2373"/>
                    <a:pt x="184" y="2206"/>
                  </a:cubicBezTo>
                  <a:cubicBezTo>
                    <a:pt x="134" y="2139"/>
                    <a:pt x="67" y="2072"/>
                    <a:pt x="17" y="2022"/>
                  </a:cubicBezTo>
                  <a:lnTo>
                    <a:pt x="17" y="2022"/>
                  </a:lnTo>
                  <a:cubicBezTo>
                    <a:pt x="0" y="2039"/>
                    <a:pt x="217" y="2289"/>
                    <a:pt x="501" y="2791"/>
                  </a:cubicBezTo>
                  <a:cubicBezTo>
                    <a:pt x="886" y="3459"/>
                    <a:pt x="1103" y="4194"/>
                    <a:pt x="1153" y="4963"/>
                  </a:cubicBezTo>
                  <a:lnTo>
                    <a:pt x="1170" y="5113"/>
                  </a:lnTo>
                  <a:lnTo>
                    <a:pt x="1253" y="4996"/>
                  </a:lnTo>
                  <a:cubicBezTo>
                    <a:pt x="1504" y="4729"/>
                    <a:pt x="1872" y="4528"/>
                    <a:pt x="2222" y="4261"/>
                  </a:cubicBezTo>
                  <a:cubicBezTo>
                    <a:pt x="2490" y="4094"/>
                    <a:pt x="2674" y="3843"/>
                    <a:pt x="2791" y="3543"/>
                  </a:cubicBezTo>
                  <a:cubicBezTo>
                    <a:pt x="2824" y="3259"/>
                    <a:pt x="2807" y="2975"/>
                    <a:pt x="2740" y="2690"/>
                  </a:cubicBezTo>
                  <a:cubicBezTo>
                    <a:pt x="2657" y="2173"/>
                    <a:pt x="2607" y="1688"/>
                    <a:pt x="2573" y="1287"/>
                  </a:cubicBezTo>
                  <a:cubicBezTo>
                    <a:pt x="2557" y="903"/>
                    <a:pt x="2523" y="585"/>
                    <a:pt x="2506" y="335"/>
                  </a:cubicBezTo>
                  <a:cubicBezTo>
                    <a:pt x="2506" y="218"/>
                    <a:pt x="2490" y="117"/>
                    <a:pt x="24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74" name="Google Shape;3273;p58">
              <a:extLst>
                <a:ext uri="{FF2B5EF4-FFF2-40B4-BE49-F238E27FC236}">
                  <a16:creationId xmlns:a16="http://schemas.microsoft.com/office/drawing/2014/main" id="{8528B9B0-3627-4B42-A78B-B229E4B9F36B}"/>
                </a:ext>
              </a:extLst>
            </p:cNvPr>
            <p:cNvSpPr/>
            <p:nvPr/>
          </p:nvSpPr>
          <p:spPr>
            <a:xfrm>
              <a:off x="2413511" y="1957548"/>
              <a:ext cx="239926" cy="297777"/>
            </a:xfrm>
            <a:custGeom>
              <a:avLst/>
              <a:gdLst/>
              <a:ahLst/>
              <a:cxnLst/>
              <a:rect l="l" t="t" r="r" b="b"/>
              <a:pathLst>
                <a:path w="7486" h="9291" extrusionOk="0">
                  <a:moveTo>
                    <a:pt x="6584" y="1"/>
                  </a:moveTo>
                  <a:cubicBezTo>
                    <a:pt x="6416" y="218"/>
                    <a:pt x="0" y="8789"/>
                    <a:pt x="0" y="8789"/>
                  </a:cubicBezTo>
                  <a:lnTo>
                    <a:pt x="903" y="9291"/>
                  </a:lnTo>
                  <a:lnTo>
                    <a:pt x="7486" y="836"/>
                  </a:lnTo>
                  <a:lnTo>
                    <a:pt x="6584"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75" name="Google Shape;3274;p58">
              <a:extLst>
                <a:ext uri="{FF2B5EF4-FFF2-40B4-BE49-F238E27FC236}">
                  <a16:creationId xmlns:a16="http://schemas.microsoft.com/office/drawing/2014/main" id="{581FCBE2-74A0-44A8-B841-770A318B603A}"/>
                </a:ext>
              </a:extLst>
            </p:cNvPr>
            <p:cNvSpPr/>
            <p:nvPr/>
          </p:nvSpPr>
          <p:spPr>
            <a:xfrm>
              <a:off x="1667003" y="2087254"/>
              <a:ext cx="922175" cy="666159"/>
            </a:xfrm>
            <a:custGeom>
              <a:avLst/>
              <a:gdLst/>
              <a:ahLst/>
              <a:cxnLst/>
              <a:rect l="l" t="t" r="r" b="b"/>
              <a:pathLst>
                <a:path w="28773" h="20785" extrusionOk="0">
                  <a:moveTo>
                    <a:pt x="24462" y="0"/>
                  </a:moveTo>
                  <a:cubicBezTo>
                    <a:pt x="23725" y="0"/>
                    <a:pt x="23042" y="3088"/>
                    <a:pt x="23042" y="3088"/>
                  </a:cubicBezTo>
                  <a:cubicBezTo>
                    <a:pt x="22557" y="3773"/>
                    <a:pt x="22307" y="4108"/>
                    <a:pt x="22173" y="4275"/>
                  </a:cubicBezTo>
                  <a:cubicBezTo>
                    <a:pt x="21325" y="5025"/>
                    <a:pt x="12494" y="12642"/>
                    <a:pt x="11333" y="12642"/>
                  </a:cubicBezTo>
                  <a:cubicBezTo>
                    <a:pt x="11305" y="12642"/>
                    <a:pt x="11281" y="12638"/>
                    <a:pt x="11262" y="12629"/>
                  </a:cubicBezTo>
                  <a:cubicBezTo>
                    <a:pt x="10861" y="12445"/>
                    <a:pt x="4111" y="2737"/>
                    <a:pt x="4111" y="2737"/>
                  </a:cubicBezTo>
                  <a:lnTo>
                    <a:pt x="3075" y="3489"/>
                  </a:lnTo>
                  <a:cubicBezTo>
                    <a:pt x="702" y="5227"/>
                    <a:pt x="1" y="8452"/>
                    <a:pt x="1421" y="11008"/>
                  </a:cubicBezTo>
                  <a:cubicBezTo>
                    <a:pt x="3769" y="15209"/>
                    <a:pt x="7264" y="20784"/>
                    <a:pt x="9263" y="20784"/>
                  </a:cubicBezTo>
                  <a:cubicBezTo>
                    <a:pt x="9283" y="20784"/>
                    <a:pt x="9304" y="20784"/>
                    <a:pt x="9324" y="20783"/>
                  </a:cubicBezTo>
                  <a:cubicBezTo>
                    <a:pt x="16241" y="20398"/>
                    <a:pt x="26350" y="7884"/>
                    <a:pt x="26350" y="7884"/>
                  </a:cubicBezTo>
                  <a:cubicBezTo>
                    <a:pt x="26350" y="7884"/>
                    <a:pt x="28589" y="5060"/>
                    <a:pt x="28723" y="2687"/>
                  </a:cubicBezTo>
                  <a:cubicBezTo>
                    <a:pt x="28773" y="1952"/>
                    <a:pt x="28138" y="164"/>
                    <a:pt x="28138" y="164"/>
                  </a:cubicBezTo>
                  <a:lnTo>
                    <a:pt x="27536" y="950"/>
                  </a:lnTo>
                  <a:cubicBezTo>
                    <a:pt x="27467" y="1171"/>
                    <a:pt x="25864" y="3281"/>
                    <a:pt x="25029" y="3281"/>
                  </a:cubicBezTo>
                  <a:cubicBezTo>
                    <a:pt x="24856" y="3281"/>
                    <a:pt x="24715" y="3190"/>
                    <a:pt x="24629" y="2971"/>
                  </a:cubicBezTo>
                  <a:cubicBezTo>
                    <a:pt x="24128" y="1702"/>
                    <a:pt x="25331" y="265"/>
                    <a:pt x="24546" y="14"/>
                  </a:cubicBezTo>
                  <a:cubicBezTo>
                    <a:pt x="24518" y="5"/>
                    <a:pt x="24490" y="0"/>
                    <a:pt x="24462"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76" name="Google Shape;3275;p58">
              <a:extLst>
                <a:ext uri="{FF2B5EF4-FFF2-40B4-BE49-F238E27FC236}">
                  <a16:creationId xmlns:a16="http://schemas.microsoft.com/office/drawing/2014/main" id="{5C09BF59-7C53-435A-AA4C-D70B08173B85}"/>
                </a:ext>
              </a:extLst>
            </p:cNvPr>
            <p:cNvSpPr/>
            <p:nvPr/>
          </p:nvSpPr>
          <p:spPr>
            <a:xfrm>
              <a:off x="2550589" y="2130522"/>
              <a:ext cx="28428" cy="56280"/>
            </a:xfrm>
            <a:custGeom>
              <a:avLst/>
              <a:gdLst/>
              <a:ahLst/>
              <a:cxnLst/>
              <a:rect l="l" t="t" r="r" b="b"/>
              <a:pathLst>
                <a:path w="887" h="1756" extrusionOk="0">
                  <a:moveTo>
                    <a:pt x="886" y="1"/>
                  </a:moveTo>
                  <a:cubicBezTo>
                    <a:pt x="870" y="1"/>
                    <a:pt x="703" y="402"/>
                    <a:pt x="469" y="886"/>
                  </a:cubicBezTo>
                  <a:cubicBezTo>
                    <a:pt x="218" y="1371"/>
                    <a:pt x="1" y="1755"/>
                    <a:pt x="17" y="1755"/>
                  </a:cubicBezTo>
                  <a:cubicBezTo>
                    <a:pt x="218" y="1504"/>
                    <a:pt x="385" y="1220"/>
                    <a:pt x="535" y="920"/>
                  </a:cubicBezTo>
                  <a:cubicBezTo>
                    <a:pt x="686" y="619"/>
                    <a:pt x="803" y="318"/>
                    <a:pt x="886" y="1"/>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77" name="Google Shape;3276;p58">
              <a:extLst>
                <a:ext uri="{FF2B5EF4-FFF2-40B4-BE49-F238E27FC236}">
                  <a16:creationId xmlns:a16="http://schemas.microsoft.com/office/drawing/2014/main" id="{3A5B976D-0C13-4A3A-A9BF-34D8E57CFAE4}"/>
                </a:ext>
              </a:extLst>
            </p:cNvPr>
            <p:cNvSpPr/>
            <p:nvPr/>
          </p:nvSpPr>
          <p:spPr>
            <a:xfrm>
              <a:off x="1530438" y="2022898"/>
              <a:ext cx="440239" cy="472866"/>
            </a:xfrm>
            <a:custGeom>
              <a:avLst/>
              <a:gdLst/>
              <a:ahLst/>
              <a:cxnLst/>
              <a:rect l="l" t="t" r="r" b="b"/>
              <a:pathLst>
                <a:path w="13736" h="14754" extrusionOk="0">
                  <a:moveTo>
                    <a:pt x="7236" y="0"/>
                  </a:moveTo>
                  <a:cubicBezTo>
                    <a:pt x="7236" y="0"/>
                    <a:pt x="1" y="2573"/>
                    <a:pt x="5381" y="14754"/>
                  </a:cubicBezTo>
                  <a:lnTo>
                    <a:pt x="13735" y="9708"/>
                  </a:lnTo>
                  <a:lnTo>
                    <a:pt x="12549" y="6867"/>
                  </a:lnTo>
                  <a:lnTo>
                    <a:pt x="7236" y="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78" name="Google Shape;3277;p58">
              <a:extLst>
                <a:ext uri="{FF2B5EF4-FFF2-40B4-BE49-F238E27FC236}">
                  <a16:creationId xmlns:a16="http://schemas.microsoft.com/office/drawing/2014/main" id="{7ED3826F-1AA0-40FD-84EE-80865EFA2AB5}"/>
                </a:ext>
              </a:extLst>
            </p:cNvPr>
            <p:cNvSpPr/>
            <p:nvPr/>
          </p:nvSpPr>
          <p:spPr>
            <a:xfrm>
              <a:off x="1702899" y="2029308"/>
              <a:ext cx="270438" cy="466456"/>
            </a:xfrm>
            <a:custGeom>
              <a:avLst/>
              <a:gdLst/>
              <a:ahLst/>
              <a:cxnLst/>
              <a:rect l="l" t="t" r="r" b="b"/>
              <a:pathLst>
                <a:path w="8438" h="14554" extrusionOk="0">
                  <a:moveTo>
                    <a:pt x="1521" y="1"/>
                  </a:moveTo>
                  <a:lnTo>
                    <a:pt x="1354" y="17"/>
                  </a:lnTo>
                  <a:cubicBezTo>
                    <a:pt x="1348" y="12"/>
                    <a:pt x="1342" y="10"/>
                    <a:pt x="1337" y="10"/>
                  </a:cubicBezTo>
                  <a:cubicBezTo>
                    <a:pt x="1326" y="10"/>
                    <a:pt x="1315" y="17"/>
                    <a:pt x="1303" y="17"/>
                  </a:cubicBezTo>
                  <a:cubicBezTo>
                    <a:pt x="1587" y="34"/>
                    <a:pt x="1871" y="68"/>
                    <a:pt x="2156" y="134"/>
                  </a:cubicBezTo>
                  <a:cubicBezTo>
                    <a:pt x="2490" y="235"/>
                    <a:pt x="2790" y="368"/>
                    <a:pt x="3074" y="552"/>
                  </a:cubicBezTo>
                  <a:cubicBezTo>
                    <a:pt x="3459" y="803"/>
                    <a:pt x="3810" y="1087"/>
                    <a:pt x="4110" y="1421"/>
                  </a:cubicBezTo>
                  <a:cubicBezTo>
                    <a:pt x="4879" y="2307"/>
                    <a:pt x="5531" y="3292"/>
                    <a:pt x="6032" y="4345"/>
                  </a:cubicBezTo>
                  <a:cubicBezTo>
                    <a:pt x="6633" y="5531"/>
                    <a:pt x="7202" y="6885"/>
                    <a:pt x="7786" y="8288"/>
                  </a:cubicBezTo>
                  <a:lnTo>
                    <a:pt x="8285" y="9478"/>
                  </a:lnTo>
                  <a:lnTo>
                    <a:pt x="8285" y="9478"/>
                  </a:lnTo>
                  <a:cubicBezTo>
                    <a:pt x="5894" y="10790"/>
                    <a:pt x="3802" y="12036"/>
                    <a:pt x="2339" y="12967"/>
                  </a:cubicBezTo>
                  <a:cubicBezTo>
                    <a:pt x="1587" y="13451"/>
                    <a:pt x="1003" y="13835"/>
                    <a:pt x="602" y="14119"/>
                  </a:cubicBezTo>
                  <a:cubicBezTo>
                    <a:pt x="401" y="14253"/>
                    <a:pt x="251" y="14353"/>
                    <a:pt x="150" y="14437"/>
                  </a:cubicBezTo>
                  <a:cubicBezTo>
                    <a:pt x="100" y="14470"/>
                    <a:pt x="50" y="14504"/>
                    <a:pt x="0" y="14554"/>
                  </a:cubicBezTo>
                  <a:cubicBezTo>
                    <a:pt x="50" y="14520"/>
                    <a:pt x="117" y="14487"/>
                    <a:pt x="167" y="14454"/>
                  </a:cubicBezTo>
                  <a:lnTo>
                    <a:pt x="635" y="14153"/>
                  </a:lnTo>
                  <a:cubicBezTo>
                    <a:pt x="1036" y="13886"/>
                    <a:pt x="1638" y="13501"/>
                    <a:pt x="2373" y="13050"/>
                  </a:cubicBezTo>
                  <a:cubicBezTo>
                    <a:pt x="3860" y="12114"/>
                    <a:pt x="5965" y="10878"/>
                    <a:pt x="8388" y="9558"/>
                  </a:cubicBezTo>
                  <a:lnTo>
                    <a:pt x="8438" y="9541"/>
                  </a:lnTo>
                  <a:lnTo>
                    <a:pt x="8421" y="9491"/>
                  </a:lnTo>
                  <a:cubicBezTo>
                    <a:pt x="8254" y="9090"/>
                    <a:pt x="8070" y="8672"/>
                    <a:pt x="7903" y="8238"/>
                  </a:cubicBezTo>
                  <a:cubicBezTo>
                    <a:pt x="7318" y="6835"/>
                    <a:pt x="6750" y="5481"/>
                    <a:pt x="6132" y="4295"/>
                  </a:cubicBezTo>
                  <a:cubicBezTo>
                    <a:pt x="5614" y="3225"/>
                    <a:pt x="4963" y="2240"/>
                    <a:pt x="4177" y="1354"/>
                  </a:cubicBezTo>
                  <a:cubicBezTo>
                    <a:pt x="3860" y="1020"/>
                    <a:pt x="3509" y="736"/>
                    <a:pt x="3125" y="502"/>
                  </a:cubicBezTo>
                  <a:cubicBezTo>
                    <a:pt x="2824" y="318"/>
                    <a:pt x="2506" y="185"/>
                    <a:pt x="2172" y="101"/>
                  </a:cubicBezTo>
                  <a:cubicBezTo>
                    <a:pt x="1955" y="34"/>
                    <a:pt x="1738" y="17"/>
                    <a:pt x="152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grpSp>
        <p:nvGrpSpPr>
          <p:cNvPr id="80" name="Google Shape;3279;p58">
            <a:extLst>
              <a:ext uri="{FF2B5EF4-FFF2-40B4-BE49-F238E27FC236}">
                <a16:creationId xmlns:a16="http://schemas.microsoft.com/office/drawing/2014/main" id="{06BE9F3E-5075-48E9-B999-84D626584553}"/>
              </a:ext>
            </a:extLst>
          </p:cNvPr>
          <p:cNvGrpSpPr/>
          <p:nvPr/>
        </p:nvGrpSpPr>
        <p:grpSpPr>
          <a:xfrm>
            <a:off x="4064037" y="2905179"/>
            <a:ext cx="1853309" cy="1357463"/>
            <a:chOff x="6397363" y="1227085"/>
            <a:chExt cx="1386996" cy="1394431"/>
          </a:xfrm>
        </p:grpSpPr>
        <p:sp>
          <p:nvSpPr>
            <p:cNvPr id="81" name="Google Shape;3280;p58">
              <a:extLst>
                <a:ext uri="{FF2B5EF4-FFF2-40B4-BE49-F238E27FC236}">
                  <a16:creationId xmlns:a16="http://schemas.microsoft.com/office/drawing/2014/main" id="{787E50F2-2459-4688-9FFF-6D07EE2A2F64}"/>
                </a:ext>
              </a:extLst>
            </p:cNvPr>
            <p:cNvSpPr/>
            <p:nvPr/>
          </p:nvSpPr>
          <p:spPr>
            <a:xfrm>
              <a:off x="6560690" y="1778153"/>
              <a:ext cx="45575" cy="4038"/>
            </a:xfrm>
            <a:custGeom>
              <a:avLst/>
              <a:gdLst/>
              <a:ahLst/>
              <a:cxnLst/>
              <a:rect l="l" t="t" r="r" b="b"/>
              <a:pathLst>
                <a:path w="1422" h="126" extrusionOk="0">
                  <a:moveTo>
                    <a:pt x="717" y="0"/>
                  </a:moveTo>
                  <a:cubicBezTo>
                    <a:pt x="481" y="0"/>
                    <a:pt x="243" y="21"/>
                    <a:pt x="1" y="63"/>
                  </a:cubicBezTo>
                  <a:cubicBezTo>
                    <a:pt x="243" y="105"/>
                    <a:pt x="481" y="126"/>
                    <a:pt x="717" y="126"/>
                  </a:cubicBezTo>
                  <a:cubicBezTo>
                    <a:pt x="953" y="126"/>
                    <a:pt x="1187" y="105"/>
                    <a:pt x="1421" y="63"/>
                  </a:cubicBezTo>
                  <a:cubicBezTo>
                    <a:pt x="1187" y="21"/>
                    <a:pt x="953" y="0"/>
                    <a:pt x="71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82" name="Google Shape;3281;p58">
              <a:extLst>
                <a:ext uri="{FF2B5EF4-FFF2-40B4-BE49-F238E27FC236}">
                  <a16:creationId xmlns:a16="http://schemas.microsoft.com/office/drawing/2014/main" id="{EB917B21-3CDE-4ED1-B8E7-2C12E0B9E986}"/>
                </a:ext>
              </a:extLst>
            </p:cNvPr>
            <p:cNvSpPr/>
            <p:nvPr/>
          </p:nvSpPr>
          <p:spPr>
            <a:xfrm>
              <a:off x="7565329" y="2216052"/>
              <a:ext cx="198165" cy="258163"/>
            </a:xfrm>
            <a:custGeom>
              <a:avLst/>
              <a:gdLst/>
              <a:ahLst/>
              <a:cxnLst/>
              <a:rect l="l" t="t" r="r" b="b"/>
              <a:pathLst>
                <a:path w="6183" h="8055" extrusionOk="0">
                  <a:moveTo>
                    <a:pt x="5380" y="1"/>
                  </a:moveTo>
                  <a:lnTo>
                    <a:pt x="0" y="3309"/>
                  </a:lnTo>
                  <a:lnTo>
                    <a:pt x="1972" y="8054"/>
                  </a:lnTo>
                  <a:cubicBezTo>
                    <a:pt x="3793" y="6350"/>
                    <a:pt x="5247" y="4278"/>
                    <a:pt x="6182" y="1972"/>
                  </a:cubicBezTo>
                  <a:lnTo>
                    <a:pt x="5380" y="1"/>
                  </a:ln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83" name="Google Shape;3282;p58">
              <a:extLst>
                <a:ext uri="{FF2B5EF4-FFF2-40B4-BE49-F238E27FC236}">
                  <a16:creationId xmlns:a16="http://schemas.microsoft.com/office/drawing/2014/main" id="{336273EC-6AD6-45AA-BC83-03471EC5B4D2}"/>
                </a:ext>
              </a:extLst>
            </p:cNvPr>
            <p:cNvSpPr/>
            <p:nvPr/>
          </p:nvSpPr>
          <p:spPr>
            <a:xfrm>
              <a:off x="6742253" y="1838984"/>
              <a:ext cx="1042106" cy="782533"/>
            </a:xfrm>
            <a:custGeom>
              <a:avLst/>
              <a:gdLst/>
              <a:ahLst/>
              <a:cxnLst/>
              <a:rect l="l" t="t" r="r" b="b"/>
              <a:pathLst>
                <a:path w="32515" h="24416" extrusionOk="0">
                  <a:moveTo>
                    <a:pt x="19845" y="1"/>
                  </a:moveTo>
                  <a:cubicBezTo>
                    <a:pt x="19439" y="1"/>
                    <a:pt x="19198" y="20"/>
                    <a:pt x="19198" y="20"/>
                  </a:cubicBezTo>
                  <a:lnTo>
                    <a:pt x="12381" y="270"/>
                  </a:lnTo>
                  <a:cubicBezTo>
                    <a:pt x="10627" y="504"/>
                    <a:pt x="8922" y="1022"/>
                    <a:pt x="7352" y="1824"/>
                  </a:cubicBezTo>
                  <a:lnTo>
                    <a:pt x="7185" y="1874"/>
                  </a:lnTo>
                  <a:lnTo>
                    <a:pt x="7185" y="1908"/>
                  </a:lnTo>
                  <a:cubicBezTo>
                    <a:pt x="5280" y="2944"/>
                    <a:pt x="2573" y="5433"/>
                    <a:pt x="0" y="7839"/>
                  </a:cubicBezTo>
                  <a:lnTo>
                    <a:pt x="3074" y="10713"/>
                  </a:lnTo>
                  <a:lnTo>
                    <a:pt x="6483" y="13737"/>
                  </a:lnTo>
                  <a:cubicBezTo>
                    <a:pt x="6483" y="13754"/>
                    <a:pt x="6483" y="13771"/>
                    <a:pt x="6483" y="13804"/>
                  </a:cubicBezTo>
                  <a:cubicBezTo>
                    <a:pt x="6516" y="13988"/>
                    <a:pt x="5932" y="17647"/>
                    <a:pt x="5414" y="20805"/>
                  </a:cubicBezTo>
                  <a:cubicBezTo>
                    <a:pt x="8483" y="23191"/>
                    <a:pt x="12204" y="24416"/>
                    <a:pt x="15954" y="24416"/>
                  </a:cubicBezTo>
                  <a:cubicBezTo>
                    <a:pt x="18532" y="24416"/>
                    <a:pt x="21123" y="23837"/>
                    <a:pt x="23526" y="22660"/>
                  </a:cubicBezTo>
                  <a:lnTo>
                    <a:pt x="23793" y="19736"/>
                  </a:lnTo>
                  <a:cubicBezTo>
                    <a:pt x="24027" y="17079"/>
                    <a:pt x="24194" y="13787"/>
                    <a:pt x="24194" y="13787"/>
                  </a:cubicBezTo>
                  <a:lnTo>
                    <a:pt x="25180" y="16277"/>
                  </a:lnTo>
                  <a:lnTo>
                    <a:pt x="32298" y="12568"/>
                  </a:lnTo>
                  <a:cubicBezTo>
                    <a:pt x="32381" y="12334"/>
                    <a:pt x="32448" y="12117"/>
                    <a:pt x="32515" y="11883"/>
                  </a:cubicBezTo>
                  <a:cubicBezTo>
                    <a:pt x="31813" y="10212"/>
                    <a:pt x="29441" y="4731"/>
                    <a:pt x="27436" y="2676"/>
                  </a:cubicBezTo>
                  <a:cubicBezTo>
                    <a:pt x="25097" y="259"/>
                    <a:pt x="21343" y="1"/>
                    <a:pt x="19845"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84" name="Google Shape;3283;p58">
              <a:extLst>
                <a:ext uri="{FF2B5EF4-FFF2-40B4-BE49-F238E27FC236}">
                  <a16:creationId xmlns:a16="http://schemas.microsoft.com/office/drawing/2014/main" id="{69244937-04BB-4F00-9207-901CBB9344E0}"/>
                </a:ext>
              </a:extLst>
            </p:cNvPr>
            <p:cNvSpPr/>
            <p:nvPr/>
          </p:nvSpPr>
          <p:spPr>
            <a:xfrm>
              <a:off x="7131564" y="1831036"/>
              <a:ext cx="235119" cy="137911"/>
            </a:xfrm>
            <a:custGeom>
              <a:avLst/>
              <a:gdLst/>
              <a:ahLst/>
              <a:cxnLst/>
              <a:rect l="l" t="t" r="r" b="b"/>
              <a:pathLst>
                <a:path w="7336" h="4303" extrusionOk="0">
                  <a:moveTo>
                    <a:pt x="7252" y="0"/>
                  </a:moveTo>
                  <a:cubicBezTo>
                    <a:pt x="7235" y="17"/>
                    <a:pt x="7268" y="184"/>
                    <a:pt x="7268" y="485"/>
                  </a:cubicBezTo>
                  <a:cubicBezTo>
                    <a:pt x="7268" y="919"/>
                    <a:pt x="7202" y="1354"/>
                    <a:pt x="7068" y="1771"/>
                  </a:cubicBezTo>
                  <a:cubicBezTo>
                    <a:pt x="6851" y="2373"/>
                    <a:pt x="6483" y="2924"/>
                    <a:pt x="5982" y="3342"/>
                  </a:cubicBezTo>
                  <a:cubicBezTo>
                    <a:pt x="5307" y="3900"/>
                    <a:pt x="4481" y="4182"/>
                    <a:pt x="3652" y="4182"/>
                  </a:cubicBezTo>
                  <a:cubicBezTo>
                    <a:pt x="2942" y="4182"/>
                    <a:pt x="2229" y="3975"/>
                    <a:pt x="1604" y="3559"/>
                  </a:cubicBezTo>
                  <a:cubicBezTo>
                    <a:pt x="1086" y="3175"/>
                    <a:pt x="669" y="2674"/>
                    <a:pt x="385" y="2089"/>
                  </a:cubicBezTo>
                  <a:cubicBezTo>
                    <a:pt x="217" y="1688"/>
                    <a:pt x="101" y="1270"/>
                    <a:pt x="67" y="836"/>
                  </a:cubicBezTo>
                  <a:cubicBezTo>
                    <a:pt x="34" y="518"/>
                    <a:pt x="50" y="351"/>
                    <a:pt x="50" y="351"/>
                  </a:cubicBezTo>
                  <a:lnTo>
                    <a:pt x="50" y="351"/>
                  </a:lnTo>
                  <a:cubicBezTo>
                    <a:pt x="34" y="385"/>
                    <a:pt x="17" y="435"/>
                    <a:pt x="17" y="468"/>
                  </a:cubicBezTo>
                  <a:cubicBezTo>
                    <a:pt x="17" y="585"/>
                    <a:pt x="0" y="719"/>
                    <a:pt x="17" y="836"/>
                  </a:cubicBezTo>
                  <a:cubicBezTo>
                    <a:pt x="34" y="1270"/>
                    <a:pt x="134" y="1721"/>
                    <a:pt x="318" y="2122"/>
                  </a:cubicBezTo>
                  <a:cubicBezTo>
                    <a:pt x="585" y="2724"/>
                    <a:pt x="1003" y="3258"/>
                    <a:pt x="1537" y="3643"/>
                  </a:cubicBezTo>
                  <a:cubicBezTo>
                    <a:pt x="2180" y="4084"/>
                    <a:pt x="2922" y="4303"/>
                    <a:pt x="3662" y="4303"/>
                  </a:cubicBezTo>
                  <a:cubicBezTo>
                    <a:pt x="4520" y="4303"/>
                    <a:pt x="5375" y="4009"/>
                    <a:pt x="6065" y="3426"/>
                  </a:cubicBezTo>
                  <a:cubicBezTo>
                    <a:pt x="6567" y="2991"/>
                    <a:pt x="6934" y="2423"/>
                    <a:pt x="7135" y="1805"/>
                  </a:cubicBezTo>
                  <a:cubicBezTo>
                    <a:pt x="7285" y="1370"/>
                    <a:pt x="7335" y="936"/>
                    <a:pt x="7319" y="485"/>
                  </a:cubicBezTo>
                  <a:cubicBezTo>
                    <a:pt x="7319" y="368"/>
                    <a:pt x="7302" y="251"/>
                    <a:pt x="7268" y="134"/>
                  </a:cubicBezTo>
                  <a:cubicBezTo>
                    <a:pt x="7268" y="84"/>
                    <a:pt x="7252" y="50"/>
                    <a:pt x="7252" y="17"/>
                  </a:cubicBezTo>
                  <a:lnTo>
                    <a:pt x="7252"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85" name="Google Shape;3284;p58">
              <a:extLst>
                <a:ext uri="{FF2B5EF4-FFF2-40B4-BE49-F238E27FC236}">
                  <a16:creationId xmlns:a16="http://schemas.microsoft.com/office/drawing/2014/main" id="{B04BBD28-4290-44F1-B542-32FE952F8818}"/>
                </a:ext>
              </a:extLst>
            </p:cNvPr>
            <p:cNvSpPr/>
            <p:nvPr/>
          </p:nvSpPr>
          <p:spPr>
            <a:xfrm>
              <a:off x="7493024" y="1878694"/>
              <a:ext cx="78747" cy="371684"/>
            </a:xfrm>
            <a:custGeom>
              <a:avLst/>
              <a:gdLst/>
              <a:ahLst/>
              <a:cxnLst/>
              <a:rect l="l" t="t" r="r" b="b"/>
              <a:pathLst>
                <a:path w="2457" h="11597" extrusionOk="0">
                  <a:moveTo>
                    <a:pt x="2457" y="0"/>
                  </a:moveTo>
                  <a:cubicBezTo>
                    <a:pt x="2290" y="0"/>
                    <a:pt x="2123" y="17"/>
                    <a:pt x="1972" y="67"/>
                  </a:cubicBezTo>
                  <a:cubicBezTo>
                    <a:pt x="1521" y="218"/>
                    <a:pt x="1137" y="502"/>
                    <a:pt x="853" y="869"/>
                  </a:cubicBezTo>
                  <a:cubicBezTo>
                    <a:pt x="452" y="1421"/>
                    <a:pt x="201" y="2072"/>
                    <a:pt x="134" y="2757"/>
                  </a:cubicBezTo>
                  <a:cubicBezTo>
                    <a:pt x="84" y="3142"/>
                    <a:pt x="67" y="3543"/>
                    <a:pt x="51" y="3960"/>
                  </a:cubicBezTo>
                  <a:cubicBezTo>
                    <a:pt x="34" y="4378"/>
                    <a:pt x="17" y="4812"/>
                    <a:pt x="17" y="5247"/>
                  </a:cubicBezTo>
                  <a:cubicBezTo>
                    <a:pt x="1" y="6751"/>
                    <a:pt x="84" y="8254"/>
                    <a:pt x="251" y="9758"/>
                  </a:cubicBezTo>
                  <a:cubicBezTo>
                    <a:pt x="318" y="10326"/>
                    <a:pt x="385" y="10794"/>
                    <a:pt x="435" y="11111"/>
                  </a:cubicBezTo>
                  <a:cubicBezTo>
                    <a:pt x="468" y="11245"/>
                    <a:pt x="485" y="11379"/>
                    <a:pt x="502" y="11479"/>
                  </a:cubicBezTo>
                  <a:cubicBezTo>
                    <a:pt x="519" y="11512"/>
                    <a:pt x="519" y="11563"/>
                    <a:pt x="535" y="11596"/>
                  </a:cubicBezTo>
                  <a:cubicBezTo>
                    <a:pt x="535" y="11546"/>
                    <a:pt x="535" y="11512"/>
                    <a:pt x="535" y="11462"/>
                  </a:cubicBezTo>
                  <a:cubicBezTo>
                    <a:pt x="519" y="11362"/>
                    <a:pt x="502" y="11245"/>
                    <a:pt x="485" y="11095"/>
                  </a:cubicBezTo>
                  <a:cubicBezTo>
                    <a:pt x="452" y="10777"/>
                    <a:pt x="402" y="10309"/>
                    <a:pt x="351" y="9741"/>
                  </a:cubicBezTo>
                  <a:cubicBezTo>
                    <a:pt x="201" y="8254"/>
                    <a:pt x="134" y="6751"/>
                    <a:pt x="134" y="5247"/>
                  </a:cubicBezTo>
                  <a:cubicBezTo>
                    <a:pt x="151" y="4812"/>
                    <a:pt x="151" y="4378"/>
                    <a:pt x="168" y="3960"/>
                  </a:cubicBezTo>
                  <a:cubicBezTo>
                    <a:pt x="184" y="3543"/>
                    <a:pt x="201" y="3158"/>
                    <a:pt x="251" y="2774"/>
                  </a:cubicBezTo>
                  <a:cubicBezTo>
                    <a:pt x="301" y="2106"/>
                    <a:pt x="535" y="1471"/>
                    <a:pt x="920" y="919"/>
                  </a:cubicBezTo>
                  <a:cubicBezTo>
                    <a:pt x="1187" y="552"/>
                    <a:pt x="1554" y="284"/>
                    <a:pt x="1989" y="117"/>
                  </a:cubicBezTo>
                  <a:cubicBezTo>
                    <a:pt x="2139" y="67"/>
                    <a:pt x="2306" y="34"/>
                    <a:pt x="245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86" name="Google Shape;3285;p58">
              <a:extLst>
                <a:ext uri="{FF2B5EF4-FFF2-40B4-BE49-F238E27FC236}">
                  <a16:creationId xmlns:a16="http://schemas.microsoft.com/office/drawing/2014/main" id="{30BECB5B-81B1-4DE7-BDA9-A85CE3B44DF8}"/>
                </a:ext>
              </a:extLst>
            </p:cNvPr>
            <p:cNvSpPr/>
            <p:nvPr/>
          </p:nvSpPr>
          <p:spPr>
            <a:xfrm>
              <a:off x="6948398" y="1864752"/>
              <a:ext cx="102848" cy="414567"/>
            </a:xfrm>
            <a:custGeom>
              <a:avLst/>
              <a:gdLst/>
              <a:ahLst/>
              <a:cxnLst/>
              <a:rect l="l" t="t" r="r" b="b"/>
              <a:pathLst>
                <a:path w="3209" h="12935" extrusionOk="0">
                  <a:moveTo>
                    <a:pt x="3209" y="1"/>
                  </a:moveTo>
                  <a:lnTo>
                    <a:pt x="3209" y="1"/>
                  </a:lnTo>
                  <a:cubicBezTo>
                    <a:pt x="3192" y="34"/>
                    <a:pt x="3176" y="84"/>
                    <a:pt x="3159" y="118"/>
                  </a:cubicBezTo>
                  <a:cubicBezTo>
                    <a:pt x="3125" y="218"/>
                    <a:pt x="3092" y="335"/>
                    <a:pt x="3025" y="485"/>
                  </a:cubicBezTo>
                  <a:cubicBezTo>
                    <a:pt x="2925" y="803"/>
                    <a:pt x="2775" y="1271"/>
                    <a:pt x="2591" y="1839"/>
                  </a:cubicBezTo>
                  <a:cubicBezTo>
                    <a:pt x="2240" y="2992"/>
                    <a:pt x="1789" y="4596"/>
                    <a:pt x="1354" y="6384"/>
                  </a:cubicBezTo>
                  <a:cubicBezTo>
                    <a:pt x="920" y="8188"/>
                    <a:pt x="586" y="9826"/>
                    <a:pt x="385" y="11012"/>
                  </a:cubicBezTo>
                  <a:cubicBezTo>
                    <a:pt x="285" y="11597"/>
                    <a:pt x="201" y="12081"/>
                    <a:pt x="151" y="12415"/>
                  </a:cubicBezTo>
                  <a:cubicBezTo>
                    <a:pt x="135" y="12566"/>
                    <a:pt x="118" y="12699"/>
                    <a:pt x="101" y="12800"/>
                  </a:cubicBezTo>
                  <a:cubicBezTo>
                    <a:pt x="18" y="12800"/>
                    <a:pt x="1" y="12917"/>
                    <a:pt x="84" y="12933"/>
                  </a:cubicBezTo>
                  <a:cubicBezTo>
                    <a:pt x="90" y="12934"/>
                    <a:pt x="95" y="12935"/>
                    <a:pt x="100" y="12935"/>
                  </a:cubicBezTo>
                  <a:cubicBezTo>
                    <a:pt x="172" y="12935"/>
                    <a:pt x="196" y="12831"/>
                    <a:pt x="118" y="12800"/>
                  </a:cubicBezTo>
                  <a:cubicBezTo>
                    <a:pt x="151" y="12699"/>
                    <a:pt x="168" y="12582"/>
                    <a:pt x="201" y="12415"/>
                  </a:cubicBezTo>
                  <a:cubicBezTo>
                    <a:pt x="268" y="12081"/>
                    <a:pt x="352" y="11597"/>
                    <a:pt x="469" y="11029"/>
                  </a:cubicBezTo>
                  <a:cubicBezTo>
                    <a:pt x="703" y="9842"/>
                    <a:pt x="1037" y="8205"/>
                    <a:pt x="1471" y="6417"/>
                  </a:cubicBezTo>
                  <a:cubicBezTo>
                    <a:pt x="1906" y="4629"/>
                    <a:pt x="2340" y="3025"/>
                    <a:pt x="2674" y="1872"/>
                  </a:cubicBezTo>
                  <a:cubicBezTo>
                    <a:pt x="2841" y="1304"/>
                    <a:pt x="2975" y="836"/>
                    <a:pt x="3075" y="502"/>
                  </a:cubicBezTo>
                  <a:cubicBezTo>
                    <a:pt x="3125" y="352"/>
                    <a:pt x="3159" y="218"/>
                    <a:pt x="3192" y="135"/>
                  </a:cubicBezTo>
                  <a:cubicBezTo>
                    <a:pt x="3192" y="84"/>
                    <a:pt x="3209" y="34"/>
                    <a:pt x="320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87" name="Google Shape;3286;p58">
              <a:extLst>
                <a:ext uri="{FF2B5EF4-FFF2-40B4-BE49-F238E27FC236}">
                  <a16:creationId xmlns:a16="http://schemas.microsoft.com/office/drawing/2014/main" id="{05BC37E4-0969-4BC5-BF3E-37E98F25FE27}"/>
                </a:ext>
              </a:extLst>
            </p:cNvPr>
            <p:cNvSpPr/>
            <p:nvPr/>
          </p:nvSpPr>
          <p:spPr>
            <a:xfrm>
              <a:off x="7534785" y="2182848"/>
              <a:ext cx="245311" cy="140892"/>
            </a:xfrm>
            <a:custGeom>
              <a:avLst/>
              <a:gdLst/>
              <a:ahLst/>
              <a:cxnLst/>
              <a:rect l="l" t="t" r="r" b="b"/>
              <a:pathLst>
                <a:path w="7654" h="4396" extrusionOk="0">
                  <a:moveTo>
                    <a:pt x="7653" y="1"/>
                  </a:moveTo>
                  <a:cubicBezTo>
                    <a:pt x="7536" y="51"/>
                    <a:pt x="7436" y="101"/>
                    <a:pt x="7336" y="168"/>
                  </a:cubicBezTo>
                  <a:lnTo>
                    <a:pt x="6534" y="669"/>
                  </a:lnTo>
                  <a:cubicBezTo>
                    <a:pt x="5849" y="1070"/>
                    <a:pt x="4913" y="1638"/>
                    <a:pt x="3860" y="2256"/>
                  </a:cubicBezTo>
                  <a:cubicBezTo>
                    <a:pt x="2791" y="2858"/>
                    <a:pt x="1839" y="3376"/>
                    <a:pt x="1137" y="3760"/>
                  </a:cubicBezTo>
                  <a:lnTo>
                    <a:pt x="302" y="4211"/>
                  </a:lnTo>
                  <a:cubicBezTo>
                    <a:pt x="201" y="4261"/>
                    <a:pt x="101" y="4312"/>
                    <a:pt x="1" y="4395"/>
                  </a:cubicBezTo>
                  <a:cubicBezTo>
                    <a:pt x="118" y="4345"/>
                    <a:pt x="218" y="4312"/>
                    <a:pt x="318" y="4245"/>
                  </a:cubicBezTo>
                  <a:cubicBezTo>
                    <a:pt x="519" y="4161"/>
                    <a:pt x="820" y="4011"/>
                    <a:pt x="1170" y="3844"/>
                  </a:cubicBezTo>
                  <a:cubicBezTo>
                    <a:pt x="1889" y="3476"/>
                    <a:pt x="2858" y="2958"/>
                    <a:pt x="3911" y="2357"/>
                  </a:cubicBezTo>
                  <a:cubicBezTo>
                    <a:pt x="4980" y="1755"/>
                    <a:pt x="5916" y="1170"/>
                    <a:pt x="6584" y="736"/>
                  </a:cubicBezTo>
                  <a:cubicBezTo>
                    <a:pt x="6918" y="519"/>
                    <a:pt x="7185" y="335"/>
                    <a:pt x="7369" y="218"/>
                  </a:cubicBezTo>
                  <a:cubicBezTo>
                    <a:pt x="7470" y="151"/>
                    <a:pt x="7570" y="84"/>
                    <a:pt x="765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88" name="Google Shape;3287;p58">
              <a:extLst>
                <a:ext uri="{FF2B5EF4-FFF2-40B4-BE49-F238E27FC236}">
                  <a16:creationId xmlns:a16="http://schemas.microsoft.com/office/drawing/2014/main" id="{B8AA4499-2740-4C1F-8516-0CA8530B42E7}"/>
                </a:ext>
              </a:extLst>
            </p:cNvPr>
            <p:cNvSpPr/>
            <p:nvPr/>
          </p:nvSpPr>
          <p:spPr>
            <a:xfrm>
              <a:off x="6771162" y="2061796"/>
              <a:ext cx="191210" cy="154321"/>
            </a:xfrm>
            <a:custGeom>
              <a:avLst/>
              <a:gdLst/>
              <a:ahLst/>
              <a:cxnLst/>
              <a:rect l="l" t="t" r="r" b="b"/>
              <a:pathLst>
                <a:path w="5966" h="4815" extrusionOk="0">
                  <a:moveTo>
                    <a:pt x="20" y="1"/>
                  </a:moveTo>
                  <a:cubicBezTo>
                    <a:pt x="18" y="1"/>
                    <a:pt x="18" y="1"/>
                    <a:pt x="17" y="2"/>
                  </a:cubicBezTo>
                  <a:cubicBezTo>
                    <a:pt x="0" y="18"/>
                    <a:pt x="1304" y="1121"/>
                    <a:pt x="2941" y="2458"/>
                  </a:cubicBezTo>
                  <a:cubicBezTo>
                    <a:pt x="4553" y="3774"/>
                    <a:pt x="5874" y="4814"/>
                    <a:pt x="5930" y="4814"/>
                  </a:cubicBezTo>
                  <a:cubicBezTo>
                    <a:pt x="5931" y="4814"/>
                    <a:pt x="5932" y="4814"/>
                    <a:pt x="5932" y="4814"/>
                  </a:cubicBezTo>
                  <a:cubicBezTo>
                    <a:pt x="5965" y="4797"/>
                    <a:pt x="4662" y="3694"/>
                    <a:pt x="3025" y="2358"/>
                  </a:cubicBezTo>
                  <a:cubicBezTo>
                    <a:pt x="1412" y="1058"/>
                    <a:pt x="91" y="1"/>
                    <a:pt x="2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89" name="Google Shape;3288;p58">
              <a:extLst>
                <a:ext uri="{FF2B5EF4-FFF2-40B4-BE49-F238E27FC236}">
                  <a16:creationId xmlns:a16="http://schemas.microsoft.com/office/drawing/2014/main" id="{53783F4D-D116-48E5-9187-BD3D2B621861}"/>
                </a:ext>
              </a:extLst>
            </p:cNvPr>
            <p:cNvSpPr/>
            <p:nvPr/>
          </p:nvSpPr>
          <p:spPr>
            <a:xfrm>
              <a:off x="7081214" y="2167849"/>
              <a:ext cx="294572" cy="106598"/>
            </a:xfrm>
            <a:custGeom>
              <a:avLst/>
              <a:gdLst/>
              <a:ahLst/>
              <a:cxnLst/>
              <a:rect l="l" t="t" r="r" b="b"/>
              <a:pathLst>
                <a:path w="9191" h="3326" extrusionOk="0">
                  <a:moveTo>
                    <a:pt x="9190" y="1"/>
                  </a:moveTo>
                  <a:lnTo>
                    <a:pt x="569" y="168"/>
                  </a:lnTo>
                  <a:lnTo>
                    <a:pt x="1" y="3326"/>
                  </a:lnTo>
                  <a:lnTo>
                    <a:pt x="8555" y="3293"/>
                  </a:lnTo>
                  <a:lnTo>
                    <a:pt x="91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90" name="Google Shape;3289;p58">
              <a:extLst>
                <a:ext uri="{FF2B5EF4-FFF2-40B4-BE49-F238E27FC236}">
                  <a16:creationId xmlns:a16="http://schemas.microsoft.com/office/drawing/2014/main" id="{632F2FCF-6200-4CFC-9D52-2E24BCF20984}"/>
                </a:ext>
              </a:extLst>
            </p:cNvPr>
            <p:cNvSpPr/>
            <p:nvPr/>
          </p:nvSpPr>
          <p:spPr>
            <a:xfrm>
              <a:off x="6959648" y="1227085"/>
              <a:ext cx="450399" cy="305020"/>
            </a:xfrm>
            <a:custGeom>
              <a:avLst/>
              <a:gdLst/>
              <a:ahLst/>
              <a:cxnLst/>
              <a:rect l="l" t="t" r="r" b="b"/>
              <a:pathLst>
                <a:path w="14053" h="9517" extrusionOk="0">
                  <a:moveTo>
                    <a:pt x="3382" y="0"/>
                  </a:moveTo>
                  <a:cubicBezTo>
                    <a:pt x="2512" y="0"/>
                    <a:pt x="1659" y="354"/>
                    <a:pt x="1037" y="1000"/>
                  </a:cubicBezTo>
                  <a:cubicBezTo>
                    <a:pt x="168" y="2002"/>
                    <a:pt x="1" y="3439"/>
                    <a:pt x="619" y="4625"/>
                  </a:cubicBezTo>
                  <a:cubicBezTo>
                    <a:pt x="820" y="5043"/>
                    <a:pt x="1170" y="5377"/>
                    <a:pt x="1605" y="5561"/>
                  </a:cubicBezTo>
                  <a:lnTo>
                    <a:pt x="11530" y="8719"/>
                  </a:lnTo>
                  <a:cubicBezTo>
                    <a:pt x="11410" y="9144"/>
                    <a:pt x="11735" y="9517"/>
                    <a:pt x="12125" y="9517"/>
                  </a:cubicBezTo>
                  <a:cubicBezTo>
                    <a:pt x="12225" y="9517"/>
                    <a:pt x="12329" y="9492"/>
                    <a:pt x="12432" y="9437"/>
                  </a:cubicBezTo>
                  <a:cubicBezTo>
                    <a:pt x="12850" y="9220"/>
                    <a:pt x="12883" y="8652"/>
                    <a:pt x="12800" y="8184"/>
                  </a:cubicBezTo>
                  <a:cubicBezTo>
                    <a:pt x="12699" y="7733"/>
                    <a:pt x="12532" y="7249"/>
                    <a:pt x="12716" y="6814"/>
                  </a:cubicBezTo>
                  <a:cubicBezTo>
                    <a:pt x="12866" y="6480"/>
                    <a:pt x="13184" y="6279"/>
                    <a:pt x="13418" y="6012"/>
                  </a:cubicBezTo>
                  <a:cubicBezTo>
                    <a:pt x="13852" y="5561"/>
                    <a:pt x="14053" y="4909"/>
                    <a:pt x="13952" y="4291"/>
                  </a:cubicBezTo>
                  <a:cubicBezTo>
                    <a:pt x="13835" y="3673"/>
                    <a:pt x="13368" y="3155"/>
                    <a:pt x="12749" y="2988"/>
                  </a:cubicBezTo>
                  <a:cubicBezTo>
                    <a:pt x="12148" y="2821"/>
                    <a:pt x="11396" y="3021"/>
                    <a:pt x="10928" y="2587"/>
                  </a:cubicBezTo>
                  <a:cubicBezTo>
                    <a:pt x="10594" y="2269"/>
                    <a:pt x="10561" y="1751"/>
                    <a:pt x="10293" y="1367"/>
                  </a:cubicBezTo>
                  <a:cubicBezTo>
                    <a:pt x="9991" y="926"/>
                    <a:pt x="9432" y="770"/>
                    <a:pt x="8875" y="770"/>
                  </a:cubicBezTo>
                  <a:cubicBezTo>
                    <a:pt x="8693" y="770"/>
                    <a:pt x="8511" y="787"/>
                    <a:pt x="8338" y="816"/>
                  </a:cubicBezTo>
                  <a:cubicBezTo>
                    <a:pt x="7798" y="906"/>
                    <a:pt x="7248" y="1065"/>
                    <a:pt x="6703" y="1065"/>
                  </a:cubicBezTo>
                  <a:cubicBezTo>
                    <a:pt x="6540" y="1065"/>
                    <a:pt x="6378" y="1051"/>
                    <a:pt x="6216" y="1016"/>
                  </a:cubicBezTo>
                  <a:cubicBezTo>
                    <a:pt x="5632" y="883"/>
                    <a:pt x="5147" y="482"/>
                    <a:pt x="4612" y="248"/>
                  </a:cubicBezTo>
                  <a:cubicBezTo>
                    <a:pt x="4214" y="81"/>
                    <a:pt x="3796" y="0"/>
                    <a:pt x="3382" y="0"/>
                  </a:cubicBezTo>
                  <a:close/>
                </a:path>
              </a:pathLst>
            </a:custGeom>
            <a:solidFill>
              <a:schemeClr val="bg1">
                <a:lumMod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91" name="Google Shape;3290;p58">
              <a:extLst>
                <a:ext uri="{FF2B5EF4-FFF2-40B4-BE49-F238E27FC236}">
                  <a16:creationId xmlns:a16="http://schemas.microsoft.com/office/drawing/2014/main" id="{1860A0CC-3F4A-400D-8855-BE0B71F0E0F4}"/>
                </a:ext>
              </a:extLst>
            </p:cNvPr>
            <p:cNvSpPr/>
            <p:nvPr/>
          </p:nvSpPr>
          <p:spPr>
            <a:xfrm>
              <a:off x="7021761" y="1331088"/>
              <a:ext cx="341172" cy="635455"/>
            </a:xfrm>
            <a:custGeom>
              <a:avLst/>
              <a:gdLst/>
              <a:ahLst/>
              <a:cxnLst/>
              <a:rect l="l" t="t" r="r" b="b"/>
              <a:pathLst>
                <a:path w="10645" h="19827" extrusionOk="0">
                  <a:moveTo>
                    <a:pt x="4637" y="1"/>
                  </a:moveTo>
                  <a:cubicBezTo>
                    <a:pt x="3048" y="1"/>
                    <a:pt x="1456" y="380"/>
                    <a:pt x="1" y="1146"/>
                  </a:cubicBezTo>
                  <a:cubicBezTo>
                    <a:pt x="1" y="1146"/>
                    <a:pt x="34" y="7646"/>
                    <a:pt x="302" y="10453"/>
                  </a:cubicBezTo>
                  <a:cubicBezTo>
                    <a:pt x="569" y="13260"/>
                    <a:pt x="3443" y="13477"/>
                    <a:pt x="3443" y="13477"/>
                  </a:cubicBezTo>
                  <a:cubicBezTo>
                    <a:pt x="3443" y="13477"/>
                    <a:pt x="3510" y="14964"/>
                    <a:pt x="3593" y="16518"/>
                  </a:cubicBezTo>
                  <a:cubicBezTo>
                    <a:pt x="3693" y="18362"/>
                    <a:pt x="5214" y="19827"/>
                    <a:pt x="7071" y="19827"/>
                  </a:cubicBezTo>
                  <a:cubicBezTo>
                    <a:pt x="7081" y="19827"/>
                    <a:pt x="7092" y="19827"/>
                    <a:pt x="7102" y="19827"/>
                  </a:cubicBezTo>
                  <a:cubicBezTo>
                    <a:pt x="9057" y="19827"/>
                    <a:pt x="10644" y="18256"/>
                    <a:pt x="10628" y="16301"/>
                  </a:cubicBezTo>
                  <a:lnTo>
                    <a:pt x="10293" y="1748"/>
                  </a:lnTo>
                  <a:lnTo>
                    <a:pt x="10026" y="1581"/>
                  </a:lnTo>
                  <a:cubicBezTo>
                    <a:pt x="8388" y="531"/>
                    <a:pt x="6515" y="1"/>
                    <a:pt x="4637" y="1"/>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92" name="Google Shape;3291;p58">
              <a:extLst>
                <a:ext uri="{FF2B5EF4-FFF2-40B4-BE49-F238E27FC236}">
                  <a16:creationId xmlns:a16="http://schemas.microsoft.com/office/drawing/2014/main" id="{AADAA3B2-0E93-4235-A0F1-E0D1E79391D0}"/>
                </a:ext>
              </a:extLst>
            </p:cNvPr>
            <p:cNvSpPr/>
            <p:nvPr/>
          </p:nvSpPr>
          <p:spPr>
            <a:xfrm>
              <a:off x="7186177" y="1505376"/>
              <a:ext cx="29486" cy="26409"/>
            </a:xfrm>
            <a:custGeom>
              <a:avLst/>
              <a:gdLst/>
              <a:ahLst/>
              <a:cxnLst/>
              <a:rect l="l" t="t" r="r" b="b"/>
              <a:pathLst>
                <a:path w="920" h="824" extrusionOk="0">
                  <a:moveTo>
                    <a:pt x="451" y="0"/>
                  </a:moveTo>
                  <a:cubicBezTo>
                    <a:pt x="412" y="0"/>
                    <a:pt x="373" y="6"/>
                    <a:pt x="335" y="19"/>
                  </a:cubicBezTo>
                  <a:cubicBezTo>
                    <a:pt x="117" y="103"/>
                    <a:pt x="1" y="337"/>
                    <a:pt x="67" y="537"/>
                  </a:cubicBezTo>
                  <a:cubicBezTo>
                    <a:pt x="121" y="713"/>
                    <a:pt x="285" y="823"/>
                    <a:pt x="461" y="823"/>
                  </a:cubicBezTo>
                  <a:cubicBezTo>
                    <a:pt x="502" y="823"/>
                    <a:pt x="544" y="817"/>
                    <a:pt x="585" y="804"/>
                  </a:cubicBezTo>
                  <a:cubicBezTo>
                    <a:pt x="803" y="738"/>
                    <a:pt x="919" y="504"/>
                    <a:pt x="853" y="286"/>
                  </a:cubicBezTo>
                  <a:cubicBezTo>
                    <a:pt x="785" y="111"/>
                    <a:pt x="619" y="0"/>
                    <a:pt x="45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93" name="Google Shape;3292;p58">
              <a:extLst>
                <a:ext uri="{FF2B5EF4-FFF2-40B4-BE49-F238E27FC236}">
                  <a16:creationId xmlns:a16="http://schemas.microsoft.com/office/drawing/2014/main" id="{6F1BA69E-2932-4A84-A0E7-3B91471F54D6}"/>
                </a:ext>
              </a:extLst>
            </p:cNvPr>
            <p:cNvSpPr/>
            <p:nvPr/>
          </p:nvSpPr>
          <p:spPr>
            <a:xfrm>
              <a:off x="7170633" y="1496594"/>
              <a:ext cx="47178" cy="14455"/>
            </a:xfrm>
            <a:custGeom>
              <a:avLst/>
              <a:gdLst/>
              <a:ahLst/>
              <a:cxnLst/>
              <a:rect l="l" t="t" r="r" b="b"/>
              <a:pathLst>
                <a:path w="1472" h="451" extrusionOk="0">
                  <a:moveTo>
                    <a:pt x="788" y="0"/>
                  </a:moveTo>
                  <a:cubicBezTo>
                    <a:pt x="562" y="0"/>
                    <a:pt x="339" y="77"/>
                    <a:pt x="151" y="226"/>
                  </a:cubicBezTo>
                  <a:cubicBezTo>
                    <a:pt x="34" y="343"/>
                    <a:pt x="1" y="427"/>
                    <a:pt x="18" y="444"/>
                  </a:cubicBezTo>
                  <a:cubicBezTo>
                    <a:pt x="23" y="448"/>
                    <a:pt x="29" y="451"/>
                    <a:pt x="38" y="451"/>
                  </a:cubicBezTo>
                  <a:cubicBezTo>
                    <a:pt x="121" y="451"/>
                    <a:pt x="374" y="258"/>
                    <a:pt x="736" y="243"/>
                  </a:cubicBezTo>
                  <a:cubicBezTo>
                    <a:pt x="769" y="240"/>
                    <a:pt x="800" y="239"/>
                    <a:pt x="831" y="239"/>
                  </a:cubicBezTo>
                  <a:cubicBezTo>
                    <a:pt x="1124" y="239"/>
                    <a:pt x="1355" y="352"/>
                    <a:pt x="1431" y="352"/>
                  </a:cubicBezTo>
                  <a:cubicBezTo>
                    <a:pt x="1443" y="352"/>
                    <a:pt x="1451" y="349"/>
                    <a:pt x="1455" y="343"/>
                  </a:cubicBezTo>
                  <a:cubicBezTo>
                    <a:pt x="1471" y="327"/>
                    <a:pt x="1421" y="243"/>
                    <a:pt x="1304" y="143"/>
                  </a:cubicBezTo>
                  <a:cubicBezTo>
                    <a:pt x="1143" y="47"/>
                    <a:pt x="965" y="0"/>
                    <a:pt x="78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94" name="Google Shape;3293;p58">
              <a:extLst>
                <a:ext uri="{FF2B5EF4-FFF2-40B4-BE49-F238E27FC236}">
                  <a16:creationId xmlns:a16="http://schemas.microsoft.com/office/drawing/2014/main" id="{B8429099-195E-411C-9688-46C7CFB95C30}"/>
                </a:ext>
              </a:extLst>
            </p:cNvPr>
            <p:cNvSpPr/>
            <p:nvPr/>
          </p:nvSpPr>
          <p:spPr>
            <a:xfrm>
              <a:off x="7048555" y="1505376"/>
              <a:ext cx="29486" cy="26409"/>
            </a:xfrm>
            <a:custGeom>
              <a:avLst/>
              <a:gdLst/>
              <a:ahLst/>
              <a:cxnLst/>
              <a:rect l="l" t="t" r="r" b="b"/>
              <a:pathLst>
                <a:path w="920" h="824" extrusionOk="0">
                  <a:moveTo>
                    <a:pt x="459" y="0"/>
                  </a:moveTo>
                  <a:cubicBezTo>
                    <a:pt x="418" y="0"/>
                    <a:pt x="376" y="6"/>
                    <a:pt x="335" y="19"/>
                  </a:cubicBezTo>
                  <a:cubicBezTo>
                    <a:pt x="117" y="103"/>
                    <a:pt x="0" y="337"/>
                    <a:pt x="67" y="537"/>
                  </a:cubicBezTo>
                  <a:cubicBezTo>
                    <a:pt x="121" y="713"/>
                    <a:pt x="285" y="823"/>
                    <a:pt x="461" y="823"/>
                  </a:cubicBezTo>
                  <a:cubicBezTo>
                    <a:pt x="502" y="823"/>
                    <a:pt x="544" y="817"/>
                    <a:pt x="585" y="804"/>
                  </a:cubicBezTo>
                  <a:cubicBezTo>
                    <a:pt x="802" y="738"/>
                    <a:pt x="919" y="504"/>
                    <a:pt x="853" y="286"/>
                  </a:cubicBezTo>
                  <a:cubicBezTo>
                    <a:pt x="798" y="111"/>
                    <a:pt x="635" y="0"/>
                    <a:pt x="45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95" name="Google Shape;3294;p58">
              <a:extLst>
                <a:ext uri="{FF2B5EF4-FFF2-40B4-BE49-F238E27FC236}">
                  <a16:creationId xmlns:a16="http://schemas.microsoft.com/office/drawing/2014/main" id="{227BB8A3-D6BB-4710-A6EE-34683B19FDA5}"/>
                </a:ext>
              </a:extLst>
            </p:cNvPr>
            <p:cNvSpPr/>
            <p:nvPr/>
          </p:nvSpPr>
          <p:spPr>
            <a:xfrm>
              <a:off x="7031408" y="1496946"/>
              <a:ext cx="47178" cy="14519"/>
            </a:xfrm>
            <a:custGeom>
              <a:avLst/>
              <a:gdLst/>
              <a:ahLst/>
              <a:cxnLst/>
              <a:rect l="l" t="t" r="r" b="b"/>
              <a:pathLst>
                <a:path w="1472" h="453" extrusionOk="0">
                  <a:moveTo>
                    <a:pt x="775" y="0"/>
                  </a:moveTo>
                  <a:cubicBezTo>
                    <a:pt x="554" y="0"/>
                    <a:pt x="335" y="76"/>
                    <a:pt x="151" y="232"/>
                  </a:cubicBezTo>
                  <a:cubicBezTo>
                    <a:pt x="34" y="332"/>
                    <a:pt x="1" y="433"/>
                    <a:pt x="17" y="449"/>
                  </a:cubicBezTo>
                  <a:cubicBezTo>
                    <a:pt x="21" y="452"/>
                    <a:pt x="26" y="453"/>
                    <a:pt x="31" y="453"/>
                  </a:cubicBezTo>
                  <a:cubicBezTo>
                    <a:pt x="106" y="453"/>
                    <a:pt x="363" y="263"/>
                    <a:pt x="736" y="232"/>
                  </a:cubicBezTo>
                  <a:cubicBezTo>
                    <a:pt x="766" y="229"/>
                    <a:pt x="795" y="228"/>
                    <a:pt x="824" y="228"/>
                  </a:cubicBezTo>
                  <a:cubicBezTo>
                    <a:pt x="1124" y="228"/>
                    <a:pt x="1360" y="357"/>
                    <a:pt x="1433" y="357"/>
                  </a:cubicBezTo>
                  <a:cubicBezTo>
                    <a:pt x="1444" y="357"/>
                    <a:pt x="1451" y="355"/>
                    <a:pt x="1454" y="349"/>
                  </a:cubicBezTo>
                  <a:cubicBezTo>
                    <a:pt x="1471" y="316"/>
                    <a:pt x="1421" y="232"/>
                    <a:pt x="1304" y="148"/>
                  </a:cubicBezTo>
                  <a:cubicBezTo>
                    <a:pt x="1139" y="51"/>
                    <a:pt x="956" y="0"/>
                    <a:pt x="77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96" name="Google Shape;3295;p58">
              <a:extLst>
                <a:ext uri="{FF2B5EF4-FFF2-40B4-BE49-F238E27FC236}">
                  <a16:creationId xmlns:a16="http://schemas.microsoft.com/office/drawing/2014/main" id="{5A662CF4-E3A4-4631-8BDC-DBC9AC4D216B}"/>
                </a:ext>
              </a:extLst>
            </p:cNvPr>
            <p:cNvSpPr/>
            <p:nvPr/>
          </p:nvSpPr>
          <p:spPr>
            <a:xfrm>
              <a:off x="7093008" y="1500087"/>
              <a:ext cx="34293" cy="110893"/>
            </a:xfrm>
            <a:custGeom>
              <a:avLst/>
              <a:gdLst/>
              <a:ahLst/>
              <a:cxnLst/>
              <a:rect l="l" t="t" r="r" b="b"/>
              <a:pathLst>
                <a:path w="1070" h="3460" extrusionOk="0">
                  <a:moveTo>
                    <a:pt x="1001" y="0"/>
                  </a:moveTo>
                  <a:cubicBezTo>
                    <a:pt x="947" y="0"/>
                    <a:pt x="632" y="913"/>
                    <a:pt x="301" y="2056"/>
                  </a:cubicBezTo>
                  <a:lnTo>
                    <a:pt x="67" y="2874"/>
                  </a:lnTo>
                  <a:cubicBezTo>
                    <a:pt x="17" y="3008"/>
                    <a:pt x="0" y="3158"/>
                    <a:pt x="50" y="3309"/>
                  </a:cubicBezTo>
                  <a:cubicBezTo>
                    <a:pt x="84" y="3375"/>
                    <a:pt x="151" y="3442"/>
                    <a:pt x="234" y="3459"/>
                  </a:cubicBezTo>
                  <a:lnTo>
                    <a:pt x="418" y="3459"/>
                  </a:lnTo>
                  <a:cubicBezTo>
                    <a:pt x="802" y="3442"/>
                    <a:pt x="1053" y="3409"/>
                    <a:pt x="1053" y="3392"/>
                  </a:cubicBezTo>
                  <a:cubicBezTo>
                    <a:pt x="1053" y="3359"/>
                    <a:pt x="802" y="3325"/>
                    <a:pt x="418" y="3309"/>
                  </a:cubicBezTo>
                  <a:cubicBezTo>
                    <a:pt x="318" y="3309"/>
                    <a:pt x="234" y="3292"/>
                    <a:pt x="217" y="3225"/>
                  </a:cubicBezTo>
                  <a:cubicBezTo>
                    <a:pt x="201" y="3125"/>
                    <a:pt x="217" y="3025"/>
                    <a:pt x="268" y="2941"/>
                  </a:cubicBezTo>
                  <a:cubicBezTo>
                    <a:pt x="351" y="2674"/>
                    <a:pt x="418" y="2406"/>
                    <a:pt x="501" y="2122"/>
                  </a:cubicBezTo>
                  <a:cubicBezTo>
                    <a:pt x="852" y="969"/>
                    <a:pt x="1070" y="17"/>
                    <a:pt x="1003" y="0"/>
                  </a:cubicBezTo>
                  <a:cubicBezTo>
                    <a:pt x="1002" y="0"/>
                    <a:pt x="1002" y="0"/>
                    <a:pt x="100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97" name="Google Shape;3296;p58">
              <a:extLst>
                <a:ext uri="{FF2B5EF4-FFF2-40B4-BE49-F238E27FC236}">
                  <a16:creationId xmlns:a16="http://schemas.microsoft.com/office/drawing/2014/main" id="{371D79F4-69FA-4D4E-90DB-EFDE59D14D4C}"/>
                </a:ext>
              </a:extLst>
            </p:cNvPr>
            <p:cNvSpPr/>
            <p:nvPr/>
          </p:nvSpPr>
          <p:spPr>
            <a:xfrm>
              <a:off x="7108520" y="1618961"/>
              <a:ext cx="68587" cy="36184"/>
            </a:xfrm>
            <a:custGeom>
              <a:avLst/>
              <a:gdLst/>
              <a:ahLst/>
              <a:cxnLst/>
              <a:rect l="l" t="t" r="r" b="b"/>
              <a:pathLst>
                <a:path w="2140" h="1129" extrusionOk="0">
                  <a:moveTo>
                    <a:pt x="1872" y="1"/>
                  </a:moveTo>
                  <a:lnTo>
                    <a:pt x="1872" y="1"/>
                  </a:lnTo>
                  <a:cubicBezTo>
                    <a:pt x="1287" y="301"/>
                    <a:pt x="652" y="535"/>
                    <a:pt x="1" y="702"/>
                  </a:cubicBezTo>
                  <a:cubicBezTo>
                    <a:pt x="220" y="979"/>
                    <a:pt x="543" y="1129"/>
                    <a:pt x="875" y="1129"/>
                  </a:cubicBezTo>
                  <a:cubicBezTo>
                    <a:pt x="1025" y="1129"/>
                    <a:pt x="1176" y="1099"/>
                    <a:pt x="1321" y="1037"/>
                  </a:cubicBezTo>
                  <a:cubicBezTo>
                    <a:pt x="2139" y="652"/>
                    <a:pt x="1872" y="1"/>
                    <a:pt x="18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98" name="Google Shape;3297;p58">
              <a:extLst>
                <a:ext uri="{FF2B5EF4-FFF2-40B4-BE49-F238E27FC236}">
                  <a16:creationId xmlns:a16="http://schemas.microsoft.com/office/drawing/2014/main" id="{4BEA8D14-2384-41DE-B197-C1D2C006CFCD}"/>
                </a:ext>
              </a:extLst>
            </p:cNvPr>
            <p:cNvSpPr/>
            <p:nvPr/>
          </p:nvSpPr>
          <p:spPr>
            <a:xfrm>
              <a:off x="7132077" y="1718572"/>
              <a:ext cx="115701" cy="66440"/>
            </a:xfrm>
            <a:custGeom>
              <a:avLst/>
              <a:gdLst/>
              <a:ahLst/>
              <a:cxnLst/>
              <a:rect l="l" t="t" r="r" b="b"/>
              <a:pathLst>
                <a:path w="3610" h="2073" extrusionOk="0">
                  <a:moveTo>
                    <a:pt x="3610" y="0"/>
                  </a:moveTo>
                  <a:lnTo>
                    <a:pt x="3610" y="0"/>
                  </a:lnTo>
                  <a:cubicBezTo>
                    <a:pt x="2557" y="786"/>
                    <a:pt x="1304" y="1254"/>
                    <a:pt x="1" y="1337"/>
                  </a:cubicBezTo>
                  <a:lnTo>
                    <a:pt x="51" y="2072"/>
                  </a:lnTo>
                  <a:cubicBezTo>
                    <a:pt x="62" y="2072"/>
                    <a:pt x="74" y="2072"/>
                    <a:pt x="85" y="2072"/>
                  </a:cubicBezTo>
                  <a:cubicBezTo>
                    <a:pt x="2914" y="2072"/>
                    <a:pt x="3610" y="1"/>
                    <a:pt x="3610" y="0"/>
                  </a:cubicBez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99" name="Google Shape;3298;p58">
              <a:extLst>
                <a:ext uri="{FF2B5EF4-FFF2-40B4-BE49-F238E27FC236}">
                  <a16:creationId xmlns:a16="http://schemas.microsoft.com/office/drawing/2014/main" id="{EBC31908-B75C-49D5-89E3-24C278E7B3EA}"/>
                </a:ext>
              </a:extLst>
            </p:cNvPr>
            <p:cNvSpPr/>
            <p:nvPr/>
          </p:nvSpPr>
          <p:spPr>
            <a:xfrm>
              <a:off x="7353799" y="1464159"/>
              <a:ext cx="64805" cy="104002"/>
            </a:xfrm>
            <a:custGeom>
              <a:avLst/>
              <a:gdLst/>
              <a:ahLst/>
              <a:cxnLst/>
              <a:rect l="l" t="t" r="r" b="b"/>
              <a:pathLst>
                <a:path w="2022" h="3245" extrusionOk="0">
                  <a:moveTo>
                    <a:pt x="463" y="1"/>
                  </a:moveTo>
                  <a:cubicBezTo>
                    <a:pt x="442" y="1"/>
                    <a:pt x="422" y="1"/>
                    <a:pt x="401" y="2"/>
                  </a:cubicBezTo>
                  <a:cubicBezTo>
                    <a:pt x="167" y="19"/>
                    <a:pt x="0" y="219"/>
                    <a:pt x="0" y="436"/>
                  </a:cubicBezTo>
                  <a:cubicBezTo>
                    <a:pt x="17" y="1255"/>
                    <a:pt x="34" y="3110"/>
                    <a:pt x="34" y="3160"/>
                  </a:cubicBezTo>
                  <a:cubicBezTo>
                    <a:pt x="39" y="3177"/>
                    <a:pt x="277" y="3244"/>
                    <a:pt x="581" y="3244"/>
                  </a:cubicBezTo>
                  <a:cubicBezTo>
                    <a:pt x="1174" y="3244"/>
                    <a:pt x="2021" y="2990"/>
                    <a:pt x="1922" y="1623"/>
                  </a:cubicBezTo>
                  <a:cubicBezTo>
                    <a:pt x="1809" y="224"/>
                    <a:pt x="1001" y="1"/>
                    <a:pt x="463" y="1"/>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00" name="Google Shape;3299;p58">
              <a:extLst>
                <a:ext uri="{FF2B5EF4-FFF2-40B4-BE49-F238E27FC236}">
                  <a16:creationId xmlns:a16="http://schemas.microsoft.com/office/drawing/2014/main" id="{E656863C-282D-4D20-8B37-A60E06C46B0E}"/>
                </a:ext>
              </a:extLst>
            </p:cNvPr>
            <p:cNvSpPr/>
            <p:nvPr/>
          </p:nvSpPr>
          <p:spPr>
            <a:xfrm>
              <a:off x="7369311" y="1485473"/>
              <a:ext cx="28428" cy="58171"/>
            </a:xfrm>
            <a:custGeom>
              <a:avLst/>
              <a:gdLst/>
              <a:ahLst/>
              <a:cxnLst/>
              <a:rect l="l" t="t" r="r" b="b"/>
              <a:pathLst>
                <a:path w="887" h="1815" extrusionOk="0">
                  <a:moveTo>
                    <a:pt x="265" y="1"/>
                  </a:moveTo>
                  <a:cubicBezTo>
                    <a:pt x="206" y="1"/>
                    <a:pt x="142" y="31"/>
                    <a:pt x="101" y="72"/>
                  </a:cubicBezTo>
                  <a:cubicBezTo>
                    <a:pt x="68" y="105"/>
                    <a:pt x="34" y="156"/>
                    <a:pt x="34" y="206"/>
                  </a:cubicBezTo>
                  <a:cubicBezTo>
                    <a:pt x="18" y="289"/>
                    <a:pt x="68" y="323"/>
                    <a:pt x="68" y="323"/>
                  </a:cubicBezTo>
                  <a:cubicBezTo>
                    <a:pt x="84" y="323"/>
                    <a:pt x="68" y="273"/>
                    <a:pt x="84" y="222"/>
                  </a:cubicBezTo>
                  <a:cubicBezTo>
                    <a:pt x="114" y="150"/>
                    <a:pt x="181" y="102"/>
                    <a:pt x="264" y="102"/>
                  </a:cubicBezTo>
                  <a:cubicBezTo>
                    <a:pt x="276" y="102"/>
                    <a:pt x="289" y="103"/>
                    <a:pt x="302" y="105"/>
                  </a:cubicBezTo>
                  <a:cubicBezTo>
                    <a:pt x="435" y="139"/>
                    <a:pt x="536" y="222"/>
                    <a:pt x="586" y="356"/>
                  </a:cubicBezTo>
                  <a:cubicBezTo>
                    <a:pt x="669" y="523"/>
                    <a:pt x="719" y="690"/>
                    <a:pt x="736" y="874"/>
                  </a:cubicBezTo>
                  <a:cubicBezTo>
                    <a:pt x="753" y="1242"/>
                    <a:pt x="586" y="1609"/>
                    <a:pt x="368" y="1693"/>
                  </a:cubicBezTo>
                  <a:cubicBezTo>
                    <a:pt x="322" y="1720"/>
                    <a:pt x="276" y="1733"/>
                    <a:pt x="228" y="1733"/>
                  </a:cubicBezTo>
                  <a:cubicBezTo>
                    <a:pt x="188" y="1733"/>
                    <a:pt x="146" y="1725"/>
                    <a:pt x="101" y="1710"/>
                  </a:cubicBezTo>
                  <a:cubicBezTo>
                    <a:pt x="47" y="1696"/>
                    <a:pt x="26" y="1672"/>
                    <a:pt x="11" y="1672"/>
                  </a:cubicBezTo>
                  <a:cubicBezTo>
                    <a:pt x="8" y="1672"/>
                    <a:pt x="5" y="1673"/>
                    <a:pt x="2" y="1675"/>
                  </a:cubicBezTo>
                  <a:lnTo>
                    <a:pt x="2" y="1675"/>
                  </a:lnTo>
                  <a:cubicBezTo>
                    <a:pt x="1" y="1669"/>
                    <a:pt x="1" y="1664"/>
                    <a:pt x="1" y="1659"/>
                  </a:cubicBezTo>
                  <a:lnTo>
                    <a:pt x="1" y="1676"/>
                  </a:lnTo>
                  <a:cubicBezTo>
                    <a:pt x="1" y="1676"/>
                    <a:pt x="2" y="1675"/>
                    <a:pt x="2" y="1675"/>
                  </a:cubicBezTo>
                  <a:lnTo>
                    <a:pt x="2" y="1675"/>
                  </a:lnTo>
                  <a:cubicBezTo>
                    <a:pt x="6" y="1694"/>
                    <a:pt x="22" y="1722"/>
                    <a:pt x="84" y="1760"/>
                  </a:cubicBezTo>
                  <a:cubicBezTo>
                    <a:pt x="143" y="1799"/>
                    <a:pt x="208" y="1815"/>
                    <a:pt x="274" y="1815"/>
                  </a:cubicBezTo>
                  <a:cubicBezTo>
                    <a:pt x="322" y="1815"/>
                    <a:pt x="370" y="1807"/>
                    <a:pt x="419" y="1793"/>
                  </a:cubicBezTo>
                  <a:cubicBezTo>
                    <a:pt x="703" y="1676"/>
                    <a:pt x="886" y="1275"/>
                    <a:pt x="870" y="857"/>
                  </a:cubicBezTo>
                  <a:cubicBezTo>
                    <a:pt x="870" y="657"/>
                    <a:pt x="803" y="456"/>
                    <a:pt x="703" y="289"/>
                  </a:cubicBezTo>
                  <a:cubicBezTo>
                    <a:pt x="636" y="139"/>
                    <a:pt x="485" y="22"/>
                    <a:pt x="302" y="5"/>
                  </a:cubicBezTo>
                  <a:cubicBezTo>
                    <a:pt x="290" y="2"/>
                    <a:pt x="277" y="1"/>
                    <a:pt x="265" y="1"/>
                  </a:cubicBez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01" name="Google Shape;3300;p58">
              <a:extLst>
                <a:ext uri="{FF2B5EF4-FFF2-40B4-BE49-F238E27FC236}">
                  <a16:creationId xmlns:a16="http://schemas.microsoft.com/office/drawing/2014/main" id="{353E39BC-B6C6-4B1D-A168-0A1F0CCF9145}"/>
                </a:ext>
              </a:extLst>
            </p:cNvPr>
            <p:cNvSpPr/>
            <p:nvPr/>
          </p:nvSpPr>
          <p:spPr>
            <a:xfrm>
              <a:off x="7162749" y="1458230"/>
              <a:ext cx="56664" cy="18044"/>
            </a:xfrm>
            <a:custGeom>
              <a:avLst/>
              <a:gdLst/>
              <a:ahLst/>
              <a:cxnLst/>
              <a:rect l="l" t="t" r="r" b="b"/>
              <a:pathLst>
                <a:path w="1768" h="563" extrusionOk="0">
                  <a:moveTo>
                    <a:pt x="819" y="1"/>
                  </a:moveTo>
                  <a:cubicBezTo>
                    <a:pt x="342" y="1"/>
                    <a:pt x="1" y="277"/>
                    <a:pt x="80" y="387"/>
                  </a:cubicBezTo>
                  <a:cubicBezTo>
                    <a:pt x="147" y="521"/>
                    <a:pt x="464" y="504"/>
                    <a:pt x="865" y="538"/>
                  </a:cubicBezTo>
                  <a:cubicBezTo>
                    <a:pt x="1066" y="546"/>
                    <a:pt x="1245" y="563"/>
                    <a:pt x="1385" y="563"/>
                  </a:cubicBezTo>
                  <a:cubicBezTo>
                    <a:pt x="1525" y="563"/>
                    <a:pt x="1625" y="546"/>
                    <a:pt x="1667" y="488"/>
                  </a:cubicBezTo>
                  <a:cubicBezTo>
                    <a:pt x="1767" y="371"/>
                    <a:pt x="1417" y="37"/>
                    <a:pt x="899" y="3"/>
                  </a:cubicBezTo>
                  <a:cubicBezTo>
                    <a:pt x="872" y="1"/>
                    <a:pt x="845" y="1"/>
                    <a:pt x="81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02" name="Google Shape;3301;p58">
              <a:extLst>
                <a:ext uri="{FF2B5EF4-FFF2-40B4-BE49-F238E27FC236}">
                  <a16:creationId xmlns:a16="http://schemas.microsoft.com/office/drawing/2014/main" id="{B5CD5CFF-3A84-4F26-908E-D359774BC76F}"/>
                </a:ext>
              </a:extLst>
            </p:cNvPr>
            <p:cNvSpPr/>
            <p:nvPr/>
          </p:nvSpPr>
          <p:spPr>
            <a:xfrm>
              <a:off x="7031408" y="1462461"/>
              <a:ext cx="40639" cy="17147"/>
            </a:xfrm>
            <a:custGeom>
              <a:avLst/>
              <a:gdLst/>
              <a:ahLst/>
              <a:cxnLst/>
              <a:rect l="l" t="t" r="r" b="b"/>
              <a:pathLst>
                <a:path w="1268" h="535" extrusionOk="0">
                  <a:moveTo>
                    <a:pt x="717" y="0"/>
                  </a:moveTo>
                  <a:cubicBezTo>
                    <a:pt x="685" y="0"/>
                    <a:pt x="653" y="2"/>
                    <a:pt x="619" y="5"/>
                  </a:cubicBezTo>
                  <a:cubicBezTo>
                    <a:pt x="235" y="38"/>
                    <a:pt x="1" y="255"/>
                    <a:pt x="51" y="389"/>
                  </a:cubicBezTo>
                  <a:cubicBezTo>
                    <a:pt x="89" y="491"/>
                    <a:pt x="254" y="535"/>
                    <a:pt x="464" y="535"/>
                  </a:cubicBezTo>
                  <a:cubicBezTo>
                    <a:pt x="529" y="535"/>
                    <a:pt x="598" y="531"/>
                    <a:pt x="669" y="523"/>
                  </a:cubicBezTo>
                  <a:cubicBezTo>
                    <a:pt x="953" y="506"/>
                    <a:pt x="1220" y="422"/>
                    <a:pt x="1237" y="289"/>
                  </a:cubicBezTo>
                  <a:cubicBezTo>
                    <a:pt x="1268" y="152"/>
                    <a:pt x="1048" y="0"/>
                    <a:pt x="71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03" name="Google Shape;3302;p58">
              <a:extLst>
                <a:ext uri="{FF2B5EF4-FFF2-40B4-BE49-F238E27FC236}">
                  <a16:creationId xmlns:a16="http://schemas.microsoft.com/office/drawing/2014/main" id="{622E518E-FFC5-43C7-8FA5-833CD6FA77D2}"/>
                </a:ext>
              </a:extLst>
            </p:cNvPr>
            <p:cNvSpPr/>
            <p:nvPr/>
          </p:nvSpPr>
          <p:spPr>
            <a:xfrm>
              <a:off x="7005191" y="1314261"/>
              <a:ext cx="373799" cy="207876"/>
            </a:xfrm>
            <a:custGeom>
              <a:avLst/>
              <a:gdLst/>
              <a:ahLst/>
              <a:cxnLst/>
              <a:rect l="l" t="t" r="r" b="b"/>
              <a:pathLst>
                <a:path w="11663" h="6486" extrusionOk="0">
                  <a:moveTo>
                    <a:pt x="5096" y="0"/>
                  </a:moveTo>
                  <a:lnTo>
                    <a:pt x="2222" y="402"/>
                  </a:lnTo>
                  <a:lnTo>
                    <a:pt x="0" y="1020"/>
                  </a:lnTo>
                  <a:lnTo>
                    <a:pt x="117" y="2557"/>
                  </a:lnTo>
                  <a:cubicBezTo>
                    <a:pt x="117" y="2557"/>
                    <a:pt x="726" y="2849"/>
                    <a:pt x="1690" y="2849"/>
                  </a:cubicBezTo>
                  <a:cubicBezTo>
                    <a:pt x="2339" y="2849"/>
                    <a:pt x="3149" y="2717"/>
                    <a:pt x="4044" y="2273"/>
                  </a:cubicBezTo>
                  <a:cubicBezTo>
                    <a:pt x="5150" y="1726"/>
                    <a:pt x="6403" y="1382"/>
                    <a:pt x="7099" y="1382"/>
                  </a:cubicBezTo>
                  <a:cubicBezTo>
                    <a:pt x="7318" y="1382"/>
                    <a:pt x="7481" y="1416"/>
                    <a:pt x="7569" y="1488"/>
                  </a:cubicBezTo>
                  <a:cubicBezTo>
                    <a:pt x="7953" y="1772"/>
                    <a:pt x="8037" y="3275"/>
                    <a:pt x="9474" y="3710"/>
                  </a:cubicBezTo>
                  <a:cubicBezTo>
                    <a:pt x="9474" y="3710"/>
                    <a:pt x="9377" y="6486"/>
                    <a:pt x="10452" y="6486"/>
                  </a:cubicBezTo>
                  <a:cubicBezTo>
                    <a:pt x="10471" y="6486"/>
                    <a:pt x="10490" y="6485"/>
                    <a:pt x="10510" y="6483"/>
                  </a:cubicBezTo>
                  <a:cubicBezTo>
                    <a:pt x="11663" y="6383"/>
                    <a:pt x="10944" y="1939"/>
                    <a:pt x="10944" y="1939"/>
                  </a:cubicBezTo>
                  <a:lnTo>
                    <a:pt x="8154" y="569"/>
                  </a:lnTo>
                  <a:lnTo>
                    <a:pt x="5096" y="0"/>
                  </a:lnTo>
                  <a:close/>
                </a:path>
              </a:pathLst>
            </a:custGeom>
            <a:solidFill>
              <a:schemeClr val="bg1">
                <a:lumMod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04" name="Google Shape;3303;p58">
              <a:extLst>
                <a:ext uri="{FF2B5EF4-FFF2-40B4-BE49-F238E27FC236}">
                  <a16:creationId xmlns:a16="http://schemas.microsoft.com/office/drawing/2014/main" id="{939CFFDF-25C4-4DB5-8034-3439D587BF7B}"/>
                </a:ext>
              </a:extLst>
            </p:cNvPr>
            <p:cNvSpPr/>
            <p:nvPr/>
          </p:nvSpPr>
          <p:spPr>
            <a:xfrm>
              <a:off x="6485725" y="1553098"/>
              <a:ext cx="304731" cy="398990"/>
            </a:xfrm>
            <a:custGeom>
              <a:avLst/>
              <a:gdLst/>
              <a:ahLst/>
              <a:cxnLst/>
              <a:rect l="l" t="t" r="r" b="b"/>
              <a:pathLst>
                <a:path w="9508" h="12449" extrusionOk="0">
                  <a:moveTo>
                    <a:pt x="6116" y="1"/>
                  </a:moveTo>
                  <a:lnTo>
                    <a:pt x="1" y="3158"/>
                  </a:lnTo>
                  <a:lnTo>
                    <a:pt x="2992" y="12448"/>
                  </a:lnTo>
                  <a:lnTo>
                    <a:pt x="9508" y="11546"/>
                  </a:lnTo>
                  <a:cubicBezTo>
                    <a:pt x="9508" y="11546"/>
                    <a:pt x="6216" y="168"/>
                    <a:pt x="6116" y="1"/>
                  </a:cubicBezTo>
                  <a:close/>
                </a:path>
              </a:pathLst>
            </a:custGeom>
            <a:solidFill>
              <a:srgbClr val="045A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05" name="Google Shape;3304;p58">
              <a:extLst>
                <a:ext uri="{FF2B5EF4-FFF2-40B4-BE49-F238E27FC236}">
                  <a16:creationId xmlns:a16="http://schemas.microsoft.com/office/drawing/2014/main" id="{895A61A2-3DD2-42BB-B82B-E69C944F83BF}"/>
                </a:ext>
              </a:extLst>
            </p:cNvPr>
            <p:cNvSpPr/>
            <p:nvPr/>
          </p:nvSpPr>
          <p:spPr>
            <a:xfrm>
              <a:off x="6679595" y="1543996"/>
              <a:ext cx="129610" cy="379184"/>
            </a:xfrm>
            <a:custGeom>
              <a:avLst/>
              <a:gdLst/>
              <a:ahLst/>
              <a:cxnLst/>
              <a:rect l="l" t="t" r="r" b="b"/>
              <a:pathLst>
                <a:path w="4044" h="11831" extrusionOk="0">
                  <a:moveTo>
                    <a:pt x="635" y="0"/>
                  </a:moveTo>
                  <a:lnTo>
                    <a:pt x="0" y="335"/>
                  </a:lnTo>
                  <a:lnTo>
                    <a:pt x="3459" y="11830"/>
                  </a:lnTo>
                  <a:lnTo>
                    <a:pt x="4044" y="11529"/>
                  </a:lnTo>
                  <a:lnTo>
                    <a:pt x="635"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06" name="Google Shape;3305;p58">
              <a:extLst>
                <a:ext uri="{FF2B5EF4-FFF2-40B4-BE49-F238E27FC236}">
                  <a16:creationId xmlns:a16="http://schemas.microsoft.com/office/drawing/2014/main" id="{AF18BE75-707E-402A-82FA-CFECD2AA3DD0}"/>
                </a:ext>
              </a:extLst>
            </p:cNvPr>
            <p:cNvSpPr/>
            <p:nvPr/>
          </p:nvSpPr>
          <p:spPr>
            <a:xfrm>
              <a:off x="6574087" y="1643351"/>
              <a:ext cx="21634" cy="17788"/>
            </a:xfrm>
            <a:custGeom>
              <a:avLst/>
              <a:gdLst/>
              <a:ahLst/>
              <a:cxnLst/>
              <a:rect l="l" t="t" r="r" b="b"/>
              <a:pathLst>
                <a:path w="675" h="555" extrusionOk="0">
                  <a:moveTo>
                    <a:pt x="368" y="1"/>
                  </a:moveTo>
                  <a:cubicBezTo>
                    <a:pt x="346" y="1"/>
                    <a:pt x="324" y="3"/>
                    <a:pt x="301" y="8"/>
                  </a:cubicBezTo>
                  <a:cubicBezTo>
                    <a:pt x="67" y="58"/>
                    <a:pt x="1" y="376"/>
                    <a:pt x="218" y="510"/>
                  </a:cubicBezTo>
                  <a:cubicBezTo>
                    <a:pt x="264" y="540"/>
                    <a:pt x="314" y="554"/>
                    <a:pt x="363" y="554"/>
                  </a:cubicBezTo>
                  <a:cubicBezTo>
                    <a:pt x="525" y="554"/>
                    <a:pt x="674" y="401"/>
                    <a:pt x="636" y="209"/>
                  </a:cubicBezTo>
                  <a:cubicBezTo>
                    <a:pt x="607" y="81"/>
                    <a:pt x="494" y="1"/>
                    <a:pt x="36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07" name="Google Shape;3306;p58">
              <a:extLst>
                <a:ext uri="{FF2B5EF4-FFF2-40B4-BE49-F238E27FC236}">
                  <a16:creationId xmlns:a16="http://schemas.microsoft.com/office/drawing/2014/main" id="{B8A0474D-FE47-4139-AD30-034F726D5A80}"/>
                </a:ext>
              </a:extLst>
            </p:cNvPr>
            <p:cNvSpPr/>
            <p:nvPr/>
          </p:nvSpPr>
          <p:spPr>
            <a:xfrm>
              <a:off x="6397363" y="1703316"/>
              <a:ext cx="537703" cy="756797"/>
            </a:xfrm>
            <a:custGeom>
              <a:avLst/>
              <a:gdLst/>
              <a:ahLst/>
              <a:cxnLst/>
              <a:rect l="l" t="t" r="r" b="b"/>
              <a:pathLst>
                <a:path w="16777" h="23613" extrusionOk="0">
                  <a:moveTo>
                    <a:pt x="6416" y="0"/>
                  </a:moveTo>
                  <a:cubicBezTo>
                    <a:pt x="6131" y="0"/>
                    <a:pt x="5840" y="67"/>
                    <a:pt x="5565" y="209"/>
                  </a:cubicBezTo>
                  <a:lnTo>
                    <a:pt x="4646" y="677"/>
                  </a:lnTo>
                  <a:cubicBezTo>
                    <a:pt x="3977" y="1011"/>
                    <a:pt x="3493" y="1613"/>
                    <a:pt x="3292" y="2331"/>
                  </a:cubicBezTo>
                  <a:cubicBezTo>
                    <a:pt x="2988" y="3517"/>
                    <a:pt x="2699" y="4794"/>
                    <a:pt x="2705" y="4794"/>
                  </a:cubicBezTo>
                  <a:cubicBezTo>
                    <a:pt x="2705" y="4794"/>
                    <a:pt x="2706" y="4792"/>
                    <a:pt x="2708" y="4787"/>
                  </a:cubicBezTo>
                  <a:lnTo>
                    <a:pt x="2708" y="4787"/>
                  </a:lnTo>
                  <a:lnTo>
                    <a:pt x="870" y="17603"/>
                  </a:lnTo>
                  <a:cubicBezTo>
                    <a:pt x="870" y="17603"/>
                    <a:pt x="1" y="21312"/>
                    <a:pt x="2541" y="23066"/>
                  </a:cubicBezTo>
                  <a:cubicBezTo>
                    <a:pt x="3097" y="23457"/>
                    <a:pt x="3766" y="23612"/>
                    <a:pt x="4476" y="23612"/>
                  </a:cubicBezTo>
                  <a:cubicBezTo>
                    <a:pt x="6199" y="23612"/>
                    <a:pt x="8168" y="22700"/>
                    <a:pt x="9374" y="22014"/>
                  </a:cubicBezTo>
                  <a:lnTo>
                    <a:pt x="16776" y="17553"/>
                  </a:lnTo>
                  <a:lnTo>
                    <a:pt x="11045" y="12055"/>
                  </a:lnTo>
                  <a:lnTo>
                    <a:pt x="6768" y="14846"/>
                  </a:lnTo>
                  <a:lnTo>
                    <a:pt x="5966" y="4888"/>
                  </a:lnTo>
                  <a:lnTo>
                    <a:pt x="6033" y="4386"/>
                  </a:lnTo>
                  <a:lnTo>
                    <a:pt x="8940" y="3283"/>
                  </a:lnTo>
                  <a:lnTo>
                    <a:pt x="8104" y="1145"/>
                  </a:lnTo>
                  <a:cubicBezTo>
                    <a:pt x="7817" y="427"/>
                    <a:pt x="7136" y="0"/>
                    <a:pt x="6416" y="0"/>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sp>
        <p:nvSpPr>
          <p:cNvPr id="108" name="CaixaDeTexto 107">
            <a:extLst>
              <a:ext uri="{FF2B5EF4-FFF2-40B4-BE49-F238E27FC236}">
                <a16:creationId xmlns:a16="http://schemas.microsoft.com/office/drawing/2014/main" id="{56CCB04B-CE21-4E23-911D-234A500D96D8}"/>
              </a:ext>
            </a:extLst>
          </p:cNvPr>
          <p:cNvSpPr txBox="1"/>
          <p:nvPr/>
        </p:nvSpPr>
        <p:spPr>
          <a:xfrm>
            <a:off x="319745" y="4587965"/>
            <a:ext cx="2437345" cy="338554"/>
          </a:xfrm>
          <a:prstGeom prst="rect">
            <a:avLst/>
          </a:prstGeom>
          <a:noFill/>
        </p:spPr>
        <p:txBody>
          <a:bodyPr wrap="square">
            <a:spAutoFit/>
          </a:bodyPr>
          <a:lstStyle/>
          <a:p>
            <a:r>
              <a:rPr lang="pt-BR" sz="1600" b="1" dirty="0" err="1">
                <a:solidFill>
                  <a:schemeClr val="tx1"/>
                </a:solidFill>
              </a:rPr>
              <a:t>Language</a:t>
            </a:r>
            <a:r>
              <a:rPr lang="pt-BR" sz="1600" b="1" dirty="0">
                <a:solidFill>
                  <a:schemeClr val="tx1"/>
                </a:solidFill>
              </a:rPr>
              <a:t> </a:t>
            </a:r>
            <a:r>
              <a:rPr lang="pt-BR" sz="1600" b="1" dirty="0" err="1">
                <a:solidFill>
                  <a:schemeClr val="tx1"/>
                </a:solidFill>
              </a:rPr>
              <a:t>Learners</a:t>
            </a:r>
            <a:endParaRPr lang="pt-BR" sz="1600" dirty="0">
              <a:solidFill>
                <a:schemeClr val="tx1"/>
              </a:solidFill>
            </a:endParaRPr>
          </a:p>
        </p:txBody>
      </p:sp>
      <p:sp>
        <p:nvSpPr>
          <p:cNvPr id="109" name="CaixaDeTexto 108">
            <a:extLst>
              <a:ext uri="{FF2B5EF4-FFF2-40B4-BE49-F238E27FC236}">
                <a16:creationId xmlns:a16="http://schemas.microsoft.com/office/drawing/2014/main" id="{A3E2A53E-64EF-4B86-9E89-BF03EC513067}"/>
              </a:ext>
            </a:extLst>
          </p:cNvPr>
          <p:cNvSpPr txBox="1"/>
          <p:nvPr/>
        </p:nvSpPr>
        <p:spPr>
          <a:xfrm>
            <a:off x="47197" y="2112819"/>
            <a:ext cx="1943540" cy="584775"/>
          </a:xfrm>
          <a:prstGeom prst="rect">
            <a:avLst/>
          </a:prstGeom>
          <a:noFill/>
        </p:spPr>
        <p:txBody>
          <a:bodyPr wrap="square">
            <a:spAutoFit/>
          </a:bodyPr>
          <a:lstStyle/>
          <a:p>
            <a:r>
              <a:rPr lang="pt-BR" sz="1600" b="1" dirty="0" err="1">
                <a:solidFill>
                  <a:schemeClr val="tx1"/>
                </a:solidFill>
              </a:rPr>
              <a:t>Pre-service</a:t>
            </a:r>
            <a:r>
              <a:rPr lang="pt-BR" sz="1600" b="1" dirty="0">
                <a:solidFill>
                  <a:schemeClr val="tx1"/>
                </a:solidFill>
              </a:rPr>
              <a:t> </a:t>
            </a:r>
            <a:r>
              <a:rPr lang="pt-BR" sz="1600" b="1" dirty="0" err="1">
                <a:solidFill>
                  <a:schemeClr val="tx1"/>
                </a:solidFill>
              </a:rPr>
              <a:t>Teachers</a:t>
            </a:r>
            <a:endParaRPr lang="pt-BR" sz="1600" b="1" dirty="0">
              <a:solidFill>
                <a:schemeClr val="tx1"/>
              </a:solidFill>
            </a:endParaRPr>
          </a:p>
        </p:txBody>
      </p:sp>
      <p:sp>
        <p:nvSpPr>
          <p:cNvPr id="110" name="Google Shape;3201;p58">
            <a:extLst>
              <a:ext uri="{FF2B5EF4-FFF2-40B4-BE49-F238E27FC236}">
                <a16:creationId xmlns:a16="http://schemas.microsoft.com/office/drawing/2014/main" id="{B82FA116-05AD-4DA8-AEB6-457663FD190C}"/>
              </a:ext>
            </a:extLst>
          </p:cNvPr>
          <p:cNvSpPr txBox="1">
            <a:spLocks/>
          </p:cNvSpPr>
          <p:nvPr/>
        </p:nvSpPr>
        <p:spPr>
          <a:xfrm>
            <a:off x="4995707" y="1121485"/>
            <a:ext cx="2574571" cy="109127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pt-BR" sz="1600" b="1" dirty="0" err="1">
                <a:latin typeface="Calibri" panose="020F0502020204030204" pitchFamily="34" charset="0"/>
                <a:cs typeface="Calibri" panose="020F0502020204030204" pitchFamily="34" charset="0"/>
              </a:rPr>
              <a:t>Learner</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and</a:t>
            </a:r>
            <a:r>
              <a:rPr lang="pt-BR" sz="1600" b="1" dirty="0">
                <a:latin typeface="Calibri" panose="020F0502020204030204" pitchFamily="34" charset="0"/>
                <a:cs typeface="Calibri" panose="020F0502020204030204" pitchFamily="34" charset="0"/>
              </a:rPr>
              <a:t> Professional </a:t>
            </a:r>
            <a:r>
              <a:rPr lang="pt-BR" sz="1600" b="1" dirty="0" err="1">
                <a:latin typeface="Calibri" panose="020F0502020204030204" pitchFamily="34" charset="0"/>
                <a:cs typeface="Calibri" panose="020F0502020204030204" pitchFamily="34" charset="0"/>
              </a:rPr>
              <a:t>Translators</a:t>
            </a:r>
            <a:endParaRPr lang="pt-BR" sz="1600" b="1" dirty="0">
              <a:latin typeface="Calibri" panose="020F0502020204030204" pitchFamily="34" charset="0"/>
              <a:cs typeface="Calibri" panose="020F0502020204030204" pitchFamily="34" charset="0"/>
            </a:endParaRPr>
          </a:p>
        </p:txBody>
      </p:sp>
      <p:sp>
        <p:nvSpPr>
          <p:cNvPr id="112" name="Google Shape;3201;p58">
            <a:extLst>
              <a:ext uri="{FF2B5EF4-FFF2-40B4-BE49-F238E27FC236}">
                <a16:creationId xmlns:a16="http://schemas.microsoft.com/office/drawing/2014/main" id="{2CEDC3FC-1D83-42E2-B304-FF5ABF071212}"/>
              </a:ext>
            </a:extLst>
          </p:cNvPr>
          <p:cNvSpPr txBox="1">
            <a:spLocks/>
          </p:cNvSpPr>
          <p:nvPr/>
        </p:nvSpPr>
        <p:spPr>
          <a:xfrm>
            <a:off x="3508145" y="4312824"/>
            <a:ext cx="1892598" cy="903519"/>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pt-BR" sz="1800" b="1" dirty="0" err="1">
                <a:latin typeface="Calibri" panose="020F0502020204030204" pitchFamily="34" charset="0"/>
                <a:cs typeface="Calibri" panose="020F0502020204030204" pitchFamily="34" charset="0"/>
              </a:rPr>
              <a:t>Researchers</a:t>
            </a:r>
            <a:r>
              <a:rPr lang="pt-BR" sz="1800" b="1" dirty="0">
                <a:latin typeface="Calibri" panose="020F0502020204030204" pitchFamily="34" charset="0"/>
                <a:cs typeface="Calibri" panose="020F0502020204030204" pitchFamily="34" charset="0"/>
              </a:rPr>
              <a:t> </a:t>
            </a:r>
            <a:r>
              <a:rPr lang="pt-BR" sz="1800" b="1" dirty="0" err="1">
                <a:latin typeface="Calibri" panose="020F0502020204030204" pitchFamily="34" charset="0"/>
                <a:cs typeface="Calibri" panose="020F0502020204030204" pitchFamily="34" charset="0"/>
              </a:rPr>
              <a:t>and</a:t>
            </a:r>
            <a:r>
              <a:rPr lang="pt-BR" sz="1800" b="1" dirty="0">
                <a:latin typeface="Calibri" panose="020F0502020204030204" pitchFamily="34" charset="0"/>
                <a:cs typeface="Calibri" panose="020F0502020204030204" pitchFamily="34" charset="0"/>
              </a:rPr>
              <a:t> </a:t>
            </a:r>
            <a:r>
              <a:rPr lang="pt-BR" sz="1800" b="1" dirty="0" err="1">
                <a:latin typeface="Calibri" panose="020F0502020204030204" pitchFamily="34" charset="0"/>
                <a:cs typeface="Calibri" panose="020F0502020204030204" pitchFamily="34" charset="0"/>
              </a:rPr>
              <a:t>Lexicographers</a:t>
            </a:r>
            <a:endParaRPr lang="pt-BR" sz="1800" b="1" dirty="0">
              <a:latin typeface="Calibri" panose="020F0502020204030204" pitchFamily="34" charset="0"/>
              <a:cs typeface="Calibri" panose="020F0502020204030204" pitchFamily="34" charset="0"/>
            </a:endParaRPr>
          </a:p>
        </p:txBody>
      </p:sp>
      <p:sp>
        <p:nvSpPr>
          <p:cNvPr id="113" name="Google Shape;3215;p58">
            <a:extLst>
              <a:ext uri="{FF2B5EF4-FFF2-40B4-BE49-F238E27FC236}">
                <a16:creationId xmlns:a16="http://schemas.microsoft.com/office/drawing/2014/main" id="{79E640FE-75F0-4A70-B8FD-838D7DBA05F8}"/>
              </a:ext>
            </a:extLst>
          </p:cNvPr>
          <p:cNvSpPr/>
          <p:nvPr/>
        </p:nvSpPr>
        <p:spPr>
          <a:xfrm>
            <a:off x="10612948" y="3606235"/>
            <a:ext cx="730984" cy="612972"/>
          </a:xfrm>
          <a:custGeom>
            <a:avLst/>
            <a:gdLst/>
            <a:ahLst/>
            <a:cxnLst/>
            <a:rect l="l" t="t" r="r" b="b"/>
            <a:pathLst>
              <a:path w="16074" h="16075" extrusionOk="0">
                <a:moveTo>
                  <a:pt x="2657" y="3994"/>
                </a:moveTo>
                <a:cubicBezTo>
                  <a:pt x="3008" y="3526"/>
                  <a:pt x="3425" y="3092"/>
                  <a:pt x="3893" y="2724"/>
                </a:cubicBezTo>
                <a:lnTo>
                  <a:pt x="3592" y="1103"/>
                </a:lnTo>
                <a:lnTo>
                  <a:pt x="6115" y="34"/>
                </a:lnTo>
                <a:lnTo>
                  <a:pt x="7085" y="1371"/>
                </a:lnTo>
                <a:cubicBezTo>
                  <a:pt x="7669" y="1287"/>
                  <a:pt x="8271" y="1270"/>
                  <a:pt x="8856" y="1354"/>
                </a:cubicBezTo>
                <a:lnTo>
                  <a:pt x="9808" y="1"/>
                </a:lnTo>
                <a:lnTo>
                  <a:pt x="12331" y="1020"/>
                </a:lnTo>
                <a:lnTo>
                  <a:pt x="12080" y="2641"/>
                </a:lnTo>
                <a:cubicBezTo>
                  <a:pt x="12548" y="2991"/>
                  <a:pt x="12983" y="3426"/>
                  <a:pt x="13350" y="3894"/>
                </a:cubicBezTo>
                <a:lnTo>
                  <a:pt x="14971" y="3593"/>
                </a:lnTo>
                <a:lnTo>
                  <a:pt x="16040" y="6099"/>
                </a:lnTo>
                <a:lnTo>
                  <a:pt x="14704" y="7068"/>
                </a:lnTo>
                <a:cubicBezTo>
                  <a:pt x="14787" y="7670"/>
                  <a:pt x="14804" y="8255"/>
                  <a:pt x="14720" y="8856"/>
                </a:cubicBezTo>
                <a:lnTo>
                  <a:pt x="16074" y="9792"/>
                </a:lnTo>
                <a:lnTo>
                  <a:pt x="15055" y="12331"/>
                </a:lnTo>
                <a:lnTo>
                  <a:pt x="13434" y="12064"/>
                </a:lnTo>
                <a:cubicBezTo>
                  <a:pt x="13083" y="12549"/>
                  <a:pt x="12649" y="12966"/>
                  <a:pt x="12181" y="13334"/>
                </a:cubicBezTo>
                <a:lnTo>
                  <a:pt x="12481" y="14971"/>
                </a:lnTo>
                <a:lnTo>
                  <a:pt x="9975" y="16041"/>
                </a:lnTo>
                <a:lnTo>
                  <a:pt x="9006" y="14704"/>
                </a:lnTo>
                <a:cubicBezTo>
                  <a:pt x="8405" y="14788"/>
                  <a:pt x="7820" y="14788"/>
                  <a:pt x="7218" y="14721"/>
                </a:cubicBezTo>
                <a:lnTo>
                  <a:pt x="6283" y="16074"/>
                </a:lnTo>
                <a:lnTo>
                  <a:pt x="3743" y="15055"/>
                </a:lnTo>
                <a:lnTo>
                  <a:pt x="4010" y="13418"/>
                </a:lnTo>
                <a:cubicBezTo>
                  <a:pt x="3526" y="13067"/>
                  <a:pt x="3108" y="12649"/>
                  <a:pt x="2740" y="12181"/>
                </a:cubicBezTo>
                <a:lnTo>
                  <a:pt x="1103" y="12482"/>
                </a:lnTo>
                <a:lnTo>
                  <a:pt x="34" y="9959"/>
                </a:lnTo>
                <a:lnTo>
                  <a:pt x="1387" y="8990"/>
                </a:lnTo>
                <a:cubicBezTo>
                  <a:pt x="1287" y="8405"/>
                  <a:pt x="1287" y="7803"/>
                  <a:pt x="1354" y="7219"/>
                </a:cubicBezTo>
                <a:lnTo>
                  <a:pt x="0" y="6266"/>
                </a:lnTo>
                <a:lnTo>
                  <a:pt x="1019" y="3743"/>
                </a:lnTo>
                <a:close/>
                <a:moveTo>
                  <a:pt x="5364" y="6818"/>
                </a:moveTo>
                <a:cubicBezTo>
                  <a:pt x="4395" y="9240"/>
                  <a:pt x="6834" y="11646"/>
                  <a:pt x="9240" y="10610"/>
                </a:cubicBezTo>
                <a:cubicBezTo>
                  <a:pt x="11646" y="9591"/>
                  <a:pt x="11596" y="6166"/>
                  <a:pt x="9173" y="5197"/>
                </a:cubicBezTo>
                <a:cubicBezTo>
                  <a:pt x="7686" y="4595"/>
                  <a:pt x="5965" y="5331"/>
                  <a:pt x="5364" y="6818"/>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18;p58">
            <a:extLst>
              <a:ext uri="{FF2B5EF4-FFF2-40B4-BE49-F238E27FC236}">
                <a16:creationId xmlns:a16="http://schemas.microsoft.com/office/drawing/2014/main" id="{8FF32C02-0F71-4A87-A36F-39230265E2F4}"/>
              </a:ext>
            </a:extLst>
          </p:cNvPr>
          <p:cNvSpPr/>
          <p:nvPr/>
        </p:nvSpPr>
        <p:spPr>
          <a:xfrm>
            <a:off x="9781263" y="3567823"/>
            <a:ext cx="1550871" cy="1233076"/>
          </a:xfrm>
          <a:custGeom>
            <a:avLst/>
            <a:gdLst/>
            <a:ahLst/>
            <a:cxnLst/>
            <a:rect l="l" t="t" r="r" b="b"/>
            <a:pathLst>
              <a:path w="34103" h="32337" extrusionOk="0">
                <a:moveTo>
                  <a:pt x="16706" y="0"/>
                </a:moveTo>
                <a:cubicBezTo>
                  <a:pt x="16363" y="0"/>
                  <a:pt x="16018" y="11"/>
                  <a:pt x="15673" y="33"/>
                </a:cubicBezTo>
                <a:cubicBezTo>
                  <a:pt x="6767" y="601"/>
                  <a:pt x="0" y="8271"/>
                  <a:pt x="568" y="17193"/>
                </a:cubicBezTo>
                <a:cubicBezTo>
                  <a:pt x="969" y="23709"/>
                  <a:pt x="5280" y="29357"/>
                  <a:pt x="11462" y="31462"/>
                </a:cubicBezTo>
                <a:cubicBezTo>
                  <a:pt x="13178" y="32051"/>
                  <a:pt x="14947" y="32336"/>
                  <a:pt x="16699" y="32336"/>
                </a:cubicBezTo>
                <a:cubicBezTo>
                  <a:pt x="21259" y="32336"/>
                  <a:pt x="25708" y="30404"/>
                  <a:pt x="28822" y="26867"/>
                </a:cubicBezTo>
                <a:cubicBezTo>
                  <a:pt x="33150" y="21955"/>
                  <a:pt x="34102" y="14921"/>
                  <a:pt x="31212" y="9056"/>
                </a:cubicBezTo>
                <a:cubicBezTo>
                  <a:pt x="28490" y="3501"/>
                  <a:pt x="22845" y="0"/>
                  <a:pt x="1670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 name="Google Shape;3219;p58">
            <a:extLst>
              <a:ext uri="{FF2B5EF4-FFF2-40B4-BE49-F238E27FC236}">
                <a16:creationId xmlns:a16="http://schemas.microsoft.com/office/drawing/2014/main" id="{F43FE599-BD72-4F70-97BD-EB8750AE912E}"/>
              </a:ext>
            </a:extLst>
          </p:cNvPr>
          <p:cNvGrpSpPr/>
          <p:nvPr/>
        </p:nvGrpSpPr>
        <p:grpSpPr>
          <a:xfrm>
            <a:off x="6954750" y="2363567"/>
            <a:ext cx="1667018" cy="1686809"/>
            <a:chOff x="3916200" y="1687420"/>
            <a:chExt cx="1174857" cy="1417764"/>
          </a:xfrm>
        </p:grpSpPr>
        <p:sp>
          <p:nvSpPr>
            <p:cNvPr id="116" name="Google Shape;3220;p58">
              <a:extLst>
                <a:ext uri="{FF2B5EF4-FFF2-40B4-BE49-F238E27FC236}">
                  <a16:creationId xmlns:a16="http://schemas.microsoft.com/office/drawing/2014/main" id="{26686EF6-3E20-4751-ADB0-6E2282534610}"/>
                </a:ext>
              </a:extLst>
            </p:cNvPr>
            <p:cNvSpPr/>
            <p:nvPr/>
          </p:nvSpPr>
          <p:spPr>
            <a:xfrm>
              <a:off x="4986285" y="2082724"/>
              <a:ext cx="39646" cy="209960"/>
            </a:xfrm>
            <a:custGeom>
              <a:avLst/>
              <a:gdLst/>
              <a:ahLst/>
              <a:cxnLst/>
              <a:rect l="l" t="t" r="r" b="b"/>
              <a:pathLst>
                <a:path w="1237" h="6551" extrusionOk="0">
                  <a:moveTo>
                    <a:pt x="251" y="0"/>
                  </a:moveTo>
                  <a:lnTo>
                    <a:pt x="251" y="0"/>
                  </a:lnTo>
                  <a:cubicBezTo>
                    <a:pt x="435" y="284"/>
                    <a:pt x="602" y="568"/>
                    <a:pt x="735" y="886"/>
                  </a:cubicBezTo>
                  <a:cubicBezTo>
                    <a:pt x="1020" y="1638"/>
                    <a:pt x="1103" y="2456"/>
                    <a:pt x="986" y="3258"/>
                  </a:cubicBezTo>
                  <a:cubicBezTo>
                    <a:pt x="869" y="4060"/>
                    <a:pt x="652" y="4846"/>
                    <a:pt x="334" y="5598"/>
                  </a:cubicBezTo>
                  <a:cubicBezTo>
                    <a:pt x="234" y="5865"/>
                    <a:pt x="151" y="6099"/>
                    <a:pt x="84" y="6283"/>
                  </a:cubicBezTo>
                  <a:cubicBezTo>
                    <a:pt x="34" y="6366"/>
                    <a:pt x="17" y="6450"/>
                    <a:pt x="0" y="6550"/>
                  </a:cubicBezTo>
                  <a:cubicBezTo>
                    <a:pt x="50" y="6466"/>
                    <a:pt x="84" y="6383"/>
                    <a:pt x="117" y="6299"/>
                  </a:cubicBezTo>
                  <a:cubicBezTo>
                    <a:pt x="201" y="6149"/>
                    <a:pt x="301" y="5915"/>
                    <a:pt x="418" y="5631"/>
                  </a:cubicBezTo>
                  <a:cubicBezTo>
                    <a:pt x="752" y="4879"/>
                    <a:pt x="986" y="4077"/>
                    <a:pt x="1120" y="3275"/>
                  </a:cubicBezTo>
                  <a:cubicBezTo>
                    <a:pt x="1237" y="2456"/>
                    <a:pt x="1136" y="1604"/>
                    <a:pt x="819" y="836"/>
                  </a:cubicBezTo>
                  <a:cubicBezTo>
                    <a:pt x="719" y="618"/>
                    <a:pt x="585" y="401"/>
                    <a:pt x="435" y="201"/>
                  </a:cubicBezTo>
                  <a:cubicBezTo>
                    <a:pt x="385" y="117"/>
                    <a:pt x="318" y="50"/>
                    <a:pt x="251"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221;p58">
              <a:extLst>
                <a:ext uri="{FF2B5EF4-FFF2-40B4-BE49-F238E27FC236}">
                  <a16:creationId xmlns:a16="http://schemas.microsoft.com/office/drawing/2014/main" id="{C3443BA0-759C-4921-AED5-F1B59DC000A4}"/>
                </a:ext>
              </a:extLst>
            </p:cNvPr>
            <p:cNvSpPr/>
            <p:nvPr/>
          </p:nvSpPr>
          <p:spPr>
            <a:xfrm>
              <a:off x="4124653" y="2692668"/>
              <a:ext cx="4295" cy="93201"/>
            </a:xfrm>
            <a:custGeom>
              <a:avLst/>
              <a:gdLst/>
              <a:ahLst/>
              <a:cxnLst/>
              <a:rect l="l" t="t" r="r" b="b"/>
              <a:pathLst>
                <a:path w="134" h="2908" extrusionOk="0">
                  <a:moveTo>
                    <a:pt x="67" y="0"/>
                  </a:moveTo>
                  <a:cubicBezTo>
                    <a:pt x="34" y="0"/>
                    <a:pt x="0" y="652"/>
                    <a:pt x="0" y="1454"/>
                  </a:cubicBezTo>
                  <a:cubicBezTo>
                    <a:pt x="0" y="2256"/>
                    <a:pt x="34" y="2908"/>
                    <a:pt x="67" y="2908"/>
                  </a:cubicBezTo>
                  <a:cubicBezTo>
                    <a:pt x="100" y="2908"/>
                    <a:pt x="134" y="2256"/>
                    <a:pt x="134" y="1454"/>
                  </a:cubicBezTo>
                  <a:cubicBezTo>
                    <a:pt x="134" y="652"/>
                    <a:pt x="100" y="0"/>
                    <a:pt x="6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222;p58">
              <a:extLst>
                <a:ext uri="{FF2B5EF4-FFF2-40B4-BE49-F238E27FC236}">
                  <a16:creationId xmlns:a16="http://schemas.microsoft.com/office/drawing/2014/main" id="{BA31A9B0-BF31-43D6-AB9C-DB0E0457485C}"/>
                </a:ext>
              </a:extLst>
            </p:cNvPr>
            <p:cNvSpPr/>
            <p:nvPr/>
          </p:nvSpPr>
          <p:spPr>
            <a:xfrm>
              <a:off x="4124653" y="2506297"/>
              <a:ext cx="4295" cy="93233"/>
            </a:xfrm>
            <a:custGeom>
              <a:avLst/>
              <a:gdLst/>
              <a:ahLst/>
              <a:cxnLst/>
              <a:rect l="l" t="t" r="r" b="b"/>
              <a:pathLst>
                <a:path w="134" h="2909" extrusionOk="0">
                  <a:moveTo>
                    <a:pt x="67" y="1"/>
                  </a:moveTo>
                  <a:cubicBezTo>
                    <a:pt x="34" y="1"/>
                    <a:pt x="0" y="652"/>
                    <a:pt x="0" y="1454"/>
                  </a:cubicBezTo>
                  <a:cubicBezTo>
                    <a:pt x="0" y="2256"/>
                    <a:pt x="34" y="2908"/>
                    <a:pt x="67" y="2908"/>
                  </a:cubicBezTo>
                  <a:cubicBezTo>
                    <a:pt x="100" y="2908"/>
                    <a:pt x="134" y="2256"/>
                    <a:pt x="134" y="1454"/>
                  </a:cubicBezTo>
                  <a:cubicBezTo>
                    <a:pt x="134" y="652"/>
                    <a:pt x="100" y="1"/>
                    <a:pt x="67"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223;p58">
              <a:extLst>
                <a:ext uri="{FF2B5EF4-FFF2-40B4-BE49-F238E27FC236}">
                  <a16:creationId xmlns:a16="http://schemas.microsoft.com/office/drawing/2014/main" id="{B344FB46-89F2-4102-83E0-F3CA8CE721BB}"/>
                </a:ext>
              </a:extLst>
            </p:cNvPr>
            <p:cNvSpPr/>
            <p:nvPr/>
          </p:nvSpPr>
          <p:spPr>
            <a:xfrm>
              <a:off x="4716905" y="1872797"/>
              <a:ext cx="209415" cy="418797"/>
            </a:xfrm>
            <a:custGeom>
              <a:avLst/>
              <a:gdLst/>
              <a:ahLst/>
              <a:cxnLst/>
              <a:rect l="l" t="t" r="r" b="b"/>
              <a:pathLst>
                <a:path w="6534" h="13067" extrusionOk="0">
                  <a:moveTo>
                    <a:pt x="2357" y="1"/>
                  </a:moveTo>
                  <a:lnTo>
                    <a:pt x="1" y="5464"/>
                  </a:lnTo>
                  <a:lnTo>
                    <a:pt x="385" y="12415"/>
                  </a:lnTo>
                  <a:lnTo>
                    <a:pt x="5983" y="13067"/>
                  </a:lnTo>
                  <a:cubicBezTo>
                    <a:pt x="6534" y="12098"/>
                    <a:pt x="6166" y="10861"/>
                    <a:pt x="5615" y="9892"/>
                  </a:cubicBezTo>
                  <a:cubicBezTo>
                    <a:pt x="5064" y="8923"/>
                    <a:pt x="4345" y="8004"/>
                    <a:pt x="4145" y="6901"/>
                  </a:cubicBezTo>
                  <a:cubicBezTo>
                    <a:pt x="4011" y="6233"/>
                    <a:pt x="4094" y="5531"/>
                    <a:pt x="3944" y="4863"/>
                  </a:cubicBezTo>
                  <a:cubicBezTo>
                    <a:pt x="3777" y="4161"/>
                    <a:pt x="3343" y="3559"/>
                    <a:pt x="3042" y="2908"/>
                  </a:cubicBezTo>
                  <a:cubicBezTo>
                    <a:pt x="2524" y="1805"/>
                    <a:pt x="2440" y="1387"/>
                    <a:pt x="235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224;p58">
              <a:extLst>
                <a:ext uri="{FF2B5EF4-FFF2-40B4-BE49-F238E27FC236}">
                  <a16:creationId xmlns:a16="http://schemas.microsoft.com/office/drawing/2014/main" id="{2FF4E3EF-4D43-4735-9E33-2518212045DC}"/>
                </a:ext>
              </a:extLst>
            </p:cNvPr>
            <p:cNvSpPr/>
            <p:nvPr/>
          </p:nvSpPr>
          <p:spPr>
            <a:xfrm>
              <a:off x="4285288" y="1797287"/>
              <a:ext cx="392580" cy="581515"/>
            </a:xfrm>
            <a:custGeom>
              <a:avLst/>
              <a:gdLst/>
              <a:ahLst/>
              <a:cxnLst/>
              <a:rect l="l" t="t" r="r" b="b"/>
              <a:pathLst>
                <a:path w="12249" h="18144" extrusionOk="0">
                  <a:moveTo>
                    <a:pt x="4679" y="1"/>
                  </a:moveTo>
                  <a:lnTo>
                    <a:pt x="4679" y="1"/>
                  </a:lnTo>
                  <a:cubicBezTo>
                    <a:pt x="3961" y="1538"/>
                    <a:pt x="4963" y="3075"/>
                    <a:pt x="4245" y="4612"/>
                  </a:cubicBezTo>
                  <a:cubicBezTo>
                    <a:pt x="3860" y="5364"/>
                    <a:pt x="3543" y="6149"/>
                    <a:pt x="3326" y="6968"/>
                  </a:cubicBezTo>
                  <a:cubicBezTo>
                    <a:pt x="3159" y="7703"/>
                    <a:pt x="3125" y="8489"/>
                    <a:pt x="2825" y="9174"/>
                  </a:cubicBezTo>
                  <a:cubicBezTo>
                    <a:pt x="2340" y="10293"/>
                    <a:pt x="1254" y="11045"/>
                    <a:pt x="736" y="12131"/>
                  </a:cubicBezTo>
                  <a:cubicBezTo>
                    <a:pt x="1" y="13768"/>
                    <a:pt x="786" y="15807"/>
                    <a:pt x="2223" y="16893"/>
                  </a:cubicBezTo>
                  <a:cubicBezTo>
                    <a:pt x="3430" y="17802"/>
                    <a:pt x="4987" y="18143"/>
                    <a:pt x="6525" y="18143"/>
                  </a:cubicBezTo>
                  <a:cubicBezTo>
                    <a:pt x="6797" y="18143"/>
                    <a:pt x="7068" y="18133"/>
                    <a:pt x="7336" y="18113"/>
                  </a:cubicBezTo>
                  <a:cubicBezTo>
                    <a:pt x="8422" y="18029"/>
                    <a:pt x="9525" y="17829"/>
                    <a:pt x="10460" y="17261"/>
                  </a:cubicBezTo>
                  <a:cubicBezTo>
                    <a:pt x="11379" y="16709"/>
                    <a:pt x="12131" y="15757"/>
                    <a:pt x="12248" y="14687"/>
                  </a:cubicBezTo>
                  <a:lnTo>
                    <a:pt x="4679" y="1"/>
                  </a:lnTo>
                  <a:close/>
                </a:path>
              </a:pathLst>
            </a:custGeom>
            <a:solidFill>
              <a:srgbClr val="FFF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225;p58">
              <a:extLst>
                <a:ext uri="{FF2B5EF4-FFF2-40B4-BE49-F238E27FC236}">
                  <a16:creationId xmlns:a16="http://schemas.microsoft.com/office/drawing/2014/main" id="{624FCB55-1B45-400E-A32E-2D7E5052506D}"/>
                </a:ext>
              </a:extLst>
            </p:cNvPr>
            <p:cNvSpPr/>
            <p:nvPr/>
          </p:nvSpPr>
          <p:spPr>
            <a:xfrm>
              <a:off x="4427205" y="1709470"/>
              <a:ext cx="624975" cy="780994"/>
            </a:xfrm>
            <a:custGeom>
              <a:avLst/>
              <a:gdLst/>
              <a:ahLst/>
              <a:cxnLst/>
              <a:rect l="l" t="t" r="r" b="b"/>
              <a:pathLst>
                <a:path w="19500" h="24368" extrusionOk="0">
                  <a:moveTo>
                    <a:pt x="8555" y="0"/>
                  </a:moveTo>
                  <a:lnTo>
                    <a:pt x="535" y="5213"/>
                  </a:lnTo>
                  <a:cubicBezTo>
                    <a:pt x="1" y="6416"/>
                    <a:pt x="318" y="9441"/>
                    <a:pt x="719" y="10711"/>
                  </a:cubicBezTo>
                  <a:cubicBezTo>
                    <a:pt x="1120" y="11964"/>
                    <a:pt x="2206" y="12515"/>
                    <a:pt x="1989" y="13818"/>
                  </a:cubicBezTo>
                  <a:cubicBezTo>
                    <a:pt x="1805" y="14871"/>
                    <a:pt x="1170" y="15790"/>
                    <a:pt x="886" y="16826"/>
                  </a:cubicBezTo>
                  <a:cubicBezTo>
                    <a:pt x="535" y="18179"/>
                    <a:pt x="752" y="19616"/>
                    <a:pt x="1471" y="20819"/>
                  </a:cubicBezTo>
                  <a:cubicBezTo>
                    <a:pt x="2189" y="22022"/>
                    <a:pt x="3309" y="22958"/>
                    <a:pt x="4629" y="23476"/>
                  </a:cubicBezTo>
                  <a:cubicBezTo>
                    <a:pt x="6233" y="24128"/>
                    <a:pt x="8037" y="24178"/>
                    <a:pt x="9775" y="24211"/>
                  </a:cubicBezTo>
                  <a:lnTo>
                    <a:pt x="16626" y="24361"/>
                  </a:lnTo>
                  <a:cubicBezTo>
                    <a:pt x="16717" y="24365"/>
                    <a:pt x="16810" y="24368"/>
                    <a:pt x="16904" y="24368"/>
                  </a:cubicBezTo>
                  <a:cubicBezTo>
                    <a:pt x="17254" y="24368"/>
                    <a:pt x="17609" y="24329"/>
                    <a:pt x="17912" y="24144"/>
                  </a:cubicBezTo>
                  <a:cubicBezTo>
                    <a:pt x="18397" y="23860"/>
                    <a:pt x="18580" y="23275"/>
                    <a:pt x="18731" y="22741"/>
                  </a:cubicBezTo>
                  <a:cubicBezTo>
                    <a:pt x="19115" y="21387"/>
                    <a:pt x="19499" y="20001"/>
                    <a:pt x="19433" y="18597"/>
                  </a:cubicBezTo>
                  <a:cubicBezTo>
                    <a:pt x="19366" y="17194"/>
                    <a:pt x="18764" y="15740"/>
                    <a:pt x="17561" y="14971"/>
                  </a:cubicBezTo>
                  <a:cubicBezTo>
                    <a:pt x="16926" y="14570"/>
                    <a:pt x="16108" y="14320"/>
                    <a:pt x="15757" y="13651"/>
                  </a:cubicBezTo>
                  <a:cubicBezTo>
                    <a:pt x="15473" y="13100"/>
                    <a:pt x="15606" y="12432"/>
                    <a:pt x="15473" y="11830"/>
                  </a:cubicBezTo>
                  <a:cubicBezTo>
                    <a:pt x="15306" y="11061"/>
                    <a:pt x="14687" y="10460"/>
                    <a:pt x="14052" y="9959"/>
                  </a:cubicBezTo>
                  <a:cubicBezTo>
                    <a:pt x="13418" y="9457"/>
                    <a:pt x="12916" y="9257"/>
                    <a:pt x="12900" y="8305"/>
                  </a:cubicBezTo>
                  <a:cubicBezTo>
                    <a:pt x="12883" y="7519"/>
                    <a:pt x="12164" y="1604"/>
                    <a:pt x="8555" y="0"/>
                  </a:cubicBezTo>
                  <a:close/>
                </a:path>
              </a:pathLst>
            </a:custGeom>
            <a:solidFill>
              <a:srgbClr val="FFF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226;p58">
              <a:extLst>
                <a:ext uri="{FF2B5EF4-FFF2-40B4-BE49-F238E27FC236}">
                  <a16:creationId xmlns:a16="http://schemas.microsoft.com/office/drawing/2014/main" id="{2DA0EF14-53A9-4FA8-BA36-A639615AD9CC}"/>
                </a:ext>
              </a:extLst>
            </p:cNvPr>
            <p:cNvSpPr/>
            <p:nvPr/>
          </p:nvSpPr>
          <p:spPr>
            <a:xfrm>
              <a:off x="4126800" y="2210155"/>
              <a:ext cx="947879" cy="895028"/>
            </a:xfrm>
            <a:custGeom>
              <a:avLst/>
              <a:gdLst/>
              <a:ahLst/>
              <a:cxnLst/>
              <a:rect l="l" t="t" r="r" b="b"/>
              <a:pathLst>
                <a:path w="29575" h="27926" extrusionOk="0">
                  <a:moveTo>
                    <a:pt x="11688" y="1"/>
                  </a:moveTo>
                  <a:cubicBezTo>
                    <a:pt x="11310" y="1"/>
                    <a:pt x="6716" y="77"/>
                    <a:pt x="4010" y="3760"/>
                  </a:cubicBezTo>
                  <a:cubicBezTo>
                    <a:pt x="3576" y="4362"/>
                    <a:pt x="0" y="10945"/>
                    <a:pt x="0" y="10945"/>
                  </a:cubicBezTo>
                  <a:lnTo>
                    <a:pt x="4879" y="15674"/>
                  </a:lnTo>
                  <a:lnTo>
                    <a:pt x="7168" y="12399"/>
                  </a:lnTo>
                  <a:lnTo>
                    <a:pt x="7987" y="19450"/>
                  </a:lnTo>
                  <a:lnTo>
                    <a:pt x="6249" y="25665"/>
                  </a:lnTo>
                  <a:cubicBezTo>
                    <a:pt x="8862" y="27173"/>
                    <a:pt x="11775" y="27925"/>
                    <a:pt x="14688" y="27925"/>
                  </a:cubicBezTo>
                  <a:cubicBezTo>
                    <a:pt x="17682" y="27925"/>
                    <a:pt x="20675" y="27132"/>
                    <a:pt x="23342" y="25548"/>
                  </a:cubicBezTo>
                  <a:cubicBezTo>
                    <a:pt x="22222" y="22674"/>
                    <a:pt x="20769" y="18915"/>
                    <a:pt x="20769" y="18915"/>
                  </a:cubicBezTo>
                  <a:lnTo>
                    <a:pt x="20919" y="13401"/>
                  </a:lnTo>
                  <a:lnTo>
                    <a:pt x="22055" y="17010"/>
                  </a:lnTo>
                  <a:lnTo>
                    <a:pt x="29574" y="16425"/>
                  </a:lnTo>
                  <a:cubicBezTo>
                    <a:pt x="27536" y="7052"/>
                    <a:pt x="25046" y="3242"/>
                    <a:pt x="25046" y="3242"/>
                  </a:cubicBezTo>
                  <a:cubicBezTo>
                    <a:pt x="22806" y="549"/>
                    <a:pt x="19553" y="382"/>
                    <a:pt x="18782" y="382"/>
                  </a:cubicBezTo>
                  <a:cubicBezTo>
                    <a:pt x="18673" y="382"/>
                    <a:pt x="18613" y="385"/>
                    <a:pt x="18613" y="385"/>
                  </a:cubicBezTo>
                  <a:lnTo>
                    <a:pt x="11713" y="1"/>
                  </a:lnTo>
                  <a:cubicBezTo>
                    <a:pt x="11713" y="1"/>
                    <a:pt x="11704" y="1"/>
                    <a:pt x="11688" y="1"/>
                  </a:cubicBezTo>
                  <a:close/>
                </a:path>
              </a:pathLst>
            </a:custGeom>
            <a:solidFill>
              <a:srgbClr val="00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227;p58">
              <a:extLst>
                <a:ext uri="{FF2B5EF4-FFF2-40B4-BE49-F238E27FC236}">
                  <a16:creationId xmlns:a16="http://schemas.microsoft.com/office/drawing/2014/main" id="{BDC31B7D-635B-41DD-97AF-5B610A896F88}"/>
                </a:ext>
              </a:extLst>
            </p:cNvPr>
            <p:cNvSpPr/>
            <p:nvPr/>
          </p:nvSpPr>
          <p:spPr>
            <a:xfrm>
              <a:off x="4260673" y="2329670"/>
              <a:ext cx="683338" cy="220504"/>
            </a:xfrm>
            <a:custGeom>
              <a:avLst/>
              <a:gdLst/>
              <a:ahLst/>
              <a:cxnLst/>
              <a:rect l="l" t="t" r="r" b="b"/>
              <a:pathLst>
                <a:path w="21321" h="6880" extrusionOk="0">
                  <a:moveTo>
                    <a:pt x="17472" y="2998"/>
                  </a:moveTo>
                  <a:cubicBezTo>
                    <a:pt x="17689" y="3089"/>
                    <a:pt x="17898" y="3203"/>
                    <a:pt x="18096" y="3340"/>
                  </a:cubicBezTo>
                  <a:cubicBezTo>
                    <a:pt x="18313" y="3507"/>
                    <a:pt x="18497" y="3707"/>
                    <a:pt x="18614" y="3958"/>
                  </a:cubicBezTo>
                  <a:cubicBezTo>
                    <a:pt x="18731" y="4192"/>
                    <a:pt x="18747" y="4459"/>
                    <a:pt x="18664" y="4710"/>
                  </a:cubicBezTo>
                  <a:cubicBezTo>
                    <a:pt x="18597" y="4944"/>
                    <a:pt x="18430" y="5144"/>
                    <a:pt x="18196" y="5244"/>
                  </a:cubicBezTo>
                  <a:cubicBezTo>
                    <a:pt x="18118" y="5274"/>
                    <a:pt x="18036" y="5289"/>
                    <a:pt x="17954" y="5289"/>
                  </a:cubicBezTo>
                  <a:cubicBezTo>
                    <a:pt x="17806" y="5289"/>
                    <a:pt x="17656" y="5241"/>
                    <a:pt x="17527" y="5144"/>
                  </a:cubicBezTo>
                  <a:cubicBezTo>
                    <a:pt x="17344" y="5010"/>
                    <a:pt x="17210" y="4810"/>
                    <a:pt x="17143" y="4593"/>
                  </a:cubicBezTo>
                  <a:cubicBezTo>
                    <a:pt x="17076" y="4376"/>
                    <a:pt x="17076" y="4142"/>
                    <a:pt x="17110" y="3924"/>
                  </a:cubicBezTo>
                  <a:cubicBezTo>
                    <a:pt x="17189" y="3595"/>
                    <a:pt x="17310" y="3286"/>
                    <a:pt x="17472" y="2998"/>
                  </a:cubicBezTo>
                  <a:close/>
                  <a:moveTo>
                    <a:pt x="6931" y="2918"/>
                  </a:moveTo>
                  <a:lnTo>
                    <a:pt x="6931" y="2918"/>
                  </a:lnTo>
                  <a:cubicBezTo>
                    <a:pt x="6937" y="2930"/>
                    <a:pt x="6944" y="2943"/>
                    <a:pt x="6951" y="2955"/>
                  </a:cubicBezTo>
                  <a:lnTo>
                    <a:pt x="7051" y="3122"/>
                  </a:lnTo>
                  <a:cubicBezTo>
                    <a:pt x="7085" y="3189"/>
                    <a:pt x="7101" y="3256"/>
                    <a:pt x="7118" y="3323"/>
                  </a:cubicBezTo>
                  <a:cubicBezTo>
                    <a:pt x="7168" y="3457"/>
                    <a:pt x="7235" y="3574"/>
                    <a:pt x="7268" y="3707"/>
                  </a:cubicBezTo>
                  <a:cubicBezTo>
                    <a:pt x="7369" y="3991"/>
                    <a:pt x="7402" y="4275"/>
                    <a:pt x="7369" y="4559"/>
                  </a:cubicBezTo>
                  <a:cubicBezTo>
                    <a:pt x="7369" y="4843"/>
                    <a:pt x="7218" y="5111"/>
                    <a:pt x="6984" y="5295"/>
                  </a:cubicBezTo>
                  <a:cubicBezTo>
                    <a:pt x="6887" y="5350"/>
                    <a:pt x="6768" y="5382"/>
                    <a:pt x="6653" y="5382"/>
                  </a:cubicBezTo>
                  <a:cubicBezTo>
                    <a:pt x="6630" y="5382"/>
                    <a:pt x="6606" y="5381"/>
                    <a:pt x="6583" y="5378"/>
                  </a:cubicBezTo>
                  <a:cubicBezTo>
                    <a:pt x="6433" y="5361"/>
                    <a:pt x="6299" y="5311"/>
                    <a:pt x="6182" y="5211"/>
                  </a:cubicBezTo>
                  <a:cubicBezTo>
                    <a:pt x="5664" y="4810"/>
                    <a:pt x="5614" y="4041"/>
                    <a:pt x="6065" y="3557"/>
                  </a:cubicBezTo>
                  <a:cubicBezTo>
                    <a:pt x="6294" y="3283"/>
                    <a:pt x="6596" y="3079"/>
                    <a:pt x="6931" y="2918"/>
                  </a:cubicBezTo>
                  <a:close/>
                  <a:moveTo>
                    <a:pt x="12392" y="4008"/>
                  </a:moveTo>
                  <a:lnTo>
                    <a:pt x="12392" y="4008"/>
                  </a:lnTo>
                  <a:cubicBezTo>
                    <a:pt x="12412" y="4052"/>
                    <a:pt x="12431" y="4096"/>
                    <a:pt x="12448" y="4142"/>
                  </a:cubicBezTo>
                  <a:cubicBezTo>
                    <a:pt x="12565" y="4493"/>
                    <a:pt x="12632" y="4877"/>
                    <a:pt x="12632" y="5244"/>
                  </a:cubicBezTo>
                  <a:cubicBezTo>
                    <a:pt x="12632" y="5629"/>
                    <a:pt x="12565" y="5996"/>
                    <a:pt x="12415" y="6347"/>
                  </a:cubicBezTo>
                  <a:cubicBezTo>
                    <a:pt x="12348" y="6514"/>
                    <a:pt x="12231" y="6648"/>
                    <a:pt x="12064" y="6715"/>
                  </a:cubicBezTo>
                  <a:cubicBezTo>
                    <a:pt x="11998" y="6744"/>
                    <a:pt x="11925" y="6757"/>
                    <a:pt x="11852" y="6757"/>
                  </a:cubicBezTo>
                  <a:cubicBezTo>
                    <a:pt x="11759" y="6757"/>
                    <a:pt x="11664" y="6736"/>
                    <a:pt x="11579" y="6698"/>
                  </a:cubicBezTo>
                  <a:cubicBezTo>
                    <a:pt x="11446" y="6614"/>
                    <a:pt x="11329" y="6498"/>
                    <a:pt x="11228" y="6364"/>
                  </a:cubicBezTo>
                  <a:cubicBezTo>
                    <a:pt x="11145" y="6213"/>
                    <a:pt x="11111" y="6063"/>
                    <a:pt x="11111" y="5896"/>
                  </a:cubicBezTo>
                  <a:cubicBezTo>
                    <a:pt x="11145" y="5562"/>
                    <a:pt x="11262" y="5244"/>
                    <a:pt x="11462" y="4977"/>
                  </a:cubicBezTo>
                  <a:cubicBezTo>
                    <a:pt x="11723" y="4614"/>
                    <a:pt x="12039" y="4289"/>
                    <a:pt x="12392" y="4008"/>
                  </a:cubicBezTo>
                  <a:close/>
                  <a:moveTo>
                    <a:pt x="2081" y="1"/>
                  </a:moveTo>
                  <a:cubicBezTo>
                    <a:pt x="1950" y="1"/>
                    <a:pt x="1819" y="5"/>
                    <a:pt x="1688" y="15"/>
                  </a:cubicBezTo>
                  <a:cubicBezTo>
                    <a:pt x="1253" y="48"/>
                    <a:pt x="836" y="132"/>
                    <a:pt x="418" y="265"/>
                  </a:cubicBezTo>
                  <a:lnTo>
                    <a:pt x="100" y="399"/>
                  </a:lnTo>
                  <a:cubicBezTo>
                    <a:pt x="34" y="416"/>
                    <a:pt x="0" y="449"/>
                    <a:pt x="0" y="449"/>
                  </a:cubicBezTo>
                  <a:cubicBezTo>
                    <a:pt x="0" y="449"/>
                    <a:pt x="34" y="432"/>
                    <a:pt x="117" y="399"/>
                  </a:cubicBezTo>
                  <a:lnTo>
                    <a:pt x="435" y="299"/>
                  </a:lnTo>
                  <a:cubicBezTo>
                    <a:pt x="836" y="165"/>
                    <a:pt x="1270" y="81"/>
                    <a:pt x="1704" y="65"/>
                  </a:cubicBezTo>
                  <a:cubicBezTo>
                    <a:pt x="1821" y="56"/>
                    <a:pt x="1937" y="52"/>
                    <a:pt x="2052" y="52"/>
                  </a:cubicBezTo>
                  <a:cubicBezTo>
                    <a:pt x="2616" y="52"/>
                    <a:pt x="3169" y="152"/>
                    <a:pt x="3709" y="332"/>
                  </a:cubicBezTo>
                  <a:cubicBezTo>
                    <a:pt x="4578" y="599"/>
                    <a:pt x="5364" y="1067"/>
                    <a:pt x="6015" y="1702"/>
                  </a:cubicBezTo>
                  <a:cubicBezTo>
                    <a:pt x="6347" y="2034"/>
                    <a:pt x="6638" y="2406"/>
                    <a:pt x="6876" y="2820"/>
                  </a:cubicBezTo>
                  <a:lnTo>
                    <a:pt x="6876" y="2820"/>
                  </a:lnTo>
                  <a:cubicBezTo>
                    <a:pt x="6537" y="2987"/>
                    <a:pt x="6227" y="3199"/>
                    <a:pt x="5982" y="3490"/>
                  </a:cubicBezTo>
                  <a:cubicBezTo>
                    <a:pt x="5865" y="3624"/>
                    <a:pt x="5781" y="3774"/>
                    <a:pt x="5715" y="3924"/>
                  </a:cubicBezTo>
                  <a:cubicBezTo>
                    <a:pt x="5648" y="4092"/>
                    <a:pt x="5631" y="4259"/>
                    <a:pt x="5648" y="4442"/>
                  </a:cubicBezTo>
                  <a:cubicBezTo>
                    <a:pt x="5681" y="4777"/>
                    <a:pt x="5848" y="5077"/>
                    <a:pt x="6116" y="5295"/>
                  </a:cubicBezTo>
                  <a:cubicBezTo>
                    <a:pt x="6232" y="5411"/>
                    <a:pt x="6400" y="5478"/>
                    <a:pt x="6567" y="5495"/>
                  </a:cubicBezTo>
                  <a:cubicBezTo>
                    <a:pt x="6588" y="5497"/>
                    <a:pt x="6610" y="5498"/>
                    <a:pt x="6631" y="5498"/>
                  </a:cubicBezTo>
                  <a:cubicBezTo>
                    <a:pt x="6776" y="5498"/>
                    <a:pt x="6918" y="5451"/>
                    <a:pt x="7035" y="5378"/>
                  </a:cubicBezTo>
                  <a:cubicBezTo>
                    <a:pt x="7302" y="5194"/>
                    <a:pt x="7469" y="4894"/>
                    <a:pt x="7469" y="4559"/>
                  </a:cubicBezTo>
                  <a:cubicBezTo>
                    <a:pt x="7502" y="4275"/>
                    <a:pt x="7469" y="3975"/>
                    <a:pt x="7369" y="3690"/>
                  </a:cubicBezTo>
                  <a:cubicBezTo>
                    <a:pt x="7319" y="3540"/>
                    <a:pt x="7268" y="3423"/>
                    <a:pt x="7218" y="3289"/>
                  </a:cubicBezTo>
                  <a:cubicBezTo>
                    <a:pt x="7185" y="3223"/>
                    <a:pt x="7168" y="3156"/>
                    <a:pt x="7135" y="3089"/>
                  </a:cubicBezTo>
                  <a:lnTo>
                    <a:pt x="7035" y="2905"/>
                  </a:lnTo>
                  <a:cubicBezTo>
                    <a:pt x="7029" y="2896"/>
                    <a:pt x="7024" y="2886"/>
                    <a:pt x="7019" y="2876"/>
                  </a:cubicBezTo>
                  <a:lnTo>
                    <a:pt x="7019" y="2876"/>
                  </a:lnTo>
                  <a:cubicBezTo>
                    <a:pt x="7271" y="2762"/>
                    <a:pt x="7538" y="2669"/>
                    <a:pt x="7803" y="2588"/>
                  </a:cubicBezTo>
                  <a:cubicBezTo>
                    <a:pt x="8321" y="2419"/>
                    <a:pt x="8869" y="2331"/>
                    <a:pt x="9416" y="2331"/>
                  </a:cubicBezTo>
                  <a:cubicBezTo>
                    <a:pt x="9575" y="2331"/>
                    <a:pt x="9734" y="2339"/>
                    <a:pt x="9892" y="2354"/>
                  </a:cubicBezTo>
                  <a:cubicBezTo>
                    <a:pt x="10610" y="2421"/>
                    <a:pt x="11295" y="2738"/>
                    <a:pt x="11830" y="3239"/>
                  </a:cubicBezTo>
                  <a:cubicBezTo>
                    <a:pt x="12032" y="3429"/>
                    <a:pt x="12206" y="3647"/>
                    <a:pt x="12336" y="3894"/>
                  </a:cubicBezTo>
                  <a:lnTo>
                    <a:pt x="12336" y="3894"/>
                  </a:lnTo>
                  <a:cubicBezTo>
                    <a:pt x="11967" y="4185"/>
                    <a:pt x="11640" y="4528"/>
                    <a:pt x="11362" y="4910"/>
                  </a:cubicBezTo>
                  <a:cubicBezTo>
                    <a:pt x="11145" y="5194"/>
                    <a:pt x="11011" y="5528"/>
                    <a:pt x="10978" y="5896"/>
                  </a:cubicBezTo>
                  <a:cubicBezTo>
                    <a:pt x="10978" y="6080"/>
                    <a:pt x="11028" y="6264"/>
                    <a:pt x="11128" y="6414"/>
                  </a:cubicBezTo>
                  <a:cubicBezTo>
                    <a:pt x="11228" y="6581"/>
                    <a:pt x="11362" y="6715"/>
                    <a:pt x="11512" y="6815"/>
                  </a:cubicBezTo>
                  <a:lnTo>
                    <a:pt x="11529" y="6815"/>
                  </a:lnTo>
                  <a:cubicBezTo>
                    <a:pt x="11626" y="6859"/>
                    <a:pt x="11732" y="6880"/>
                    <a:pt x="11838" y="6880"/>
                  </a:cubicBezTo>
                  <a:cubicBezTo>
                    <a:pt x="11933" y="6880"/>
                    <a:pt x="12027" y="6863"/>
                    <a:pt x="12114" y="6832"/>
                  </a:cubicBezTo>
                  <a:cubicBezTo>
                    <a:pt x="12298" y="6748"/>
                    <a:pt x="12448" y="6598"/>
                    <a:pt x="12532" y="6397"/>
                  </a:cubicBezTo>
                  <a:cubicBezTo>
                    <a:pt x="12682" y="6046"/>
                    <a:pt x="12766" y="5645"/>
                    <a:pt x="12749" y="5244"/>
                  </a:cubicBezTo>
                  <a:cubicBezTo>
                    <a:pt x="12749" y="4860"/>
                    <a:pt x="12699" y="4459"/>
                    <a:pt x="12565" y="4092"/>
                  </a:cubicBezTo>
                  <a:cubicBezTo>
                    <a:pt x="12542" y="4038"/>
                    <a:pt x="12517" y="3984"/>
                    <a:pt x="12491" y="3931"/>
                  </a:cubicBezTo>
                  <a:lnTo>
                    <a:pt x="12491" y="3931"/>
                  </a:lnTo>
                  <a:cubicBezTo>
                    <a:pt x="12628" y="3828"/>
                    <a:pt x="12770" y="3731"/>
                    <a:pt x="12916" y="3640"/>
                  </a:cubicBezTo>
                  <a:cubicBezTo>
                    <a:pt x="13467" y="3323"/>
                    <a:pt x="14069" y="3072"/>
                    <a:pt x="14687" y="2905"/>
                  </a:cubicBezTo>
                  <a:cubicBezTo>
                    <a:pt x="15105" y="2786"/>
                    <a:pt x="15540" y="2726"/>
                    <a:pt x="15973" y="2726"/>
                  </a:cubicBezTo>
                  <a:cubicBezTo>
                    <a:pt x="16146" y="2726"/>
                    <a:pt x="16320" y="2736"/>
                    <a:pt x="16492" y="2755"/>
                  </a:cubicBezTo>
                  <a:cubicBezTo>
                    <a:pt x="16801" y="2782"/>
                    <a:pt x="17105" y="2854"/>
                    <a:pt x="17396" y="2968"/>
                  </a:cubicBezTo>
                  <a:lnTo>
                    <a:pt x="17396" y="2968"/>
                  </a:lnTo>
                  <a:cubicBezTo>
                    <a:pt x="17226" y="3260"/>
                    <a:pt x="17105" y="3578"/>
                    <a:pt x="17026" y="3908"/>
                  </a:cubicBezTo>
                  <a:cubicBezTo>
                    <a:pt x="16976" y="4142"/>
                    <a:pt x="16993" y="4392"/>
                    <a:pt x="17043" y="4609"/>
                  </a:cubicBezTo>
                  <a:cubicBezTo>
                    <a:pt x="17126" y="4860"/>
                    <a:pt x="17277" y="5077"/>
                    <a:pt x="17477" y="5211"/>
                  </a:cubicBezTo>
                  <a:cubicBezTo>
                    <a:pt x="17625" y="5325"/>
                    <a:pt x="17804" y="5384"/>
                    <a:pt x="17983" y="5384"/>
                  </a:cubicBezTo>
                  <a:cubicBezTo>
                    <a:pt x="18066" y="5384"/>
                    <a:pt x="18149" y="5371"/>
                    <a:pt x="18229" y="5345"/>
                  </a:cubicBezTo>
                  <a:cubicBezTo>
                    <a:pt x="18497" y="5228"/>
                    <a:pt x="18680" y="5010"/>
                    <a:pt x="18764" y="4743"/>
                  </a:cubicBezTo>
                  <a:cubicBezTo>
                    <a:pt x="18847" y="4459"/>
                    <a:pt x="18831" y="4175"/>
                    <a:pt x="18697" y="3908"/>
                  </a:cubicBezTo>
                  <a:cubicBezTo>
                    <a:pt x="18580" y="3657"/>
                    <a:pt x="18380" y="3423"/>
                    <a:pt x="18146" y="3256"/>
                  </a:cubicBezTo>
                  <a:cubicBezTo>
                    <a:pt x="17951" y="3115"/>
                    <a:pt x="17743" y="2999"/>
                    <a:pt x="17526" y="2905"/>
                  </a:cubicBezTo>
                  <a:lnTo>
                    <a:pt x="17526" y="2905"/>
                  </a:lnTo>
                  <a:cubicBezTo>
                    <a:pt x="17553" y="2860"/>
                    <a:pt x="17582" y="2816"/>
                    <a:pt x="17611" y="2772"/>
                  </a:cubicBezTo>
                  <a:cubicBezTo>
                    <a:pt x="17812" y="2454"/>
                    <a:pt x="18062" y="2170"/>
                    <a:pt x="18329" y="1903"/>
                  </a:cubicBezTo>
                  <a:cubicBezTo>
                    <a:pt x="18764" y="1485"/>
                    <a:pt x="19282" y="1151"/>
                    <a:pt x="19833" y="917"/>
                  </a:cubicBezTo>
                  <a:cubicBezTo>
                    <a:pt x="20184" y="767"/>
                    <a:pt x="20552" y="666"/>
                    <a:pt x="20936" y="599"/>
                  </a:cubicBezTo>
                  <a:cubicBezTo>
                    <a:pt x="21053" y="583"/>
                    <a:pt x="21153" y="566"/>
                    <a:pt x="21220" y="566"/>
                  </a:cubicBezTo>
                  <a:cubicBezTo>
                    <a:pt x="21253" y="566"/>
                    <a:pt x="21287" y="549"/>
                    <a:pt x="21320" y="549"/>
                  </a:cubicBezTo>
                  <a:cubicBezTo>
                    <a:pt x="21187" y="549"/>
                    <a:pt x="21053" y="566"/>
                    <a:pt x="20919" y="583"/>
                  </a:cubicBezTo>
                  <a:cubicBezTo>
                    <a:pt x="20552" y="633"/>
                    <a:pt x="20167" y="733"/>
                    <a:pt x="19817" y="867"/>
                  </a:cubicBezTo>
                  <a:cubicBezTo>
                    <a:pt x="19248" y="1101"/>
                    <a:pt x="18731" y="1435"/>
                    <a:pt x="18279" y="1853"/>
                  </a:cubicBezTo>
                  <a:cubicBezTo>
                    <a:pt x="18012" y="2120"/>
                    <a:pt x="17761" y="2421"/>
                    <a:pt x="17544" y="2738"/>
                  </a:cubicBezTo>
                  <a:cubicBezTo>
                    <a:pt x="17512" y="2783"/>
                    <a:pt x="17482" y="2828"/>
                    <a:pt x="17453" y="2874"/>
                  </a:cubicBezTo>
                  <a:lnTo>
                    <a:pt x="17453" y="2874"/>
                  </a:lnTo>
                  <a:cubicBezTo>
                    <a:pt x="17150" y="2753"/>
                    <a:pt x="16832" y="2675"/>
                    <a:pt x="16508" y="2638"/>
                  </a:cubicBezTo>
                  <a:cubicBezTo>
                    <a:pt x="16344" y="2621"/>
                    <a:pt x="16181" y="2612"/>
                    <a:pt x="16020" y="2612"/>
                  </a:cubicBezTo>
                  <a:cubicBezTo>
                    <a:pt x="15555" y="2612"/>
                    <a:pt x="15100" y="2681"/>
                    <a:pt x="14654" y="2805"/>
                  </a:cubicBezTo>
                  <a:cubicBezTo>
                    <a:pt x="14019" y="2955"/>
                    <a:pt x="13417" y="3206"/>
                    <a:pt x="12849" y="3540"/>
                  </a:cubicBezTo>
                  <a:cubicBezTo>
                    <a:pt x="12705" y="3626"/>
                    <a:pt x="12566" y="3720"/>
                    <a:pt x="12433" y="3820"/>
                  </a:cubicBezTo>
                  <a:lnTo>
                    <a:pt x="12433" y="3820"/>
                  </a:lnTo>
                  <a:cubicBezTo>
                    <a:pt x="12296" y="3570"/>
                    <a:pt x="12123" y="3336"/>
                    <a:pt x="11913" y="3139"/>
                  </a:cubicBezTo>
                  <a:cubicBezTo>
                    <a:pt x="11362" y="2621"/>
                    <a:pt x="10660" y="2304"/>
                    <a:pt x="9892" y="2237"/>
                  </a:cubicBezTo>
                  <a:cubicBezTo>
                    <a:pt x="9730" y="2222"/>
                    <a:pt x="9568" y="2214"/>
                    <a:pt x="9407" y="2214"/>
                  </a:cubicBezTo>
                  <a:cubicBezTo>
                    <a:pt x="8852" y="2214"/>
                    <a:pt x="8301" y="2302"/>
                    <a:pt x="7770" y="2471"/>
                  </a:cubicBezTo>
                  <a:cubicBezTo>
                    <a:pt x="7496" y="2560"/>
                    <a:pt x="7223" y="2657"/>
                    <a:pt x="6964" y="2778"/>
                  </a:cubicBezTo>
                  <a:lnTo>
                    <a:pt x="6964" y="2778"/>
                  </a:lnTo>
                  <a:cubicBezTo>
                    <a:pt x="6725" y="2358"/>
                    <a:pt x="6430" y="1969"/>
                    <a:pt x="6065" y="1635"/>
                  </a:cubicBezTo>
                  <a:cubicBezTo>
                    <a:pt x="5414" y="1000"/>
                    <a:pt x="4612" y="533"/>
                    <a:pt x="3726" y="265"/>
                  </a:cubicBezTo>
                  <a:cubicBezTo>
                    <a:pt x="3197" y="89"/>
                    <a:pt x="2645" y="1"/>
                    <a:pt x="2081"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228;p58">
              <a:extLst>
                <a:ext uri="{FF2B5EF4-FFF2-40B4-BE49-F238E27FC236}">
                  <a16:creationId xmlns:a16="http://schemas.microsoft.com/office/drawing/2014/main" id="{840C877F-8C79-42E2-A4EF-617EE4383939}"/>
                </a:ext>
              </a:extLst>
            </p:cNvPr>
            <p:cNvSpPr/>
            <p:nvPr/>
          </p:nvSpPr>
          <p:spPr>
            <a:xfrm>
              <a:off x="4815459" y="2600011"/>
              <a:ext cx="222267" cy="131790"/>
            </a:xfrm>
            <a:custGeom>
              <a:avLst/>
              <a:gdLst/>
              <a:ahLst/>
              <a:cxnLst/>
              <a:rect l="l" t="t" r="r" b="b"/>
              <a:pathLst>
                <a:path w="6935" h="4112" extrusionOk="0">
                  <a:moveTo>
                    <a:pt x="38" y="2645"/>
                  </a:moveTo>
                  <a:lnTo>
                    <a:pt x="38" y="2645"/>
                  </a:lnTo>
                  <a:cubicBezTo>
                    <a:pt x="25" y="2660"/>
                    <a:pt x="13" y="2675"/>
                    <a:pt x="0" y="2691"/>
                  </a:cubicBezTo>
                  <a:cubicBezTo>
                    <a:pt x="0" y="2691"/>
                    <a:pt x="17" y="2674"/>
                    <a:pt x="34" y="2657"/>
                  </a:cubicBezTo>
                  <a:cubicBezTo>
                    <a:pt x="35" y="2653"/>
                    <a:pt x="36" y="2649"/>
                    <a:pt x="38" y="2645"/>
                  </a:cubicBezTo>
                  <a:close/>
                  <a:moveTo>
                    <a:pt x="5194" y="1462"/>
                  </a:moveTo>
                  <a:cubicBezTo>
                    <a:pt x="5556" y="1738"/>
                    <a:pt x="5760" y="2183"/>
                    <a:pt x="5731" y="2641"/>
                  </a:cubicBezTo>
                  <a:cubicBezTo>
                    <a:pt x="5715" y="2891"/>
                    <a:pt x="5564" y="3109"/>
                    <a:pt x="5364" y="3225"/>
                  </a:cubicBezTo>
                  <a:cubicBezTo>
                    <a:pt x="5322" y="3239"/>
                    <a:pt x="5278" y="3247"/>
                    <a:pt x="5233" y="3247"/>
                  </a:cubicBezTo>
                  <a:cubicBezTo>
                    <a:pt x="5169" y="3247"/>
                    <a:pt x="5105" y="3231"/>
                    <a:pt x="5046" y="3192"/>
                  </a:cubicBezTo>
                  <a:cubicBezTo>
                    <a:pt x="4963" y="3125"/>
                    <a:pt x="4896" y="3025"/>
                    <a:pt x="4879" y="2925"/>
                  </a:cubicBezTo>
                  <a:cubicBezTo>
                    <a:pt x="4812" y="2708"/>
                    <a:pt x="4812" y="2490"/>
                    <a:pt x="4879" y="2273"/>
                  </a:cubicBezTo>
                  <a:cubicBezTo>
                    <a:pt x="4929" y="2073"/>
                    <a:pt x="4996" y="1872"/>
                    <a:pt x="5080" y="1688"/>
                  </a:cubicBezTo>
                  <a:cubicBezTo>
                    <a:pt x="5115" y="1611"/>
                    <a:pt x="5153" y="1536"/>
                    <a:pt x="5194" y="1462"/>
                  </a:cubicBezTo>
                  <a:close/>
                  <a:moveTo>
                    <a:pt x="2722" y="2168"/>
                  </a:moveTo>
                  <a:cubicBezTo>
                    <a:pt x="2928" y="2317"/>
                    <a:pt x="3103" y="2506"/>
                    <a:pt x="3242" y="2724"/>
                  </a:cubicBezTo>
                  <a:cubicBezTo>
                    <a:pt x="3375" y="2908"/>
                    <a:pt x="3442" y="3142"/>
                    <a:pt x="3459" y="3376"/>
                  </a:cubicBezTo>
                  <a:cubicBezTo>
                    <a:pt x="3459" y="3626"/>
                    <a:pt x="3325" y="3844"/>
                    <a:pt x="3108" y="3961"/>
                  </a:cubicBezTo>
                  <a:cubicBezTo>
                    <a:pt x="3049" y="3980"/>
                    <a:pt x="2989" y="3990"/>
                    <a:pt x="2931" y="3990"/>
                  </a:cubicBezTo>
                  <a:cubicBezTo>
                    <a:pt x="2740" y="3990"/>
                    <a:pt x="2563" y="3889"/>
                    <a:pt x="2473" y="3710"/>
                  </a:cubicBezTo>
                  <a:cubicBezTo>
                    <a:pt x="2356" y="3459"/>
                    <a:pt x="2339" y="3192"/>
                    <a:pt x="2406" y="2925"/>
                  </a:cubicBezTo>
                  <a:cubicBezTo>
                    <a:pt x="2469" y="2657"/>
                    <a:pt x="2577" y="2401"/>
                    <a:pt x="2722" y="2168"/>
                  </a:cubicBezTo>
                  <a:close/>
                  <a:moveTo>
                    <a:pt x="6934" y="1"/>
                  </a:moveTo>
                  <a:lnTo>
                    <a:pt x="6934" y="1"/>
                  </a:lnTo>
                  <a:cubicBezTo>
                    <a:pt x="6717" y="51"/>
                    <a:pt x="6483" y="134"/>
                    <a:pt x="6283" y="251"/>
                  </a:cubicBezTo>
                  <a:cubicBezTo>
                    <a:pt x="5842" y="505"/>
                    <a:pt x="5465" y="876"/>
                    <a:pt x="5187" y="1314"/>
                  </a:cubicBezTo>
                  <a:lnTo>
                    <a:pt x="5187" y="1314"/>
                  </a:lnTo>
                  <a:cubicBezTo>
                    <a:pt x="5142" y="1286"/>
                    <a:pt x="5095" y="1260"/>
                    <a:pt x="5046" y="1237"/>
                  </a:cubicBezTo>
                  <a:cubicBezTo>
                    <a:pt x="4805" y="1127"/>
                    <a:pt x="4549" y="1073"/>
                    <a:pt x="4296" y="1073"/>
                  </a:cubicBezTo>
                  <a:cubicBezTo>
                    <a:pt x="3935" y="1073"/>
                    <a:pt x="3579" y="1181"/>
                    <a:pt x="3275" y="1388"/>
                  </a:cubicBezTo>
                  <a:cubicBezTo>
                    <a:pt x="3037" y="1562"/>
                    <a:pt x="2832" y="1775"/>
                    <a:pt x="2669" y="2014"/>
                  </a:cubicBezTo>
                  <a:lnTo>
                    <a:pt x="2669" y="2014"/>
                  </a:lnTo>
                  <a:cubicBezTo>
                    <a:pt x="2550" y="1944"/>
                    <a:pt x="2423" y="1885"/>
                    <a:pt x="2289" y="1839"/>
                  </a:cubicBezTo>
                  <a:cubicBezTo>
                    <a:pt x="2085" y="1770"/>
                    <a:pt x="1869" y="1736"/>
                    <a:pt x="1654" y="1736"/>
                  </a:cubicBezTo>
                  <a:cubicBezTo>
                    <a:pt x="1501" y="1736"/>
                    <a:pt x="1349" y="1754"/>
                    <a:pt x="1203" y="1789"/>
                  </a:cubicBezTo>
                  <a:cubicBezTo>
                    <a:pt x="936" y="1872"/>
                    <a:pt x="685" y="1989"/>
                    <a:pt x="451" y="2156"/>
                  </a:cubicBezTo>
                  <a:cubicBezTo>
                    <a:pt x="318" y="2273"/>
                    <a:pt x="201" y="2390"/>
                    <a:pt x="101" y="2540"/>
                  </a:cubicBezTo>
                  <a:cubicBezTo>
                    <a:pt x="70" y="2571"/>
                    <a:pt x="53" y="2602"/>
                    <a:pt x="38" y="2645"/>
                  </a:cubicBezTo>
                  <a:lnTo>
                    <a:pt x="38" y="2645"/>
                  </a:lnTo>
                  <a:cubicBezTo>
                    <a:pt x="176" y="2479"/>
                    <a:pt x="316" y="2329"/>
                    <a:pt x="485" y="2206"/>
                  </a:cubicBezTo>
                  <a:cubicBezTo>
                    <a:pt x="702" y="2039"/>
                    <a:pt x="953" y="1922"/>
                    <a:pt x="1220" y="1855"/>
                  </a:cubicBezTo>
                  <a:cubicBezTo>
                    <a:pt x="1355" y="1830"/>
                    <a:pt x="1490" y="1816"/>
                    <a:pt x="1624" y="1816"/>
                  </a:cubicBezTo>
                  <a:cubicBezTo>
                    <a:pt x="1839" y="1816"/>
                    <a:pt x="2050" y="1850"/>
                    <a:pt x="2256" y="1922"/>
                  </a:cubicBezTo>
                  <a:cubicBezTo>
                    <a:pt x="2384" y="1968"/>
                    <a:pt x="2504" y="2027"/>
                    <a:pt x="2616" y="2097"/>
                  </a:cubicBezTo>
                  <a:lnTo>
                    <a:pt x="2616" y="2097"/>
                  </a:lnTo>
                  <a:cubicBezTo>
                    <a:pt x="2463" y="2340"/>
                    <a:pt x="2352" y="2608"/>
                    <a:pt x="2289" y="2891"/>
                  </a:cubicBezTo>
                  <a:cubicBezTo>
                    <a:pt x="2206" y="3192"/>
                    <a:pt x="2239" y="3510"/>
                    <a:pt x="2373" y="3777"/>
                  </a:cubicBezTo>
                  <a:cubicBezTo>
                    <a:pt x="2456" y="3894"/>
                    <a:pt x="2573" y="4011"/>
                    <a:pt x="2707" y="4061"/>
                  </a:cubicBezTo>
                  <a:cubicBezTo>
                    <a:pt x="2774" y="4094"/>
                    <a:pt x="2849" y="4111"/>
                    <a:pt x="2924" y="4111"/>
                  </a:cubicBezTo>
                  <a:cubicBezTo>
                    <a:pt x="2999" y="4111"/>
                    <a:pt x="3075" y="4094"/>
                    <a:pt x="3141" y="4061"/>
                  </a:cubicBezTo>
                  <a:cubicBezTo>
                    <a:pt x="3409" y="3927"/>
                    <a:pt x="3576" y="3660"/>
                    <a:pt x="3559" y="3376"/>
                  </a:cubicBezTo>
                  <a:cubicBezTo>
                    <a:pt x="3559" y="3125"/>
                    <a:pt x="3476" y="2875"/>
                    <a:pt x="3325" y="2657"/>
                  </a:cubicBezTo>
                  <a:cubicBezTo>
                    <a:pt x="3185" y="2428"/>
                    <a:pt x="2998" y="2234"/>
                    <a:pt x="2777" y="2083"/>
                  </a:cubicBezTo>
                  <a:lnTo>
                    <a:pt x="2777" y="2083"/>
                  </a:lnTo>
                  <a:cubicBezTo>
                    <a:pt x="2931" y="1856"/>
                    <a:pt x="3122" y="1653"/>
                    <a:pt x="3342" y="1488"/>
                  </a:cubicBezTo>
                  <a:cubicBezTo>
                    <a:pt x="3627" y="1291"/>
                    <a:pt x="3958" y="1193"/>
                    <a:pt x="4295" y="1193"/>
                  </a:cubicBezTo>
                  <a:cubicBezTo>
                    <a:pt x="4531" y="1193"/>
                    <a:pt x="4769" y="1241"/>
                    <a:pt x="4996" y="1337"/>
                  </a:cubicBezTo>
                  <a:cubicBezTo>
                    <a:pt x="5041" y="1361"/>
                    <a:pt x="5084" y="1386"/>
                    <a:pt x="5126" y="1414"/>
                  </a:cubicBezTo>
                  <a:lnTo>
                    <a:pt x="5126" y="1414"/>
                  </a:lnTo>
                  <a:cubicBezTo>
                    <a:pt x="5079" y="1492"/>
                    <a:pt x="5036" y="1573"/>
                    <a:pt x="4996" y="1655"/>
                  </a:cubicBezTo>
                  <a:cubicBezTo>
                    <a:pt x="4896" y="1839"/>
                    <a:pt x="4829" y="2039"/>
                    <a:pt x="4779" y="2256"/>
                  </a:cubicBezTo>
                  <a:cubicBezTo>
                    <a:pt x="4712" y="2474"/>
                    <a:pt x="4712" y="2724"/>
                    <a:pt x="4779" y="2958"/>
                  </a:cubicBezTo>
                  <a:cubicBezTo>
                    <a:pt x="4812" y="3075"/>
                    <a:pt x="4879" y="3192"/>
                    <a:pt x="4996" y="3276"/>
                  </a:cubicBezTo>
                  <a:cubicBezTo>
                    <a:pt x="5069" y="3328"/>
                    <a:pt x="5155" y="3354"/>
                    <a:pt x="5242" y="3354"/>
                  </a:cubicBezTo>
                  <a:cubicBezTo>
                    <a:pt x="5295" y="3354"/>
                    <a:pt x="5347" y="3345"/>
                    <a:pt x="5397" y="3326"/>
                  </a:cubicBezTo>
                  <a:cubicBezTo>
                    <a:pt x="5648" y="3209"/>
                    <a:pt x="5815" y="2941"/>
                    <a:pt x="5848" y="2657"/>
                  </a:cubicBezTo>
                  <a:cubicBezTo>
                    <a:pt x="5892" y="2153"/>
                    <a:pt x="5661" y="1648"/>
                    <a:pt x="5254" y="1358"/>
                  </a:cubicBezTo>
                  <a:lnTo>
                    <a:pt x="5254" y="1358"/>
                  </a:lnTo>
                  <a:cubicBezTo>
                    <a:pt x="5516" y="925"/>
                    <a:pt x="5873" y="570"/>
                    <a:pt x="6316" y="301"/>
                  </a:cubicBezTo>
                  <a:cubicBezTo>
                    <a:pt x="6517" y="185"/>
                    <a:pt x="6717" y="84"/>
                    <a:pt x="6934"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229;p58">
              <a:extLst>
                <a:ext uri="{FF2B5EF4-FFF2-40B4-BE49-F238E27FC236}">
                  <a16:creationId xmlns:a16="http://schemas.microsoft.com/office/drawing/2014/main" id="{1AA0F851-E022-4651-A2F9-40DDAAC10AE3}"/>
                </a:ext>
              </a:extLst>
            </p:cNvPr>
            <p:cNvSpPr/>
            <p:nvPr/>
          </p:nvSpPr>
          <p:spPr>
            <a:xfrm>
              <a:off x="4419160" y="2658823"/>
              <a:ext cx="373831" cy="136757"/>
            </a:xfrm>
            <a:custGeom>
              <a:avLst/>
              <a:gdLst/>
              <a:ahLst/>
              <a:cxnLst/>
              <a:rect l="l" t="t" r="r" b="b"/>
              <a:pathLst>
                <a:path w="11664" h="4267" extrusionOk="0">
                  <a:moveTo>
                    <a:pt x="3635" y="1531"/>
                  </a:moveTo>
                  <a:lnTo>
                    <a:pt x="3635" y="1531"/>
                  </a:lnTo>
                  <a:cubicBezTo>
                    <a:pt x="3643" y="1545"/>
                    <a:pt x="3652" y="1560"/>
                    <a:pt x="3660" y="1574"/>
                  </a:cubicBezTo>
                  <a:cubicBezTo>
                    <a:pt x="3810" y="1842"/>
                    <a:pt x="3911" y="2109"/>
                    <a:pt x="3944" y="2410"/>
                  </a:cubicBezTo>
                  <a:cubicBezTo>
                    <a:pt x="3994" y="2710"/>
                    <a:pt x="3861" y="3028"/>
                    <a:pt x="3610" y="3212"/>
                  </a:cubicBezTo>
                  <a:cubicBezTo>
                    <a:pt x="3493" y="3295"/>
                    <a:pt x="3326" y="3345"/>
                    <a:pt x="3176" y="3345"/>
                  </a:cubicBezTo>
                  <a:cubicBezTo>
                    <a:pt x="3025" y="3329"/>
                    <a:pt x="2875" y="3228"/>
                    <a:pt x="2808" y="3095"/>
                  </a:cubicBezTo>
                  <a:cubicBezTo>
                    <a:pt x="2741" y="2944"/>
                    <a:pt x="2724" y="2777"/>
                    <a:pt x="2758" y="2610"/>
                  </a:cubicBezTo>
                  <a:cubicBezTo>
                    <a:pt x="2808" y="2443"/>
                    <a:pt x="2875" y="2293"/>
                    <a:pt x="2975" y="2142"/>
                  </a:cubicBezTo>
                  <a:cubicBezTo>
                    <a:pt x="3166" y="1910"/>
                    <a:pt x="3380" y="1700"/>
                    <a:pt x="3635" y="1531"/>
                  </a:cubicBezTo>
                  <a:close/>
                  <a:moveTo>
                    <a:pt x="7685" y="2131"/>
                  </a:moveTo>
                  <a:cubicBezTo>
                    <a:pt x="7757" y="2220"/>
                    <a:pt x="7824" y="2313"/>
                    <a:pt x="7887" y="2410"/>
                  </a:cubicBezTo>
                  <a:cubicBezTo>
                    <a:pt x="8088" y="2694"/>
                    <a:pt x="8188" y="3061"/>
                    <a:pt x="8155" y="3429"/>
                  </a:cubicBezTo>
                  <a:cubicBezTo>
                    <a:pt x="8121" y="3763"/>
                    <a:pt x="7871" y="4047"/>
                    <a:pt x="7536" y="4131"/>
                  </a:cubicBezTo>
                  <a:cubicBezTo>
                    <a:pt x="7498" y="4139"/>
                    <a:pt x="7458" y="4143"/>
                    <a:pt x="7417" y="4143"/>
                  </a:cubicBezTo>
                  <a:cubicBezTo>
                    <a:pt x="7302" y="4143"/>
                    <a:pt x="7185" y="4109"/>
                    <a:pt x="7085" y="4047"/>
                  </a:cubicBezTo>
                  <a:cubicBezTo>
                    <a:pt x="6968" y="3947"/>
                    <a:pt x="6868" y="3813"/>
                    <a:pt x="6818" y="3663"/>
                  </a:cubicBezTo>
                  <a:cubicBezTo>
                    <a:pt x="6718" y="3362"/>
                    <a:pt x="6768" y="3045"/>
                    <a:pt x="6935" y="2794"/>
                  </a:cubicBezTo>
                  <a:cubicBezTo>
                    <a:pt x="7119" y="2543"/>
                    <a:pt x="7336" y="2343"/>
                    <a:pt x="7587" y="2192"/>
                  </a:cubicBezTo>
                  <a:cubicBezTo>
                    <a:pt x="7619" y="2171"/>
                    <a:pt x="7652" y="2151"/>
                    <a:pt x="7685" y="2131"/>
                  </a:cubicBezTo>
                  <a:close/>
                  <a:moveTo>
                    <a:pt x="1024" y="1"/>
                  </a:moveTo>
                  <a:cubicBezTo>
                    <a:pt x="978" y="1"/>
                    <a:pt x="932" y="2"/>
                    <a:pt x="886" y="4"/>
                  </a:cubicBezTo>
                  <a:cubicBezTo>
                    <a:pt x="669" y="20"/>
                    <a:pt x="435" y="54"/>
                    <a:pt x="218" y="121"/>
                  </a:cubicBezTo>
                  <a:lnTo>
                    <a:pt x="51" y="171"/>
                  </a:lnTo>
                  <a:cubicBezTo>
                    <a:pt x="34" y="187"/>
                    <a:pt x="18" y="187"/>
                    <a:pt x="1" y="204"/>
                  </a:cubicBezTo>
                  <a:cubicBezTo>
                    <a:pt x="285" y="121"/>
                    <a:pt x="586" y="70"/>
                    <a:pt x="903" y="54"/>
                  </a:cubicBezTo>
                  <a:cubicBezTo>
                    <a:pt x="1254" y="54"/>
                    <a:pt x="1605" y="104"/>
                    <a:pt x="1956" y="221"/>
                  </a:cubicBezTo>
                  <a:cubicBezTo>
                    <a:pt x="2390" y="371"/>
                    <a:pt x="2808" y="622"/>
                    <a:pt x="3159" y="939"/>
                  </a:cubicBezTo>
                  <a:cubicBezTo>
                    <a:pt x="3317" y="1084"/>
                    <a:pt x="3454" y="1250"/>
                    <a:pt x="3571" y="1428"/>
                  </a:cubicBezTo>
                  <a:lnTo>
                    <a:pt x="3571" y="1428"/>
                  </a:lnTo>
                  <a:cubicBezTo>
                    <a:pt x="3306" y="1602"/>
                    <a:pt x="3068" y="1828"/>
                    <a:pt x="2875" y="2076"/>
                  </a:cubicBezTo>
                  <a:cubicBezTo>
                    <a:pt x="2775" y="2226"/>
                    <a:pt x="2691" y="2410"/>
                    <a:pt x="2641" y="2593"/>
                  </a:cubicBezTo>
                  <a:cubicBezTo>
                    <a:pt x="2591" y="2777"/>
                    <a:pt x="2607" y="2978"/>
                    <a:pt x="2708" y="3145"/>
                  </a:cubicBezTo>
                  <a:cubicBezTo>
                    <a:pt x="2791" y="3329"/>
                    <a:pt x="2975" y="3429"/>
                    <a:pt x="3159" y="3446"/>
                  </a:cubicBezTo>
                  <a:cubicBezTo>
                    <a:pt x="3182" y="3448"/>
                    <a:pt x="3206" y="3449"/>
                    <a:pt x="3229" y="3449"/>
                  </a:cubicBezTo>
                  <a:cubicBezTo>
                    <a:pt x="3389" y="3449"/>
                    <a:pt x="3546" y="3399"/>
                    <a:pt x="3677" y="3312"/>
                  </a:cubicBezTo>
                  <a:cubicBezTo>
                    <a:pt x="3827" y="3212"/>
                    <a:pt x="3927" y="3061"/>
                    <a:pt x="3994" y="2894"/>
                  </a:cubicBezTo>
                  <a:cubicBezTo>
                    <a:pt x="4044" y="2727"/>
                    <a:pt x="4061" y="2560"/>
                    <a:pt x="4044" y="2410"/>
                  </a:cubicBezTo>
                  <a:cubicBezTo>
                    <a:pt x="4011" y="2092"/>
                    <a:pt x="3911" y="1791"/>
                    <a:pt x="3744" y="1541"/>
                  </a:cubicBezTo>
                  <a:cubicBezTo>
                    <a:pt x="3732" y="1521"/>
                    <a:pt x="3720" y="1502"/>
                    <a:pt x="3708" y="1483"/>
                  </a:cubicBezTo>
                  <a:lnTo>
                    <a:pt x="3708" y="1483"/>
                  </a:lnTo>
                  <a:cubicBezTo>
                    <a:pt x="3742" y="1463"/>
                    <a:pt x="3776" y="1443"/>
                    <a:pt x="3810" y="1424"/>
                  </a:cubicBezTo>
                  <a:cubicBezTo>
                    <a:pt x="4279" y="1154"/>
                    <a:pt x="4813" y="1008"/>
                    <a:pt x="5350" y="1008"/>
                  </a:cubicBezTo>
                  <a:cubicBezTo>
                    <a:pt x="5579" y="1008"/>
                    <a:pt x="5808" y="1035"/>
                    <a:pt x="6033" y="1090"/>
                  </a:cubicBezTo>
                  <a:cubicBezTo>
                    <a:pt x="6658" y="1239"/>
                    <a:pt x="7205" y="1576"/>
                    <a:pt x="7621" y="2056"/>
                  </a:cubicBezTo>
                  <a:lnTo>
                    <a:pt x="7621" y="2056"/>
                  </a:lnTo>
                  <a:cubicBezTo>
                    <a:pt x="7593" y="2073"/>
                    <a:pt x="7565" y="2091"/>
                    <a:pt x="7536" y="2109"/>
                  </a:cubicBezTo>
                  <a:cubicBezTo>
                    <a:pt x="7269" y="2259"/>
                    <a:pt x="7035" y="2477"/>
                    <a:pt x="6851" y="2727"/>
                  </a:cubicBezTo>
                  <a:cubicBezTo>
                    <a:pt x="6768" y="2878"/>
                    <a:pt x="6701" y="3028"/>
                    <a:pt x="6668" y="3195"/>
                  </a:cubicBezTo>
                  <a:cubicBezTo>
                    <a:pt x="6634" y="3362"/>
                    <a:pt x="6651" y="3546"/>
                    <a:pt x="6718" y="3696"/>
                  </a:cubicBezTo>
                  <a:cubicBezTo>
                    <a:pt x="6768" y="3880"/>
                    <a:pt x="6885" y="4030"/>
                    <a:pt x="7019" y="4131"/>
                  </a:cubicBezTo>
                  <a:cubicBezTo>
                    <a:pt x="7142" y="4217"/>
                    <a:pt x="7274" y="4267"/>
                    <a:pt x="7409" y="4267"/>
                  </a:cubicBezTo>
                  <a:cubicBezTo>
                    <a:pt x="7457" y="4267"/>
                    <a:pt x="7505" y="4261"/>
                    <a:pt x="7553" y="4248"/>
                  </a:cubicBezTo>
                  <a:cubicBezTo>
                    <a:pt x="7938" y="4147"/>
                    <a:pt x="8222" y="3830"/>
                    <a:pt x="8272" y="3446"/>
                  </a:cubicBezTo>
                  <a:cubicBezTo>
                    <a:pt x="8305" y="3045"/>
                    <a:pt x="8205" y="2660"/>
                    <a:pt x="7988" y="2343"/>
                  </a:cubicBezTo>
                  <a:cubicBezTo>
                    <a:pt x="7925" y="2248"/>
                    <a:pt x="7859" y="2158"/>
                    <a:pt x="7788" y="2071"/>
                  </a:cubicBezTo>
                  <a:lnTo>
                    <a:pt x="7788" y="2071"/>
                  </a:lnTo>
                  <a:cubicBezTo>
                    <a:pt x="7957" y="1977"/>
                    <a:pt x="8131" y="1896"/>
                    <a:pt x="8322" y="1825"/>
                  </a:cubicBezTo>
                  <a:cubicBezTo>
                    <a:pt x="8930" y="1574"/>
                    <a:pt x="9581" y="1448"/>
                    <a:pt x="10240" y="1448"/>
                  </a:cubicBezTo>
                  <a:cubicBezTo>
                    <a:pt x="10413" y="1448"/>
                    <a:pt x="10587" y="1457"/>
                    <a:pt x="10761" y="1474"/>
                  </a:cubicBezTo>
                  <a:cubicBezTo>
                    <a:pt x="10995" y="1507"/>
                    <a:pt x="11212" y="1541"/>
                    <a:pt x="11430" y="1591"/>
                  </a:cubicBezTo>
                  <a:lnTo>
                    <a:pt x="11613" y="1641"/>
                  </a:lnTo>
                  <a:lnTo>
                    <a:pt x="11664" y="1641"/>
                  </a:lnTo>
                  <a:cubicBezTo>
                    <a:pt x="11379" y="1524"/>
                    <a:pt x="11079" y="1457"/>
                    <a:pt x="10778" y="1424"/>
                  </a:cubicBezTo>
                  <a:cubicBezTo>
                    <a:pt x="10567" y="1399"/>
                    <a:pt x="10356" y="1387"/>
                    <a:pt x="10146" y="1387"/>
                  </a:cubicBezTo>
                  <a:cubicBezTo>
                    <a:pt x="9508" y="1387"/>
                    <a:pt x="8879" y="1502"/>
                    <a:pt x="8288" y="1741"/>
                  </a:cubicBezTo>
                  <a:cubicBezTo>
                    <a:pt x="8092" y="1815"/>
                    <a:pt x="7904" y="1898"/>
                    <a:pt x="7725" y="1997"/>
                  </a:cubicBezTo>
                  <a:lnTo>
                    <a:pt x="7725" y="1997"/>
                  </a:lnTo>
                  <a:cubicBezTo>
                    <a:pt x="7289" y="1494"/>
                    <a:pt x="6712" y="1138"/>
                    <a:pt x="6066" y="973"/>
                  </a:cubicBezTo>
                  <a:cubicBezTo>
                    <a:pt x="5826" y="917"/>
                    <a:pt x="5582" y="889"/>
                    <a:pt x="5337" y="889"/>
                  </a:cubicBezTo>
                  <a:cubicBezTo>
                    <a:pt x="4783" y="889"/>
                    <a:pt x="4231" y="1034"/>
                    <a:pt x="3744" y="1324"/>
                  </a:cubicBezTo>
                  <a:cubicBezTo>
                    <a:pt x="3710" y="1342"/>
                    <a:pt x="3676" y="1362"/>
                    <a:pt x="3643" y="1382"/>
                  </a:cubicBezTo>
                  <a:lnTo>
                    <a:pt x="3643" y="1382"/>
                  </a:lnTo>
                  <a:cubicBezTo>
                    <a:pt x="3518" y="1197"/>
                    <a:pt x="3379" y="1029"/>
                    <a:pt x="3209" y="873"/>
                  </a:cubicBezTo>
                  <a:cubicBezTo>
                    <a:pt x="2858" y="555"/>
                    <a:pt x="2440" y="304"/>
                    <a:pt x="1973" y="154"/>
                  </a:cubicBezTo>
                  <a:cubicBezTo>
                    <a:pt x="1666" y="52"/>
                    <a:pt x="1346" y="1"/>
                    <a:pt x="1024"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230;p58">
              <a:extLst>
                <a:ext uri="{FF2B5EF4-FFF2-40B4-BE49-F238E27FC236}">
                  <a16:creationId xmlns:a16="http://schemas.microsoft.com/office/drawing/2014/main" id="{AA6A2D03-0080-43E0-9AC3-00E93E415BB4}"/>
                </a:ext>
              </a:extLst>
            </p:cNvPr>
            <p:cNvSpPr/>
            <p:nvPr/>
          </p:nvSpPr>
          <p:spPr>
            <a:xfrm>
              <a:off x="3916200" y="2016285"/>
              <a:ext cx="344505" cy="795000"/>
            </a:xfrm>
            <a:custGeom>
              <a:avLst/>
              <a:gdLst/>
              <a:ahLst/>
              <a:cxnLst/>
              <a:rect l="l" t="t" r="r" b="b"/>
              <a:pathLst>
                <a:path w="10749" h="24805" extrusionOk="0">
                  <a:moveTo>
                    <a:pt x="2713" y="1"/>
                  </a:moveTo>
                  <a:cubicBezTo>
                    <a:pt x="2061" y="1"/>
                    <a:pt x="2160" y="3279"/>
                    <a:pt x="2177" y="3577"/>
                  </a:cubicBezTo>
                  <a:cubicBezTo>
                    <a:pt x="2185" y="3690"/>
                    <a:pt x="2107" y="3744"/>
                    <a:pt x="2025" y="3744"/>
                  </a:cubicBezTo>
                  <a:cubicBezTo>
                    <a:pt x="1937" y="3744"/>
                    <a:pt x="1843" y="3681"/>
                    <a:pt x="1843" y="3560"/>
                  </a:cubicBezTo>
                  <a:cubicBezTo>
                    <a:pt x="1843" y="3326"/>
                    <a:pt x="2043" y="453"/>
                    <a:pt x="1358" y="386"/>
                  </a:cubicBezTo>
                  <a:cubicBezTo>
                    <a:pt x="1353" y="385"/>
                    <a:pt x="1349" y="385"/>
                    <a:pt x="1344" y="385"/>
                  </a:cubicBezTo>
                  <a:cubicBezTo>
                    <a:pt x="850" y="385"/>
                    <a:pt x="1422" y="3131"/>
                    <a:pt x="1057" y="3694"/>
                  </a:cubicBezTo>
                  <a:cubicBezTo>
                    <a:pt x="1022" y="3750"/>
                    <a:pt x="991" y="3776"/>
                    <a:pt x="964" y="3776"/>
                  </a:cubicBezTo>
                  <a:cubicBezTo>
                    <a:pt x="710" y="3776"/>
                    <a:pt x="775" y="1537"/>
                    <a:pt x="322" y="1522"/>
                  </a:cubicBezTo>
                  <a:cubicBezTo>
                    <a:pt x="306" y="1520"/>
                    <a:pt x="291" y="1519"/>
                    <a:pt x="276" y="1519"/>
                  </a:cubicBezTo>
                  <a:cubicBezTo>
                    <a:pt x="115" y="1519"/>
                    <a:pt x="1" y="1656"/>
                    <a:pt x="138" y="3109"/>
                  </a:cubicBezTo>
                  <a:cubicBezTo>
                    <a:pt x="222" y="3945"/>
                    <a:pt x="656" y="5198"/>
                    <a:pt x="690" y="6852"/>
                  </a:cubicBezTo>
                  <a:lnTo>
                    <a:pt x="706" y="6852"/>
                  </a:lnTo>
                  <a:lnTo>
                    <a:pt x="2026" y="21639"/>
                  </a:lnTo>
                  <a:cubicBezTo>
                    <a:pt x="2060" y="22274"/>
                    <a:pt x="2294" y="22875"/>
                    <a:pt x="2661" y="23377"/>
                  </a:cubicBezTo>
                  <a:cubicBezTo>
                    <a:pt x="2711" y="23444"/>
                    <a:pt x="2778" y="23510"/>
                    <a:pt x="2828" y="23560"/>
                  </a:cubicBezTo>
                  <a:cubicBezTo>
                    <a:pt x="3577" y="24398"/>
                    <a:pt x="4606" y="24805"/>
                    <a:pt x="5641" y="24805"/>
                  </a:cubicBezTo>
                  <a:cubicBezTo>
                    <a:pt x="6753" y="24805"/>
                    <a:pt x="7872" y="24335"/>
                    <a:pt x="8660" y="23427"/>
                  </a:cubicBezTo>
                  <a:lnTo>
                    <a:pt x="10748" y="21037"/>
                  </a:lnTo>
                  <a:lnTo>
                    <a:pt x="6755" y="17178"/>
                  </a:lnTo>
                  <a:lnTo>
                    <a:pt x="6053" y="18047"/>
                  </a:lnTo>
                  <a:lnTo>
                    <a:pt x="5101" y="6635"/>
                  </a:lnTo>
                  <a:cubicBezTo>
                    <a:pt x="5184" y="6334"/>
                    <a:pt x="5301" y="6033"/>
                    <a:pt x="5468" y="5766"/>
                  </a:cubicBezTo>
                  <a:cubicBezTo>
                    <a:pt x="5619" y="5515"/>
                    <a:pt x="5802" y="5281"/>
                    <a:pt x="6003" y="5081"/>
                  </a:cubicBezTo>
                  <a:cubicBezTo>
                    <a:pt x="6254" y="4813"/>
                    <a:pt x="6538" y="4580"/>
                    <a:pt x="6855" y="4396"/>
                  </a:cubicBezTo>
                  <a:cubicBezTo>
                    <a:pt x="7156" y="4262"/>
                    <a:pt x="7139" y="3828"/>
                    <a:pt x="6855" y="3761"/>
                  </a:cubicBezTo>
                  <a:cubicBezTo>
                    <a:pt x="6837" y="3758"/>
                    <a:pt x="6817" y="3756"/>
                    <a:pt x="6795" y="3756"/>
                  </a:cubicBezTo>
                  <a:cubicBezTo>
                    <a:pt x="6453" y="3756"/>
                    <a:pt x="5660" y="4127"/>
                    <a:pt x="5000" y="4897"/>
                  </a:cubicBezTo>
                  <a:cubicBezTo>
                    <a:pt x="4866" y="5047"/>
                    <a:pt x="4760" y="5111"/>
                    <a:pt x="4676" y="5111"/>
                  </a:cubicBezTo>
                  <a:cubicBezTo>
                    <a:pt x="4311" y="5111"/>
                    <a:pt x="4369" y="3912"/>
                    <a:pt x="4382" y="3410"/>
                  </a:cubicBezTo>
                  <a:cubicBezTo>
                    <a:pt x="4399" y="2808"/>
                    <a:pt x="4366" y="904"/>
                    <a:pt x="4182" y="753"/>
                  </a:cubicBezTo>
                  <a:cubicBezTo>
                    <a:pt x="4118" y="702"/>
                    <a:pt x="4052" y="676"/>
                    <a:pt x="3989" y="676"/>
                  </a:cubicBezTo>
                  <a:cubicBezTo>
                    <a:pt x="3788" y="676"/>
                    <a:pt x="3614" y="934"/>
                    <a:pt x="3614" y="1405"/>
                  </a:cubicBezTo>
                  <a:cubicBezTo>
                    <a:pt x="3614" y="2020"/>
                    <a:pt x="3481" y="3844"/>
                    <a:pt x="3150" y="3844"/>
                  </a:cubicBezTo>
                  <a:cubicBezTo>
                    <a:pt x="3149" y="3844"/>
                    <a:pt x="3147" y="3844"/>
                    <a:pt x="3146" y="3844"/>
                  </a:cubicBezTo>
                  <a:cubicBezTo>
                    <a:pt x="2828" y="3828"/>
                    <a:pt x="2962" y="703"/>
                    <a:pt x="2962" y="703"/>
                  </a:cubicBezTo>
                  <a:cubicBezTo>
                    <a:pt x="2962" y="703"/>
                    <a:pt x="3096" y="35"/>
                    <a:pt x="2728" y="1"/>
                  </a:cubicBezTo>
                  <a:cubicBezTo>
                    <a:pt x="2723" y="1"/>
                    <a:pt x="2718" y="1"/>
                    <a:pt x="2713" y="1"/>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231;p58">
              <a:extLst>
                <a:ext uri="{FF2B5EF4-FFF2-40B4-BE49-F238E27FC236}">
                  <a16:creationId xmlns:a16="http://schemas.microsoft.com/office/drawing/2014/main" id="{9EAFC05F-928A-4DD1-BF71-389772E2DC29}"/>
                </a:ext>
              </a:extLst>
            </p:cNvPr>
            <p:cNvSpPr/>
            <p:nvPr/>
          </p:nvSpPr>
          <p:spPr>
            <a:xfrm>
              <a:off x="4419705" y="1741007"/>
              <a:ext cx="312231" cy="617604"/>
            </a:xfrm>
            <a:custGeom>
              <a:avLst/>
              <a:gdLst/>
              <a:ahLst/>
              <a:cxnLst/>
              <a:rect l="l" t="t" r="r" b="b"/>
              <a:pathLst>
                <a:path w="9742" h="19270" extrusionOk="0">
                  <a:moveTo>
                    <a:pt x="4108" y="1"/>
                  </a:moveTo>
                  <a:cubicBezTo>
                    <a:pt x="2968" y="1"/>
                    <a:pt x="1803" y="228"/>
                    <a:pt x="686" y="671"/>
                  </a:cubicBezTo>
                  <a:cubicBezTo>
                    <a:pt x="686" y="671"/>
                    <a:pt x="1" y="6619"/>
                    <a:pt x="402" y="9376"/>
                  </a:cubicBezTo>
                  <a:cubicBezTo>
                    <a:pt x="836" y="12283"/>
                    <a:pt x="3042" y="12667"/>
                    <a:pt x="3042" y="12667"/>
                  </a:cubicBezTo>
                  <a:cubicBezTo>
                    <a:pt x="3042" y="12667"/>
                    <a:pt x="3058" y="14489"/>
                    <a:pt x="3042" y="16210"/>
                  </a:cubicBezTo>
                  <a:cubicBezTo>
                    <a:pt x="3025" y="17847"/>
                    <a:pt x="4445" y="19217"/>
                    <a:pt x="6200" y="19267"/>
                  </a:cubicBezTo>
                  <a:cubicBezTo>
                    <a:pt x="6244" y="19269"/>
                    <a:pt x="6288" y="19270"/>
                    <a:pt x="6332" y="19270"/>
                  </a:cubicBezTo>
                  <a:cubicBezTo>
                    <a:pt x="8009" y="19270"/>
                    <a:pt x="9359" y="18039"/>
                    <a:pt x="9408" y="16460"/>
                  </a:cubicBezTo>
                  <a:lnTo>
                    <a:pt x="9742" y="2475"/>
                  </a:lnTo>
                  <a:cubicBezTo>
                    <a:pt x="8282" y="798"/>
                    <a:pt x="6241" y="1"/>
                    <a:pt x="4108" y="1"/>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232;p58">
              <a:extLst>
                <a:ext uri="{FF2B5EF4-FFF2-40B4-BE49-F238E27FC236}">
                  <a16:creationId xmlns:a16="http://schemas.microsoft.com/office/drawing/2014/main" id="{148CDE8F-1D1C-4288-950C-406FF73F3E21}"/>
                </a:ext>
              </a:extLst>
            </p:cNvPr>
            <p:cNvSpPr/>
            <p:nvPr/>
          </p:nvSpPr>
          <p:spPr>
            <a:xfrm>
              <a:off x="4460954" y="1898341"/>
              <a:ext cx="24134" cy="22723"/>
            </a:xfrm>
            <a:custGeom>
              <a:avLst/>
              <a:gdLst/>
              <a:ahLst/>
              <a:cxnLst/>
              <a:rect l="l" t="t" r="r" b="b"/>
              <a:pathLst>
                <a:path w="753" h="709" extrusionOk="0">
                  <a:moveTo>
                    <a:pt x="333" y="1"/>
                  </a:moveTo>
                  <a:cubicBezTo>
                    <a:pt x="168" y="1"/>
                    <a:pt x="15" y="141"/>
                    <a:pt x="0" y="323"/>
                  </a:cubicBezTo>
                  <a:cubicBezTo>
                    <a:pt x="0" y="523"/>
                    <a:pt x="151" y="691"/>
                    <a:pt x="351" y="707"/>
                  </a:cubicBezTo>
                  <a:cubicBezTo>
                    <a:pt x="361" y="708"/>
                    <a:pt x="371" y="709"/>
                    <a:pt x="382" y="709"/>
                  </a:cubicBezTo>
                  <a:cubicBezTo>
                    <a:pt x="570" y="709"/>
                    <a:pt x="736" y="563"/>
                    <a:pt x="752" y="373"/>
                  </a:cubicBezTo>
                  <a:cubicBezTo>
                    <a:pt x="752" y="173"/>
                    <a:pt x="585" y="6"/>
                    <a:pt x="384" y="6"/>
                  </a:cubicBezTo>
                  <a:cubicBezTo>
                    <a:pt x="367" y="2"/>
                    <a:pt x="350" y="1"/>
                    <a:pt x="33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233;p58">
              <a:extLst>
                <a:ext uri="{FF2B5EF4-FFF2-40B4-BE49-F238E27FC236}">
                  <a16:creationId xmlns:a16="http://schemas.microsoft.com/office/drawing/2014/main" id="{63C9443D-D34A-4F2D-A10D-75C18748B10C}"/>
                </a:ext>
              </a:extLst>
            </p:cNvPr>
            <p:cNvSpPr/>
            <p:nvPr/>
          </p:nvSpPr>
          <p:spPr>
            <a:xfrm>
              <a:off x="4441115" y="1882957"/>
              <a:ext cx="48235" cy="13140"/>
            </a:xfrm>
            <a:custGeom>
              <a:avLst/>
              <a:gdLst/>
              <a:ahLst/>
              <a:cxnLst/>
              <a:rect l="l" t="t" r="r" b="b"/>
              <a:pathLst>
                <a:path w="1505" h="410" extrusionOk="0">
                  <a:moveTo>
                    <a:pt x="753" y="1"/>
                  </a:moveTo>
                  <a:cubicBezTo>
                    <a:pt x="536" y="1"/>
                    <a:pt x="335" y="68"/>
                    <a:pt x="168" y="185"/>
                  </a:cubicBezTo>
                  <a:cubicBezTo>
                    <a:pt x="51" y="268"/>
                    <a:pt x="1" y="369"/>
                    <a:pt x="34" y="385"/>
                  </a:cubicBezTo>
                  <a:cubicBezTo>
                    <a:pt x="38" y="391"/>
                    <a:pt x="45" y="393"/>
                    <a:pt x="55" y="393"/>
                  </a:cubicBezTo>
                  <a:cubicBezTo>
                    <a:pt x="132" y="393"/>
                    <a:pt x="396" y="235"/>
                    <a:pt x="753" y="235"/>
                  </a:cubicBezTo>
                  <a:cubicBezTo>
                    <a:pt x="1112" y="235"/>
                    <a:pt x="1378" y="409"/>
                    <a:pt x="1465" y="409"/>
                  </a:cubicBezTo>
                  <a:cubicBezTo>
                    <a:pt x="1475" y="409"/>
                    <a:pt x="1483" y="407"/>
                    <a:pt x="1488" y="402"/>
                  </a:cubicBezTo>
                  <a:cubicBezTo>
                    <a:pt x="1505" y="369"/>
                    <a:pt x="1471" y="285"/>
                    <a:pt x="1338" y="185"/>
                  </a:cubicBezTo>
                  <a:cubicBezTo>
                    <a:pt x="1171" y="68"/>
                    <a:pt x="953" y="1"/>
                    <a:pt x="75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234;p58">
              <a:extLst>
                <a:ext uri="{FF2B5EF4-FFF2-40B4-BE49-F238E27FC236}">
                  <a16:creationId xmlns:a16="http://schemas.microsoft.com/office/drawing/2014/main" id="{42F9FCEE-C737-4274-93C2-A438FB3BC2F1}"/>
                </a:ext>
              </a:extLst>
            </p:cNvPr>
            <p:cNvSpPr/>
            <p:nvPr/>
          </p:nvSpPr>
          <p:spPr>
            <a:xfrm>
              <a:off x="4592134" y="1902090"/>
              <a:ext cx="23589" cy="22723"/>
            </a:xfrm>
            <a:custGeom>
              <a:avLst/>
              <a:gdLst/>
              <a:ahLst/>
              <a:cxnLst/>
              <a:rect l="l" t="t" r="r" b="b"/>
              <a:pathLst>
                <a:path w="736" h="709" extrusionOk="0">
                  <a:moveTo>
                    <a:pt x="329" y="1"/>
                  </a:moveTo>
                  <a:cubicBezTo>
                    <a:pt x="154" y="1"/>
                    <a:pt x="16" y="141"/>
                    <a:pt x="1" y="323"/>
                  </a:cubicBezTo>
                  <a:cubicBezTo>
                    <a:pt x="1" y="523"/>
                    <a:pt x="151" y="691"/>
                    <a:pt x="352" y="707"/>
                  </a:cubicBezTo>
                  <a:cubicBezTo>
                    <a:pt x="362" y="708"/>
                    <a:pt x="372" y="709"/>
                    <a:pt x="382" y="709"/>
                  </a:cubicBezTo>
                  <a:cubicBezTo>
                    <a:pt x="569" y="709"/>
                    <a:pt x="720" y="563"/>
                    <a:pt x="736" y="373"/>
                  </a:cubicBezTo>
                  <a:cubicBezTo>
                    <a:pt x="736" y="173"/>
                    <a:pt x="586" y="5"/>
                    <a:pt x="385" y="5"/>
                  </a:cubicBezTo>
                  <a:cubicBezTo>
                    <a:pt x="366" y="2"/>
                    <a:pt x="348" y="1"/>
                    <a:pt x="32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235;p58">
              <a:extLst>
                <a:ext uri="{FF2B5EF4-FFF2-40B4-BE49-F238E27FC236}">
                  <a16:creationId xmlns:a16="http://schemas.microsoft.com/office/drawing/2014/main" id="{89A7F340-A5FE-4794-8C64-BF6DE2568690}"/>
                </a:ext>
              </a:extLst>
            </p:cNvPr>
            <p:cNvSpPr/>
            <p:nvPr/>
          </p:nvSpPr>
          <p:spPr>
            <a:xfrm>
              <a:off x="4574475" y="1889399"/>
              <a:ext cx="48235" cy="12596"/>
            </a:xfrm>
            <a:custGeom>
              <a:avLst/>
              <a:gdLst/>
              <a:ahLst/>
              <a:cxnLst/>
              <a:rect l="l" t="t" r="r" b="b"/>
              <a:pathLst>
                <a:path w="1505" h="393" extrusionOk="0">
                  <a:moveTo>
                    <a:pt x="752" y="0"/>
                  </a:moveTo>
                  <a:cubicBezTo>
                    <a:pt x="552" y="0"/>
                    <a:pt x="335" y="51"/>
                    <a:pt x="168" y="168"/>
                  </a:cubicBezTo>
                  <a:cubicBezTo>
                    <a:pt x="51" y="268"/>
                    <a:pt x="0" y="351"/>
                    <a:pt x="34" y="385"/>
                  </a:cubicBezTo>
                  <a:cubicBezTo>
                    <a:pt x="36" y="387"/>
                    <a:pt x="40" y="389"/>
                    <a:pt x="46" y="389"/>
                  </a:cubicBezTo>
                  <a:cubicBezTo>
                    <a:pt x="109" y="389"/>
                    <a:pt x="359" y="233"/>
                    <a:pt x="705" y="233"/>
                  </a:cubicBezTo>
                  <a:cubicBezTo>
                    <a:pt x="720" y="233"/>
                    <a:pt x="736" y="234"/>
                    <a:pt x="752" y="234"/>
                  </a:cubicBezTo>
                  <a:cubicBezTo>
                    <a:pt x="1109" y="234"/>
                    <a:pt x="1386" y="393"/>
                    <a:pt x="1467" y="393"/>
                  </a:cubicBezTo>
                  <a:cubicBezTo>
                    <a:pt x="1477" y="393"/>
                    <a:pt x="1484" y="390"/>
                    <a:pt x="1487" y="385"/>
                  </a:cubicBezTo>
                  <a:cubicBezTo>
                    <a:pt x="1504" y="368"/>
                    <a:pt x="1471" y="285"/>
                    <a:pt x="1337" y="184"/>
                  </a:cubicBezTo>
                  <a:cubicBezTo>
                    <a:pt x="1170" y="67"/>
                    <a:pt x="970" y="0"/>
                    <a:pt x="75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236;p58">
              <a:extLst>
                <a:ext uri="{FF2B5EF4-FFF2-40B4-BE49-F238E27FC236}">
                  <a16:creationId xmlns:a16="http://schemas.microsoft.com/office/drawing/2014/main" id="{090EDE48-1F8E-413C-862D-3A1685966C41}"/>
                </a:ext>
              </a:extLst>
            </p:cNvPr>
            <p:cNvSpPr/>
            <p:nvPr/>
          </p:nvSpPr>
          <p:spPr>
            <a:xfrm>
              <a:off x="4495215" y="1889399"/>
              <a:ext cx="41280" cy="106951"/>
            </a:xfrm>
            <a:custGeom>
              <a:avLst/>
              <a:gdLst/>
              <a:ahLst/>
              <a:cxnLst/>
              <a:rect l="l" t="t" r="r" b="b"/>
              <a:pathLst>
                <a:path w="1288" h="3337" extrusionOk="0">
                  <a:moveTo>
                    <a:pt x="1236" y="0"/>
                  </a:moveTo>
                  <a:cubicBezTo>
                    <a:pt x="1196" y="0"/>
                    <a:pt x="799" y="863"/>
                    <a:pt x="385" y="1955"/>
                  </a:cubicBezTo>
                  <a:cubicBezTo>
                    <a:pt x="268" y="2223"/>
                    <a:pt x="168" y="2490"/>
                    <a:pt x="84" y="2741"/>
                  </a:cubicBezTo>
                  <a:cubicBezTo>
                    <a:pt x="17" y="2858"/>
                    <a:pt x="1" y="2991"/>
                    <a:pt x="17" y="3142"/>
                  </a:cubicBezTo>
                  <a:cubicBezTo>
                    <a:pt x="51" y="3209"/>
                    <a:pt x="118" y="3259"/>
                    <a:pt x="184" y="3292"/>
                  </a:cubicBezTo>
                  <a:cubicBezTo>
                    <a:pt x="251" y="3309"/>
                    <a:pt x="301" y="3309"/>
                    <a:pt x="368" y="3309"/>
                  </a:cubicBezTo>
                  <a:cubicBezTo>
                    <a:pt x="495" y="3328"/>
                    <a:pt x="623" y="3336"/>
                    <a:pt x="750" y="3336"/>
                  </a:cubicBezTo>
                  <a:cubicBezTo>
                    <a:pt x="840" y="3336"/>
                    <a:pt x="930" y="3332"/>
                    <a:pt x="1020" y="3325"/>
                  </a:cubicBezTo>
                  <a:cubicBezTo>
                    <a:pt x="803" y="3259"/>
                    <a:pt x="585" y="3209"/>
                    <a:pt x="368" y="3192"/>
                  </a:cubicBezTo>
                  <a:cubicBezTo>
                    <a:pt x="268" y="3192"/>
                    <a:pt x="168" y="3158"/>
                    <a:pt x="151" y="3092"/>
                  </a:cubicBezTo>
                  <a:cubicBezTo>
                    <a:pt x="151" y="2991"/>
                    <a:pt x="168" y="2874"/>
                    <a:pt x="234" y="2791"/>
                  </a:cubicBezTo>
                  <a:cubicBezTo>
                    <a:pt x="335" y="2540"/>
                    <a:pt x="435" y="2290"/>
                    <a:pt x="535" y="2022"/>
                  </a:cubicBezTo>
                  <a:cubicBezTo>
                    <a:pt x="970" y="919"/>
                    <a:pt x="1287" y="17"/>
                    <a:pt x="1237" y="0"/>
                  </a:cubicBezTo>
                  <a:cubicBezTo>
                    <a:pt x="1237" y="0"/>
                    <a:pt x="1236" y="0"/>
                    <a:pt x="123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237;p58">
              <a:extLst>
                <a:ext uri="{FF2B5EF4-FFF2-40B4-BE49-F238E27FC236}">
                  <a16:creationId xmlns:a16="http://schemas.microsoft.com/office/drawing/2014/main" id="{04520DF2-4951-439A-B641-38EFD16A31C5}"/>
                </a:ext>
              </a:extLst>
            </p:cNvPr>
            <p:cNvSpPr/>
            <p:nvPr/>
          </p:nvSpPr>
          <p:spPr>
            <a:xfrm>
              <a:off x="4517169" y="2115383"/>
              <a:ext cx="124803" cy="54581"/>
            </a:xfrm>
            <a:custGeom>
              <a:avLst/>
              <a:gdLst/>
              <a:ahLst/>
              <a:cxnLst/>
              <a:rect l="l" t="t" r="r" b="b"/>
              <a:pathLst>
                <a:path w="3894" h="1703" extrusionOk="0">
                  <a:moveTo>
                    <a:pt x="3894" y="0"/>
                  </a:moveTo>
                  <a:cubicBezTo>
                    <a:pt x="2761" y="654"/>
                    <a:pt x="1492" y="989"/>
                    <a:pt x="187" y="989"/>
                  </a:cubicBezTo>
                  <a:cubicBezTo>
                    <a:pt x="125" y="989"/>
                    <a:pt x="63" y="988"/>
                    <a:pt x="1" y="986"/>
                  </a:cubicBezTo>
                  <a:lnTo>
                    <a:pt x="1" y="986"/>
                  </a:lnTo>
                  <a:lnTo>
                    <a:pt x="34" y="1671"/>
                  </a:lnTo>
                  <a:cubicBezTo>
                    <a:pt x="239" y="1693"/>
                    <a:pt x="434" y="1703"/>
                    <a:pt x="620" y="1703"/>
                  </a:cubicBezTo>
                  <a:cubicBezTo>
                    <a:pt x="3057" y="1703"/>
                    <a:pt x="3894" y="1"/>
                    <a:pt x="3894" y="0"/>
                  </a:cubicBez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238;p58">
              <a:extLst>
                <a:ext uri="{FF2B5EF4-FFF2-40B4-BE49-F238E27FC236}">
                  <a16:creationId xmlns:a16="http://schemas.microsoft.com/office/drawing/2014/main" id="{FC515247-7B2C-4C07-8C14-2AFFD9FB76E7}"/>
                </a:ext>
              </a:extLst>
            </p:cNvPr>
            <p:cNvSpPr/>
            <p:nvPr/>
          </p:nvSpPr>
          <p:spPr>
            <a:xfrm>
              <a:off x="4524124" y="2005067"/>
              <a:ext cx="43941" cy="36441"/>
            </a:xfrm>
            <a:custGeom>
              <a:avLst/>
              <a:gdLst/>
              <a:ahLst/>
              <a:cxnLst/>
              <a:rect l="l" t="t" r="r" b="b"/>
              <a:pathLst>
                <a:path w="1371" h="1137" extrusionOk="0">
                  <a:moveTo>
                    <a:pt x="1287" y="1"/>
                  </a:moveTo>
                  <a:cubicBezTo>
                    <a:pt x="1221" y="1"/>
                    <a:pt x="1221" y="435"/>
                    <a:pt x="836" y="736"/>
                  </a:cubicBezTo>
                  <a:cubicBezTo>
                    <a:pt x="469" y="1036"/>
                    <a:pt x="1" y="986"/>
                    <a:pt x="1" y="1036"/>
                  </a:cubicBezTo>
                  <a:cubicBezTo>
                    <a:pt x="1" y="1070"/>
                    <a:pt x="101" y="1137"/>
                    <a:pt x="302" y="1137"/>
                  </a:cubicBezTo>
                  <a:cubicBezTo>
                    <a:pt x="552" y="1137"/>
                    <a:pt x="803" y="1053"/>
                    <a:pt x="1003" y="903"/>
                  </a:cubicBezTo>
                  <a:cubicBezTo>
                    <a:pt x="1187" y="752"/>
                    <a:pt x="1321" y="535"/>
                    <a:pt x="1354" y="285"/>
                  </a:cubicBezTo>
                  <a:cubicBezTo>
                    <a:pt x="1371" y="101"/>
                    <a:pt x="1321" y="1"/>
                    <a:pt x="128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239;p58">
              <a:extLst>
                <a:ext uri="{FF2B5EF4-FFF2-40B4-BE49-F238E27FC236}">
                  <a16:creationId xmlns:a16="http://schemas.microsoft.com/office/drawing/2014/main" id="{CBA7DE11-6FBC-4C14-8EC1-FF8F6A742AB4}"/>
                </a:ext>
              </a:extLst>
            </p:cNvPr>
            <p:cNvSpPr/>
            <p:nvPr/>
          </p:nvSpPr>
          <p:spPr>
            <a:xfrm>
              <a:off x="4426660" y="1687420"/>
              <a:ext cx="265662" cy="185602"/>
            </a:xfrm>
            <a:custGeom>
              <a:avLst/>
              <a:gdLst/>
              <a:ahLst/>
              <a:cxnLst/>
              <a:rect l="l" t="t" r="r" b="b"/>
              <a:pathLst>
                <a:path w="8289" h="5791" extrusionOk="0">
                  <a:moveTo>
                    <a:pt x="4397" y="1"/>
                  </a:moveTo>
                  <a:cubicBezTo>
                    <a:pt x="4302" y="1"/>
                    <a:pt x="4206" y="2"/>
                    <a:pt x="4111" y="3"/>
                  </a:cubicBezTo>
                  <a:cubicBezTo>
                    <a:pt x="3075" y="20"/>
                    <a:pt x="1972" y="170"/>
                    <a:pt x="1187" y="772"/>
                  </a:cubicBezTo>
                  <a:cubicBezTo>
                    <a:pt x="619" y="1240"/>
                    <a:pt x="251" y="1908"/>
                    <a:pt x="151" y="2643"/>
                  </a:cubicBezTo>
                  <a:cubicBezTo>
                    <a:pt x="34" y="3512"/>
                    <a:pt x="1" y="4381"/>
                    <a:pt x="68" y="5267"/>
                  </a:cubicBezTo>
                  <a:cubicBezTo>
                    <a:pt x="68" y="5434"/>
                    <a:pt x="135" y="5601"/>
                    <a:pt x="285" y="5718"/>
                  </a:cubicBezTo>
                  <a:cubicBezTo>
                    <a:pt x="374" y="5769"/>
                    <a:pt x="483" y="5791"/>
                    <a:pt x="589" y="5791"/>
                  </a:cubicBezTo>
                  <a:cubicBezTo>
                    <a:pt x="622" y="5791"/>
                    <a:pt x="654" y="5788"/>
                    <a:pt x="686" y="5785"/>
                  </a:cubicBezTo>
                  <a:cubicBezTo>
                    <a:pt x="1906" y="5718"/>
                    <a:pt x="3209" y="4815"/>
                    <a:pt x="4111" y="4130"/>
                  </a:cubicBezTo>
                  <a:lnTo>
                    <a:pt x="4111" y="4130"/>
                  </a:lnTo>
                  <a:cubicBezTo>
                    <a:pt x="3877" y="4431"/>
                    <a:pt x="2641" y="5200"/>
                    <a:pt x="2407" y="5500"/>
                  </a:cubicBezTo>
                  <a:cubicBezTo>
                    <a:pt x="4412" y="5150"/>
                    <a:pt x="7219" y="3596"/>
                    <a:pt x="8272" y="2092"/>
                  </a:cubicBezTo>
                  <a:lnTo>
                    <a:pt x="8288" y="2042"/>
                  </a:lnTo>
                  <a:cubicBezTo>
                    <a:pt x="8171" y="1290"/>
                    <a:pt x="7486" y="655"/>
                    <a:pt x="6684" y="354"/>
                  </a:cubicBezTo>
                  <a:cubicBezTo>
                    <a:pt x="5983" y="71"/>
                    <a:pt x="5190" y="1"/>
                    <a:pt x="4397" y="1"/>
                  </a:cubicBezTo>
                  <a:close/>
                </a:path>
              </a:pathLst>
            </a:custGeom>
            <a:solidFill>
              <a:srgbClr val="FFF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240;p58">
              <a:extLst>
                <a:ext uri="{FF2B5EF4-FFF2-40B4-BE49-F238E27FC236}">
                  <a16:creationId xmlns:a16="http://schemas.microsoft.com/office/drawing/2014/main" id="{6AF32D7A-F180-4561-9945-DB2A11ADE7CB}"/>
                </a:ext>
              </a:extLst>
            </p:cNvPr>
            <p:cNvSpPr/>
            <p:nvPr/>
          </p:nvSpPr>
          <p:spPr>
            <a:xfrm>
              <a:off x="4622133" y="1697964"/>
              <a:ext cx="178775" cy="325340"/>
            </a:xfrm>
            <a:custGeom>
              <a:avLst/>
              <a:gdLst/>
              <a:ahLst/>
              <a:cxnLst/>
              <a:rect l="l" t="t" r="r" b="b"/>
              <a:pathLst>
                <a:path w="5578" h="10151" extrusionOk="0">
                  <a:moveTo>
                    <a:pt x="564" y="1"/>
                  </a:moveTo>
                  <a:cubicBezTo>
                    <a:pt x="383" y="1"/>
                    <a:pt x="195" y="9"/>
                    <a:pt x="0" y="25"/>
                  </a:cubicBezTo>
                  <a:lnTo>
                    <a:pt x="1254" y="1613"/>
                  </a:lnTo>
                  <a:cubicBezTo>
                    <a:pt x="1254" y="1613"/>
                    <a:pt x="234" y="4954"/>
                    <a:pt x="2390" y="7243"/>
                  </a:cubicBezTo>
                  <a:cubicBezTo>
                    <a:pt x="2390" y="7243"/>
                    <a:pt x="2523" y="8597"/>
                    <a:pt x="4027" y="10151"/>
                  </a:cubicBezTo>
                  <a:cubicBezTo>
                    <a:pt x="4027" y="10151"/>
                    <a:pt x="4896" y="10134"/>
                    <a:pt x="5214" y="8513"/>
                  </a:cubicBezTo>
                  <a:cubicBezTo>
                    <a:pt x="5347" y="7878"/>
                    <a:pt x="5447" y="7227"/>
                    <a:pt x="5498" y="6592"/>
                  </a:cubicBezTo>
                  <a:cubicBezTo>
                    <a:pt x="5578" y="5145"/>
                    <a:pt x="5179" y="1"/>
                    <a:pt x="564" y="1"/>
                  </a:cubicBezTo>
                  <a:close/>
                </a:path>
              </a:pathLst>
            </a:custGeom>
            <a:solidFill>
              <a:srgbClr val="FFF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241;p58">
              <a:extLst>
                <a:ext uri="{FF2B5EF4-FFF2-40B4-BE49-F238E27FC236}">
                  <a16:creationId xmlns:a16="http://schemas.microsoft.com/office/drawing/2014/main" id="{6C51C62C-2271-4453-8ABA-5593EE15197E}"/>
                </a:ext>
              </a:extLst>
            </p:cNvPr>
            <p:cNvSpPr/>
            <p:nvPr/>
          </p:nvSpPr>
          <p:spPr>
            <a:xfrm>
              <a:off x="4692291" y="1921224"/>
              <a:ext cx="59998" cy="90830"/>
            </a:xfrm>
            <a:custGeom>
              <a:avLst/>
              <a:gdLst/>
              <a:ahLst/>
              <a:cxnLst/>
              <a:rect l="l" t="t" r="r" b="b"/>
              <a:pathLst>
                <a:path w="1872" h="2834" extrusionOk="0">
                  <a:moveTo>
                    <a:pt x="471" y="0"/>
                  </a:moveTo>
                  <a:cubicBezTo>
                    <a:pt x="362" y="0"/>
                    <a:pt x="255" y="9"/>
                    <a:pt x="151" y="27"/>
                  </a:cubicBezTo>
                  <a:lnTo>
                    <a:pt x="0" y="2683"/>
                  </a:lnTo>
                  <a:cubicBezTo>
                    <a:pt x="124" y="2785"/>
                    <a:pt x="279" y="2833"/>
                    <a:pt x="433" y="2833"/>
                  </a:cubicBezTo>
                  <a:cubicBezTo>
                    <a:pt x="507" y="2833"/>
                    <a:pt x="581" y="2822"/>
                    <a:pt x="652" y="2800"/>
                  </a:cubicBezTo>
                  <a:cubicBezTo>
                    <a:pt x="852" y="2717"/>
                    <a:pt x="1053" y="2583"/>
                    <a:pt x="1203" y="2433"/>
                  </a:cubicBezTo>
                  <a:cubicBezTo>
                    <a:pt x="1437" y="2216"/>
                    <a:pt x="1621" y="1948"/>
                    <a:pt x="1755" y="1647"/>
                  </a:cubicBezTo>
                  <a:cubicBezTo>
                    <a:pt x="1872" y="1363"/>
                    <a:pt x="1872" y="1029"/>
                    <a:pt x="1755" y="728"/>
                  </a:cubicBezTo>
                  <a:cubicBezTo>
                    <a:pt x="1621" y="444"/>
                    <a:pt x="1370" y="210"/>
                    <a:pt x="1070" y="110"/>
                  </a:cubicBezTo>
                  <a:cubicBezTo>
                    <a:pt x="884" y="34"/>
                    <a:pt x="676" y="0"/>
                    <a:pt x="471"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242;p58">
              <a:extLst>
                <a:ext uri="{FF2B5EF4-FFF2-40B4-BE49-F238E27FC236}">
                  <a16:creationId xmlns:a16="http://schemas.microsoft.com/office/drawing/2014/main" id="{30109D4E-320B-4A80-89A9-16F065FD69F7}"/>
                </a:ext>
              </a:extLst>
            </p:cNvPr>
            <p:cNvSpPr/>
            <p:nvPr/>
          </p:nvSpPr>
          <p:spPr>
            <a:xfrm>
              <a:off x="3981678" y="2445242"/>
              <a:ext cx="831665" cy="425239"/>
            </a:xfrm>
            <a:custGeom>
              <a:avLst/>
              <a:gdLst/>
              <a:ahLst/>
              <a:cxnLst/>
              <a:rect l="l" t="t" r="r" b="b"/>
              <a:pathLst>
                <a:path w="25949" h="13268" extrusionOk="0">
                  <a:moveTo>
                    <a:pt x="13918" y="1"/>
                  </a:moveTo>
                  <a:lnTo>
                    <a:pt x="0" y="101"/>
                  </a:lnTo>
                  <a:lnTo>
                    <a:pt x="3375" y="13268"/>
                  </a:lnTo>
                  <a:lnTo>
                    <a:pt x="25948" y="13268"/>
                  </a:lnTo>
                  <a:lnTo>
                    <a:pt x="25948" y="11948"/>
                  </a:lnTo>
                  <a:lnTo>
                    <a:pt x="16642" y="11948"/>
                  </a:lnTo>
                  <a:lnTo>
                    <a:pt x="13918"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243;p58">
              <a:extLst>
                <a:ext uri="{FF2B5EF4-FFF2-40B4-BE49-F238E27FC236}">
                  <a16:creationId xmlns:a16="http://schemas.microsoft.com/office/drawing/2014/main" id="{A4787097-9509-444D-B45B-2B9F5414A6E8}"/>
                </a:ext>
              </a:extLst>
            </p:cNvPr>
            <p:cNvSpPr/>
            <p:nvPr/>
          </p:nvSpPr>
          <p:spPr>
            <a:xfrm>
              <a:off x="4186221" y="2611069"/>
              <a:ext cx="69645" cy="75702"/>
            </a:xfrm>
            <a:custGeom>
              <a:avLst/>
              <a:gdLst/>
              <a:ahLst/>
              <a:cxnLst/>
              <a:rect l="l" t="t" r="r" b="b"/>
              <a:pathLst>
                <a:path w="2173" h="2362" extrusionOk="0">
                  <a:moveTo>
                    <a:pt x="953" y="1"/>
                  </a:moveTo>
                  <a:cubicBezTo>
                    <a:pt x="874" y="1"/>
                    <a:pt x="796" y="14"/>
                    <a:pt x="719" y="40"/>
                  </a:cubicBezTo>
                  <a:cubicBezTo>
                    <a:pt x="218" y="190"/>
                    <a:pt x="1" y="842"/>
                    <a:pt x="201" y="1460"/>
                  </a:cubicBezTo>
                  <a:cubicBezTo>
                    <a:pt x="387" y="2002"/>
                    <a:pt x="816" y="2362"/>
                    <a:pt x="1239" y="2362"/>
                  </a:cubicBezTo>
                  <a:cubicBezTo>
                    <a:pt x="1311" y="2362"/>
                    <a:pt x="1383" y="2351"/>
                    <a:pt x="1454" y="2329"/>
                  </a:cubicBezTo>
                  <a:cubicBezTo>
                    <a:pt x="1939" y="2179"/>
                    <a:pt x="2173" y="1527"/>
                    <a:pt x="1956" y="892"/>
                  </a:cubicBezTo>
                  <a:cubicBezTo>
                    <a:pt x="1787" y="358"/>
                    <a:pt x="1370" y="1"/>
                    <a:pt x="953"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244;p58">
              <a:extLst>
                <a:ext uri="{FF2B5EF4-FFF2-40B4-BE49-F238E27FC236}">
                  <a16:creationId xmlns:a16="http://schemas.microsoft.com/office/drawing/2014/main" id="{389E973D-567E-43DA-91D1-E01D65967EDA}"/>
                </a:ext>
              </a:extLst>
            </p:cNvPr>
            <p:cNvSpPr/>
            <p:nvPr/>
          </p:nvSpPr>
          <p:spPr>
            <a:xfrm>
              <a:off x="4302434" y="2737634"/>
              <a:ext cx="788622" cy="250599"/>
            </a:xfrm>
            <a:custGeom>
              <a:avLst/>
              <a:gdLst/>
              <a:ahLst/>
              <a:cxnLst/>
              <a:rect l="l" t="t" r="r" b="b"/>
              <a:pathLst>
                <a:path w="24606" h="7819" extrusionOk="0">
                  <a:moveTo>
                    <a:pt x="23693" y="1"/>
                  </a:moveTo>
                  <a:lnTo>
                    <a:pt x="17260" y="485"/>
                  </a:lnTo>
                  <a:lnTo>
                    <a:pt x="17845" y="2891"/>
                  </a:lnTo>
                  <a:lnTo>
                    <a:pt x="5665" y="3977"/>
                  </a:lnTo>
                  <a:lnTo>
                    <a:pt x="5665" y="3994"/>
                  </a:lnTo>
                  <a:lnTo>
                    <a:pt x="5113" y="4011"/>
                  </a:lnTo>
                  <a:cubicBezTo>
                    <a:pt x="4295" y="3827"/>
                    <a:pt x="3610" y="3259"/>
                    <a:pt x="3275" y="2490"/>
                  </a:cubicBezTo>
                  <a:cubicBezTo>
                    <a:pt x="3197" y="2286"/>
                    <a:pt x="3074" y="2053"/>
                    <a:pt x="2880" y="2053"/>
                  </a:cubicBezTo>
                  <a:cubicBezTo>
                    <a:pt x="2867" y="2053"/>
                    <a:pt x="2854" y="2054"/>
                    <a:pt x="2841" y="2056"/>
                  </a:cubicBezTo>
                  <a:cubicBezTo>
                    <a:pt x="2724" y="2089"/>
                    <a:pt x="2640" y="2206"/>
                    <a:pt x="2624" y="2323"/>
                  </a:cubicBezTo>
                  <a:cubicBezTo>
                    <a:pt x="2624" y="2440"/>
                    <a:pt x="2640" y="2557"/>
                    <a:pt x="2691" y="2674"/>
                  </a:cubicBezTo>
                  <a:cubicBezTo>
                    <a:pt x="2841" y="3159"/>
                    <a:pt x="3041" y="3627"/>
                    <a:pt x="3275" y="4061"/>
                  </a:cubicBezTo>
                  <a:lnTo>
                    <a:pt x="0" y="4161"/>
                  </a:lnTo>
                  <a:cubicBezTo>
                    <a:pt x="0" y="4161"/>
                    <a:pt x="779" y="7818"/>
                    <a:pt x="4813" y="7818"/>
                  </a:cubicBezTo>
                  <a:cubicBezTo>
                    <a:pt x="4959" y="7818"/>
                    <a:pt x="5109" y="7814"/>
                    <a:pt x="5264" y="7804"/>
                  </a:cubicBezTo>
                  <a:lnTo>
                    <a:pt x="19232" y="7787"/>
                  </a:lnTo>
                  <a:cubicBezTo>
                    <a:pt x="19298" y="7790"/>
                    <a:pt x="19364" y="7791"/>
                    <a:pt x="19429" y="7791"/>
                  </a:cubicBezTo>
                  <a:cubicBezTo>
                    <a:pt x="22327" y="7791"/>
                    <a:pt x="24605" y="5282"/>
                    <a:pt x="24295" y="2373"/>
                  </a:cubicBezTo>
                  <a:lnTo>
                    <a:pt x="23693" y="1"/>
                  </a:ln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245;p58">
              <a:extLst>
                <a:ext uri="{FF2B5EF4-FFF2-40B4-BE49-F238E27FC236}">
                  <a16:creationId xmlns:a16="http://schemas.microsoft.com/office/drawing/2014/main" id="{75C5E7B0-66B1-4D2C-A5A9-A01BB9ED6916}"/>
                </a:ext>
              </a:extLst>
            </p:cNvPr>
            <p:cNvSpPr/>
            <p:nvPr/>
          </p:nvSpPr>
          <p:spPr>
            <a:xfrm>
              <a:off x="4700591" y="1934910"/>
              <a:ext cx="30832" cy="52113"/>
            </a:xfrm>
            <a:custGeom>
              <a:avLst/>
              <a:gdLst/>
              <a:ahLst/>
              <a:cxnLst/>
              <a:rect l="l" t="t" r="r" b="b"/>
              <a:pathLst>
                <a:path w="962" h="1626" extrusionOk="0">
                  <a:moveTo>
                    <a:pt x="393" y="1"/>
                  </a:moveTo>
                  <a:cubicBezTo>
                    <a:pt x="109" y="1"/>
                    <a:pt x="9" y="201"/>
                    <a:pt x="42" y="201"/>
                  </a:cubicBezTo>
                  <a:cubicBezTo>
                    <a:pt x="46" y="206"/>
                    <a:pt x="52" y="207"/>
                    <a:pt x="59" y="207"/>
                  </a:cubicBezTo>
                  <a:cubicBezTo>
                    <a:pt x="97" y="207"/>
                    <a:pt x="173" y="155"/>
                    <a:pt x="283" y="155"/>
                  </a:cubicBezTo>
                  <a:cubicBezTo>
                    <a:pt x="312" y="155"/>
                    <a:pt x="343" y="159"/>
                    <a:pt x="376" y="168"/>
                  </a:cubicBezTo>
                  <a:cubicBezTo>
                    <a:pt x="610" y="268"/>
                    <a:pt x="744" y="519"/>
                    <a:pt x="694" y="769"/>
                  </a:cubicBezTo>
                  <a:cubicBezTo>
                    <a:pt x="660" y="1087"/>
                    <a:pt x="527" y="1388"/>
                    <a:pt x="360" y="1454"/>
                  </a:cubicBezTo>
                  <a:cubicBezTo>
                    <a:pt x="293" y="1484"/>
                    <a:pt x="236" y="1493"/>
                    <a:pt x="188" y="1493"/>
                  </a:cubicBezTo>
                  <a:cubicBezTo>
                    <a:pt x="129" y="1493"/>
                    <a:pt x="85" y="1479"/>
                    <a:pt x="61" y="1479"/>
                  </a:cubicBezTo>
                  <a:cubicBezTo>
                    <a:pt x="52" y="1479"/>
                    <a:pt x="45" y="1482"/>
                    <a:pt x="42" y="1488"/>
                  </a:cubicBezTo>
                  <a:cubicBezTo>
                    <a:pt x="1" y="1488"/>
                    <a:pt x="85" y="1625"/>
                    <a:pt x="276" y="1625"/>
                  </a:cubicBezTo>
                  <a:cubicBezTo>
                    <a:pt x="316" y="1625"/>
                    <a:pt x="361" y="1619"/>
                    <a:pt x="410" y="1605"/>
                  </a:cubicBezTo>
                  <a:cubicBezTo>
                    <a:pt x="577" y="1555"/>
                    <a:pt x="694" y="1454"/>
                    <a:pt x="777" y="1304"/>
                  </a:cubicBezTo>
                  <a:cubicBezTo>
                    <a:pt x="861" y="1154"/>
                    <a:pt x="911" y="970"/>
                    <a:pt x="928" y="803"/>
                  </a:cubicBezTo>
                  <a:cubicBezTo>
                    <a:pt x="961" y="602"/>
                    <a:pt x="911" y="418"/>
                    <a:pt x="811" y="251"/>
                  </a:cubicBezTo>
                  <a:cubicBezTo>
                    <a:pt x="710" y="118"/>
                    <a:pt x="560" y="17"/>
                    <a:pt x="393" y="1"/>
                  </a:cubicBez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3207;p58">
            <a:extLst>
              <a:ext uri="{FF2B5EF4-FFF2-40B4-BE49-F238E27FC236}">
                <a16:creationId xmlns:a16="http://schemas.microsoft.com/office/drawing/2014/main" id="{A6B0B3DC-81F3-4424-A0C8-B5B3AF96E0BD}"/>
              </a:ext>
            </a:extLst>
          </p:cNvPr>
          <p:cNvGrpSpPr/>
          <p:nvPr/>
        </p:nvGrpSpPr>
        <p:grpSpPr>
          <a:xfrm>
            <a:off x="6645763" y="549838"/>
            <a:ext cx="1019620" cy="659587"/>
            <a:chOff x="1475763" y="1500948"/>
            <a:chExt cx="659781" cy="682280"/>
          </a:xfrm>
        </p:grpSpPr>
        <p:sp>
          <p:nvSpPr>
            <p:cNvPr id="143" name="Google Shape;3208;p58">
              <a:extLst>
                <a:ext uri="{FF2B5EF4-FFF2-40B4-BE49-F238E27FC236}">
                  <a16:creationId xmlns:a16="http://schemas.microsoft.com/office/drawing/2014/main" id="{B4EE560B-D5D5-4066-B7C5-9E0D05B9C1C8}"/>
                </a:ext>
              </a:extLst>
            </p:cNvPr>
            <p:cNvSpPr/>
            <p:nvPr/>
          </p:nvSpPr>
          <p:spPr>
            <a:xfrm>
              <a:off x="1475763" y="1542741"/>
              <a:ext cx="659781" cy="640487"/>
            </a:xfrm>
            <a:custGeom>
              <a:avLst/>
              <a:gdLst/>
              <a:ahLst/>
              <a:cxnLst/>
              <a:rect l="l" t="t" r="r" b="b"/>
              <a:pathLst>
                <a:path w="20586" h="19984" extrusionOk="0">
                  <a:moveTo>
                    <a:pt x="18563" y="0"/>
                  </a:moveTo>
                  <a:lnTo>
                    <a:pt x="0" y="1788"/>
                  </a:lnTo>
                  <a:lnTo>
                    <a:pt x="251" y="3191"/>
                  </a:lnTo>
                  <a:lnTo>
                    <a:pt x="802" y="2991"/>
                  </a:lnTo>
                  <a:cubicBezTo>
                    <a:pt x="814" y="2990"/>
                    <a:pt x="827" y="2990"/>
                    <a:pt x="839" y="2990"/>
                  </a:cubicBezTo>
                  <a:cubicBezTo>
                    <a:pt x="1181" y="2990"/>
                    <a:pt x="1338" y="3221"/>
                    <a:pt x="1387" y="3576"/>
                  </a:cubicBezTo>
                  <a:cubicBezTo>
                    <a:pt x="1387" y="3576"/>
                    <a:pt x="1387" y="3592"/>
                    <a:pt x="1404" y="3592"/>
                  </a:cubicBezTo>
                  <a:cubicBezTo>
                    <a:pt x="1437" y="3960"/>
                    <a:pt x="1354" y="4311"/>
                    <a:pt x="986" y="4378"/>
                  </a:cubicBezTo>
                  <a:lnTo>
                    <a:pt x="284" y="4344"/>
                  </a:lnTo>
                  <a:lnTo>
                    <a:pt x="435" y="5614"/>
                  </a:lnTo>
                  <a:cubicBezTo>
                    <a:pt x="435" y="5614"/>
                    <a:pt x="652" y="5564"/>
                    <a:pt x="909" y="5564"/>
                  </a:cubicBezTo>
                  <a:cubicBezTo>
                    <a:pt x="1264" y="5564"/>
                    <a:pt x="1692" y="5660"/>
                    <a:pt x="1721" y="6115"/>
                  </a:cubicBezTo>
                  <a:cubicBezTo>
                    <a:pt x="1721" y="6115"/>
                    <a:pt x="1676" y="6757"/>
                    <a:pt x="741" y="6757"/>
                  </a:cubicBezTo>
                  <a:cubicBezTo>
                    <a:pt x="686" y="6757"/>
                    <a:pt x="629" y="6755"/>
                    <a:pt x="568" y="6750"/>
                  </a:cubicBezTo>
                  <a:lnTo>
                    <a:pt x="568" y="6750"/>
                  </a:lnTo>
                  <a:lnTo>
                    <a:pt x="685" y="7820"/>
                  </a:lnTo>
                  <a:cubicBezTo>
                    <a:pt x="685" y="7820"/>
                    <a:pt x="937" y="7751"/>
                    <a:pt x="1218" y="7751"/>
                  </a:cubicBezTo>
                  <a:cubicBezTo>
                    <a:pt x="1556" y="7751"/>
                    <a:pt x="1935" y="7850"/>
                    <a:pt x="1972" y="8288"/>
                  </a:cubicBezTo>
                  <a:cubicBezTo>
                    <a:pt x="2039" y="8973"/>
                    <a:pt x="1320" y="9023"/>
                    <a:pt x="819" y="9056"/>
                  </a:cubicBezTo>
                  <a:lnTo>
                    <a:pt x="953" y="10159"/>
                  </a:lnTo>
                  <a:cubicBezTo>
                    <a:pt x="953" y="10159"/>
                    <a:pt x="1124" y="10124"/>
                    <a:pt x="1338" y="10124"/>
                  </a:cubicBezTo>
                  <a:cubicBezTo>
                    <a:pt x="1693" y="10124"/>
                    <a:pt x="2166" y="10222"/>
                    <a:pt x="2156" y="10744"/>
                  </a:cubicBezTo>
                  <a:cubicBezTo>
                    <a:pt x="2144" y="11340"/>
                    <a:pt x="1603" y="11426"/>
                    <a:pt x="1295" y="11426"/>
                  </a:cubicBezTo>
                  <a:cubicBezTo>
                    <a:pt x="1172" y="11426"/>
                    <a:pt x="1086" y="11412"/>
                    <a:pt x="1086" y="11412"/>
                  </a:cubicBezTo>
                  <a:lnTo>
                    <a:pt x="1086" y="11412"/>
                  </a:lnTo>
                  <a:lnTo>
                    <a:pt x="1253" y="12832"/>
                  </a:lnTo>
                  <a:cubicBezTo>
                    <a:pt x="1253" y="12832"/>
                    <a:pt x="1576" y="12693"/>
                    <a:pt x="1891" y="12693"/>
                  </a:cubicBezTo>
                  <a:cubicBezTo>
                    <a:pt x="2162" y="12693"/>
                    <a:pt x="2427" y="12796"/>
                    <a:pt x="2473" y="13183"/>
                  </a:cubicBezTo>
                  <a:cubicBezTo>
                    <a:pt x="2546" y="13805"/>
                    <a:pt x="2076" y="13938"/>
                    <a:pt x="1706" y="13938"/>
                  </a:cubicBezTo>
                  <a:cubicBezTo>
                    <a:pt x="1570" y="13938"/>
                    <a:pt x="1447" y="13920"/>
                    <a:pt x="1370" y="13902"/>
                  </a:cubicBezTo>
                  <a:lnTo>
                    <a:pt x="1370" y="13902"/>
                  </a:lnTo>
                  <a:lnTo>
                    <a:pt x="1487" y="14988"/>
                  </a:lnTo>
                  <a:cubicBezTo>
                    <a:pt x="1487" y="14988"/>
                    <a:pt x="1753" y="14872"/>
                    <a:pt x="2035" y="14872"/>
                  </a:cubicBezTo>
                  <a:cubicBezTo>
                    <a:pt x="2340" y="14872"/>
                    <a:pt x="2664" y="15008"/>
                    <a:pt x="2690" y="15572"/>
                  </a:cubicBezTo>
                  <a:cubicBezTo>
                    <a:pt x="2718" y="16023"/>
                    <a:pt x="2386" y="16125"/>
                    <a:pt x="2082" y="16125"/>
                  </a:cubicBezTo>
                  <a:cubicBezTo>
                    <a:pt x="1834" y="16125"/>
                    <a:pt x="1604" y="16057"/>
                    <a:pt x="1604" y="16057"/>
                  </a:cubicBezTo>
                  <a:lnTo>
                    <a:pt x="1604" y="16057"/>
                  </a:lnTo>
                  <a:lnTo>
                    <a:pt x="1771" y="17561"/>
                  </a:lnTo>
                  <a:cubicBezTo>
                    <a:pt x="1771" y="17561"/>
                    <a:pt x="2105" y="17418"/>
                    <a:pt x="2427" y="17418"/>
                  </a:cubicBezTo>
                  <a:cubicBezTo>
                    <a:pt x="2699" y="17418"/>
                    <a:pt x="2962" y="17520"/>
                    <a:pt x="3008" y="17895"/>
                  </a:cubicBezTo>
                  <a:cubicBezTo>
                    <a:pt x="3044" y="18312"/>
                    <a:pt x="2685" y="18567"/>
                    <a:pt x="2292" y="18567"/>
                  </a:cubicBezTo>
                  <a:cubicBezTo>
                    <a:pt x="2151" y="18567"/>
                    <a:pt x="2005" y="18534"/>
                    <a:pt x="1871" y="18463"/>
                  </a:cubicBezTo>
                  <a:lnTo>
                    <a:pt x="1871" y="18463"/>
                  </a:lnTo>
                  <a:lnTo>
                    <a:pt x="2055" y="19984"/>
                  </a:lnTo>
                  <a:lnTo>
                    <a:pt x="20585" y="18012"/>
                  </a:lnTo>
                  <a:lnTo>
                    <a:pt x="18563" y="0"/>
                  </a:ln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44" name="Google Shape;3209;p58">
              <a:extLst>
                <a:ext uri="{FF2B5EF4-FFF2-40B4-BE49-F238E27FC236}">
                  <a16:creationId xmlns:a16="http://schemas.microsoft.com/office/drawing/2014/main" id="{37160E4F-9B74-4A78-BDCF-B1BDDE933171}"/>
                </a:ext>
              </a:extLst>
            </p:cNvPr>
            <p:cNvSpPr/>
            <p:nvPr/>
          </p:nvSpPr>
          <p:spPr>
            <a:xfrm>
              <a:off x="1631045" y="1500948"/>
              <a:ext cx="359889" cy="110348"/>
            </a:xfrm>
            <a:custGeom>
              <a:avLst/>
              <a:gdLst/>
              <a:ahLst/>
              <a:cxnLst/>
              <a:rect l="l" t="t" r="r" b="b"/>
              <a:pathLst>
                <a:path w="11229" h="3443" extrusionOk="0">
                  <a:moveTo>
                    <a:pt x="11112" y="1"/>
                  </a:moveTo>
                  <a:lnTo>
                    <a:pt x="1" y="402"/>
                  </a:lnTo>
                  <a:lnTo>
                    <a:pt x="118" y="3443"/>
                  </a:lnTo>
                  <a:lnTo>
                    <a:pt x="11229" y="3042"/>
                  </a:lnTo>
                  <a:lnTo>
                    <a:pt x="1111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45" name="Google Shape;3210;p58">
              <a:extLst>
                <a:ext uri="{FF2B5EF4-FFF2-40B4-BE49-F238E27FC236}">
                  <a16:creationId xmlns:a16="http://schemas.microsoft.com/office/drawing/2014/main" id="{E2F297C9-962C-4194-B08B-0C60BE88E668}"/>
                </a:ext>
              </a:extLst>
            </p:cNvPr>
            <p:cNvSpPr/>
            <p:nvPr/>
          </p:nvSpPr>
          <p:spPr>
            <a:xfrm>
              <a:off x="1624091" y="1694401"/>
              <a:ext cx="373799" cy="23877"/>
            </a:xfrm>
            <a:custGeom>
              <a:avLst/>
              <a:gdLst/>
              <a:ahLst/>
              <a:cxnLst/>
              <a:rect l="l" t="t" r="r" b="b"/>
              <a:pathLst>
                <a:path w="11663" h="745" extrusionOk="0">
                  <a:moveTo>
                    <a:pt x="11429" y="1"/>
                  </a:moveTo>
                  <a:cubicBezTo>
                    <a:pt x="11350" y="1"/>
                    <a:pt x="11270" y="5"/>
                    <a:pt x="11195" y="13"/>
                  </a:cubicBezTo>
                  <a:cubicBezTo>
                    <a:pt x="10878" y="30"/>
                    <a:pt x="10460" y="47"/>
                    <a:pt x="9942" y="63"/>
                  </a:cubicBezTo>
                  <a:cubicBezTo>
                    <a:pt x="8889" y="114"/>
                    <a:pt x="7436" y="197"/>
                    <a:pt x="5832" y="297"/>
                  </a:cubicBezTo>
                  <a:cubicBezTo>
                    <a:pt x="4211" y="398"/>
                    <a:pt x="2757" y="498"/>
                    <a:pt x="1705" y="581"/>
                  </a:cubicBezTo>
                  <a:lnTo>
                    <a:pt x="468" y="682"/>
                  </a:lnTo>
                  <a:cubicBezTo>
                    <a:pt x="301" y="682"/>
                    <a:pt x="151" y="698"/>
                    <a:pt x="0" y="732"/>
                  </a:cubicBezTo>
                  <a:cubicBezTo>
                    <a:pt x="76" y="740"/>
                    <a:pt x="155" y="744"/>
                    <a:pt x="234" y="744"/>
                  </a:cubicBezTo>
                  <a:cubicBezTo>
                    <a:pt x="314" y="744"/>
                    <a:pt x="393" y="740"/>
                    <a:pt x="468" y="732"/>
                  </a:cubicBezTo>
                  <a:lnTo>
                    <a:pt x="1721" y="682"/>
                  </a:lnTo>
                  <a:cubicBezTo>
                    <a:pt x="2774" y="632"/>
                    <a:pt x="4228" y="548"/>
                    <a:pt x="5832" y="448"/>
                  </a:cubicBezTo>
                  <a:cubicBezTo>
                    <a:pt x="7452" y="348"/>
                    <a:pt x="8906" y="247"/>
                    <a:pt x="9959" y="164"/>
                  </a:cubicBezTo>
                  <a:lnTo>
                    <a:pt x="11195" y="63"/>
                  </a:lnTo>
                  <a:cubicBezTo>
                    <a:pt x="11362" y="63"/>
                    <a:pt x="11513" y="47"/>
                    <a:pt x="11663" y="13"/>
                  </a:cubicBezTo>
                  <a:cubicBezTo>
                    <a:pt x="11588" y="5"/>
                    <a:pt x="11508" y="1"/>
                    <a:pt x="11429"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46" name="Google Shape;3211;p58">
              <a:extLst>
                <a:ext uri="{FF2B5EF4-FFF2-40B4-BE49-F238E27FC236}">
                  <a16:creationId xmlns:a16="http://schemas.microsoft.com/office/drawing/2014/main" id="{86853897-4070-4CA1-AA13-E1AAA33BBD11}"/>
                </a:ext>
              </a:extLst>
            </p:cNvPr>
            <p:cNvSpPr/>
            <p:nvPr/>
          </p:nvSpPr>
          <p:spPr>
            <a:xfrm>
              <a:off x="1638545" y="1766706"/>
              <a:ext cx="373286" cy="23845"/>
            </a:xfrm>
            <a:custGeom>
              <a:avLst/>
              <a:gdLst/>
              <a:ahLst/>
              <a:cxnLst/>
              <a:rect l="l" t="t" r="r" b="b"/>
              <a:pathLst>
                <a:path w="11647" h="744" extrusionOk="0">
                  <a:moveTo>
                    <a:pt x="11421" y="0"/>
                  </a:moveTo>
                  <a:cubicBezTo>
                    <a:pt x="11346" y="0"/>
                    <a:pt x="11270" y="5"/>
                    <a:pt x="11195" y="13"/>
                  </a:cubicBezTo>
                  <a:lnTo>
                    <a:pt x="9942" y="63"/>
                  </a:lnTo>
                  <a:cubicBezTo>
                    <a:pt x="8889" y="113"/>
                    <a:pt x="7436" y="197"/>
                    <a:pt x="5815" y="297"/>
                  </a:cubicBezTo>
                  <a:cubicBezTo>
                    <a:pt x="4211" y="397"/>
                    <a:pt x="2757" y="498"/>
                    <a:pt x="1705" y="581"/>
                  </a:cubicBezTo>
                  <a:lnTo>
                    <a:pt x="452" y="681"/>
                  </a:lnTo>
                  <a:cubicBezTo>
                    <a:pt x="301" y="681"/>
                    <a:pt x="151" y="698"/>
                    <a:pt x="1" y="731"/>
                  </a:cubicBezTo>
                  <a:cubicBezTo>
                    <a:pt x="76" y="740"/>
                    <a:pt x="151" y="744"/>
                    <a:pt x="226" y="744"/>
                  </a:cubicBezTo>
                  <a:cubicBezTo>
                    <a:pt x="301" y="744"/>
                    <a:pt x="376" y="740"/>
                    <a:pt x="452" y="731"/>
                  </a:cubicBezTo>
                  <a:lnTo>
                    <a:pt x="1705" y="681"/>
                  </a:lnTo>
                  <a:cubicBezTo>
                    <a:pt x="2757" y="631"/>
                    <a:pt x="4211" y="548"/>
                    <a:pt x="5832" y="447"/>
                  </a:cubicBezTo>
                  <a:cubicBezTo>
                    <a:pt x="7436" y="347"/>
                    <a:pt x="8889" y="247"/>
                    <a:pt x="9942" y="163"/>
                  </a:cubicBezTo>
                  <a:lnTo>
                    <a:pt x="11195" y="63"/>
                  </a:lnTo>
                  <a:cubicBezTo>
                    <a:pt x="11346" y="63"/>
                    <a:pt x="11496" y="46"/>
                    <a:pt x="11646" y="13"/>
                  </a:cubicBezTo>
                  <a:cubicBezTo>
                    <a:pt x="11571" y="5"/>
                    <a:pt x="11496" y="0"/>
                    <a:pt x="11421"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47" name="Google Shape;3212;p58">
              <a:extLst>
                <a:ext uri="{FF2B5EF4-FFF2-40B4-BE49-F238E27FC236}">
                  <a16:creationId xmlns:a16="http://schemas.microsoft.com/office/drawing/2014/main" id="{04B92C19-BE94-4FAF-845F-26027E5E262F}"/>
                </a:ext>
              </a:extLst>
            </p:cNvPr>
            <p:cNvSpPr/>
            <p:nvPr/>
          </p:nvSpPr>
          <p:spPr>
            <a:xfrm>
              <a:off x="1643353" y="1841126"/>
              <a:ext cx="373831" cy="23877"/>
            </a:xfrm>
            <a:custGeom>
              <a:avLst/>
              <a:gdLst/>
              <a:ahLst/>
              <a:cxnLst/>
              <a:rect l="l" t="t" r="r" b="b"/>
              <a:pathLst>
                <a:path w="11664" h="745" extrusionOk="0">
                  <a:moveTo>
                    <a:pt x="11436" y="1"/>
                  </a:moveTo>
                  <a:cubicBezTo>
                    <a:pt x="11359" y="1"/>
                    <a:pt x="11279" y="5"/>
                    <a:pt x="11196" y="13"/>
                  </a:cubicBezTo>
                  <a:lnTo>
                    <a:pt x="9959" y="64"/>
                  </a:lnTo>
                  <a:cubicBezTo>
                    <a:pt x="8890" y="114"/>
                    <a:pt x="7436" y="197"/>
                    <a:pt x="5832" y="298"/>
                  </a:cubicBezTo>
                  <a:cubicBezTo>
                    <a:pt x="4228" y="398"/>
                    <a:pt x="2758" y="498"/>
                    <a:pt x="1705" y="565"/>
                  </a:cubicBezTo>
                  <a:lnTo>
                    <a:pt x="469" y="665"/>
                  </a:lnTo>
                  <a:cubicBezTo>
                    <a:pt x="318" y="682"/>
                    <a:pt x="151" y="699"/>
                    <a:pt x="1" y="732"/>
                  </a:cubicBezTo>
                  <a:cubicBezTo>
                    <a:pt x="84" y="740"/>
                    <a:pt x="164" y="744"/>
                    <a:pt x="241" y="744"/>
                  </a:cubicBezTo>
                  <a:cubicBezTo>
                    <a:pt x="318" y="744"/>
                    <a:pt x="394" y="740"/>
                    <a:pt x="469" y="732"/>
                  </a:cubicBezTo>
                  <a:lnTo>
                    <a:pt x="1722" y="682"/>
                  </a:lnTo>
                  <a:cubicBezTo>
                    <a:pt x="2775" y="615"/>
                    <a:pt x="4228" y="548"/>
                    <a:pt x="5832" y="448"/>
                  </a:cubicBezTo>
                  <a:cubicBezTo>
                    <a:pt x="7453" y="348"/>
                    <a:pt x="8907" y="247"/>
                    <a:pt x="9959" y="164"/>
                  </a:cubicBezTo>
                  <a:lnTo>
                    <a:pt x="11212" y="64"/>
                  </a:lnTo>
                  <a:cubicBezTo>
                    <a:pt x="11363" y="64"/>
                    <a:pt x="11513" y="30"/>
                    <a:pt x="11663" y="13"/>
                  </a:cubicBezTo>
                  <a:cubicBezTo>
                    <a:pt x="11588" y="5"/>
                    <a:pt x="11513" y="1"/>
                    <a:pt x="11436"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48" name="Google Shape;3213;p58">
              <a:extLst>
                <a:ext uri="{FF2B5EF4-FFF2-40B4-BE49-F238E27FC236}">
                  <a16:creationId xmlns:a16="http://schemas.microsoft.com/office/drawing/2014/main" id="{FF4A6180-A31E-4D14-BEDC-6296E5BD1720}"/>
                </a:ext>
              </a:extLst>
            </p:cNvPr>
            <p:cNvSpPr/>
            <p:nvPr/>
          </p:nvSpPr>
          <p:spPr>
            <a:xfrm>
              <a:off x="1652455" y="1915450"/>
              <a:ext cx="373831" cy="23461"/>
            </a:xfrm>
            <a:custGeom>
              <a:avLst/>
              <a:gdLst/>
              <a:ahLst/>
              <a:cxnLst/>
              <a:rect l="l" t="t" r="r" b="b"/>
              <a:pathLst>
                <a:path w="11664" h="732" extrusionOk="0">
                  <a:moveTo>
                    <a:pt x="11196" y="0"/>
                  </a:moveTo>
                  <a:lnTo>
                    <a:pt x="9943" y="67"/>
                  </a:lnTo>
                  <a:cubicBezTo>
                    <a:pt x="8890" y="117"/>
                    <a:pt x="7436" y="201"/>
                    <a:pt x="5832" y="301"/>
                  </a:cubicBezTo>
                  <a:cubicBezTo>
                    <a:pt x="4212" y="401"/>
                    <a:pt x="2758" y="485"/>
                    <a:pt x="1705" y="568"/>
                  </a:cubicBezTo>
                  <a:lnTo>
                    <a:pt x="469" y="669"/>
                  </a:lnTo>
                  <a:cubicBezTo>
                    <a:pt x="302" y="669"/>
                    <a:pt x="151" y="702"/>
                    <a:pt x="1" y="719"/>
                  </a:cubicBezTo>
                  <a:cubicBezTo>
                    <a:pt x="76" y="727"/>
                    <a:pt x="156" y="731"/>
                    <a:pt x="235" y="731"/>
                  </a:cubicBezTo>
                  <a:cubicBezTo>
                    <a:pt x="314" y="731"/>
                    <a:pt x="394" y="727"/>
                    <a:pt x="469" y="719"/>
                  </a:cubicBezTo>
                  <a:lnTo>
                    <a:pt x="1722" y="669"/>
                  </a:lnTo>
                  <a:cubicBezTo>
                    <a:pt x="2775" y="618"/>
                    <a:pt x="4228" y="535"/>
                    <a:pt x="5832" y="435"/>
                  </a:cubicBezTo>
                  <a:cubicBezTo>
                    <a:pt x="7453" y="334"/>
                    <a:pt x="8907" y="234"/>
                    <a:pt x="9959" y="167"/>
                  </a:cubicBezTo>
                  <a:lnTo>
                    <a:pt x="11212" y="67"/>
                  </a:lnTo>
                  <a:cubicBezTo>
                    <a:pt x="11363" y="50"/>
                    <a:pt x="11513" y="34"/>
                    <a:pt x="11664"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49" name="Google Shape;3214;p58">
              <a:extLst>
                <a:ext uri="{FF2B5EF4-FFF2-40B4-BE49-F238E27FC236}">
                  <a16:creationId xmlns:a16="http://schemas.microsoft.com/office/drawing/2014/main" id="{6F7D2EE9-B933-42E4-BDD1-F5678E2E0705}"/>
                </a:ext>
              </a:extLst>
            </p:cNvPr>
            <p:cNvSpPr/>
            <p:nvPr/>
          </p:nvSpPr>
          <p:spPr>
            <a:xfrm>
              <a:off x="1673351" y="1995351"/>
              <a:ext cx="373286" cy="23877"/>
            </a:xfrm>
            <a:custGeom>
              <a:avLst/>
              <a:gdLst/>
              <a:ahLst/>
              <a:cxnLst/>
              <a:rect l="l" t="t" r="r" b="b"/>
              <a:pathLst>
                <a:path w="11647" h="745" extrusionOk="0">
                  <a:moveTo>
                    <a:pt x="11421" y="1"/>
                  </a:moveTo>
                  <a:cubicBezTo>
                    <a:pt x="11346" y="1"/>
                    <a:pt x="11271" y="5"/>
                    <a:pt x="11195" y="14"/>
                  </a:cubicBezTo>
                  <a:lnTo>
                    <a:pt x="9942" y="64"/>
                  </a:lnTo>
                  <a:cubicBezTo>
                    <a:pt x="8890" y="114"/>
                    <a:pt x="7436" y="197"/>
                    <a:pt x="5815" y="298"/>
                  </a:cubicBezTo>
                  <a:cubicBezTo>
                    <a:pt x="4211" y="398"/>
                    <a:pt x="2757" y="498"/>
                    <a:pt x="1705" y="582"/>
                  </a:cubicBezTo>
                  <a:lnTo>
                    <a:pt x="452" y="682"/>
                  </a:lnTo>
                  <a:cubicBezTo>
                    <a:pt x="301" y="682"/>
                    <a:pt x="151" y="699"/>
                    <a:pt x="1" y="732"/>
                  </a:cubicBezTo>
                  <a:cubicBezTo>
                    <a:pt x="76" y="740"/>
                    <a:pt x="151" y="745"/>
                    <a:pt x="226" y="745"/>
                  </a:cubicBezTo>
                  <a:cubicBezTo>
                    <a:pt x="301" y="745"/>
                    <a:pt x="377" y="740"/>
                    <a:pt x="452" y="732"/>
                  </a:cubicBezTo>
                  <a:lnTo>
                    <a:pt x="1705" y="682"/>
                  </a:lnTo>
                  <a:cubicBezTo>
                    <a:pt x="2757" y="632"/>
                    <a:pt x="4228" y="548"/>
                    <a:pt x="5832" y="448"/>
                  </a:cubicBezTo>
                  <a:cubicBezTo>
                    <a:pt x="7436" y="348"/>
                    <a:pt x="8890" y="247"/>
                    <a:pt x="9942" y="164"/>
                  </a:cubicBezTo>
                  <a:lnTo>
                    <a:pt x="11195" y="64"/>
                  </a:lnTo>
                  <a:cubicBezTo>
                    <a:pt x="11346" y="64"/>
                    <a:pt x="11496" y="47"/>
                    <a:pt x="11646" y="14"/>
                  </a:cubicBezTo>
                  <a:cubicBezTo>
                    <a:pt x="11571" y="5"/>
                    <a:pt x="11496" y="1"/>
                    <a:pt x="11421"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sp>
        <p:nvSpPr>
          <p:cNvPr id="150" name="Google Shape;3246;p58">
            <a:extLst>
              <a:ext uri="{FF2B5EF4-FFF2-40B4-BE49-F238E27FC236}">
                <a16:creationId xmlns:a16="http://schemas.microsoft.com/office/drawing/2014/main" id="{11853A01-268D-4917-A73E-F75DA34BE883}"/>
              </a:ext>
            </a:extLst>
          </p:cNvPr>
          <p:cNvSpPr/>
          <p:nvPr/>
        </p:nvSpPr>
        <p:spPr>
          <a:xfrm>
            <a:off x="7207522" y="618794"/>
            <a:ext cx="1703182" cy="1021418"/>
          </a:xfrm>
          <a:custGeom>
            <a:avLst/>
            <a:gdLst/>
            <a:ahLst/>
            <a:cxnLst/>
            <a:rect l="l" t="t" r="r" b="b"/>
            <a:pathLst>
              <a:path w="34387" h="32966" extrusionOk="0">
                <a:moveTo>
                  <a:pt x="16587" y="0"/>
                </a:moveTo>
                <a:cubicBezTo>
                  <a:pt x="7634" y="0"/>
                  <a:pt x="299" y="7168"/>
                  <a:pt x="118" y="16161"/>
                </a:cubicBezTo>
                <a:cubicBezTo>
                  <a:pt x="1" y="22827"/>
                  <a:pt x="3894" y="28909"/>
                  <a:pt x="10009" y="31583"/>
                </a:cubicBezTo>
                <a:cubicBezTo>
                  <a:pt x="12131" y="32513"/>
                  <a:pt x="14377" y="32966"/>
                  <a:pt x="16605" y="32966"/>
                </a:cubicBezTo>
                <a:cubicBezTo>
                  <a:pt x="20782" y="32966"/>
                  <a:pt x="24900" y="31376"/>
                  <a:pt x="28038" y="28358"/>
                </a:cubicBezTo>
                <a:cubicBezTo>
                  <a:pt x="32833" y="23746"/>
                  <a:pt x="34387" y="16679"/>
                  <a:pt x="31964" y="10463"/>
                </a:cubicBezTo>
                <a:cubicBezTo>
                  <a:pt x="29525" y="4264"/>
                  <a:pt x="23593" y="120"/>
                  <a:pt x="16926" y="4"/>
                </a:cubicBezTo>
                <a:cubicBezTo>
                  <a:pt x="16813" y="1"/>
                  <a:pt x="16700" y="0"/>
                  <a:pt x="1658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nvGrpSpPr>
          <p:cNvPr id="151" name="Google Shape;3247;p58">
            <a:extLst>
              <a:ext uri="{FF2B5EF4-FFF2-40B4-BE49-F238E27FC236}">
                <a16:creationId xmlns:a16="http://schemas.microsoft.com/office/drawing/2014/main" id="{1391D8CE-4B16-4869-A74E-D7DFA372B23A}"/>
              </a:ext>
            </a:extLst>
          </p:cNvPr>
          <p:cNvGrpSpPr/>
          <p:nvPr/>
        </p:nvGrpSpPr>
        <p:grpSpPr>
          <a:xfrm>
            <a:off x="7164349" y="312539"/>
            <a:ext cx="1484384" cy="1131244"/>
            <a:chOff x="1530438" y="1390423"/>
            <a:chExt cx="1123000" cy="1362990"/>
          </a:xfrm>
        </p:grpSpPr>
        <p:sp>
          <p:nvSpPr>
            <p:cNvPr id="152" name="Google Shape;3248;p58">
              <a:extLst>
                <a:ext uri="{FF2B5EF4-FFF2-40B4-BE49-F238E27FC236}">
                  <a16:creationId xmlns:a16="http://schemas.microsoft.com/office/drawing/2014/main" id="{17C99522-35A7-450A-8ECE-714791758BE4}"/>
                </a:ext>
              </a:extLst>
            </p:cNvPr>
            <p:cNvSpPr/>
            <p:nvPr/>
          </p:nvSpPr>
          <p:spPr>
            <a:xfrm>
              <a:off x="2295695" y="2237633"/>
              <a:ext cx="255471" cy="325628"/>
            </a:xfrm>
            <a:custGeom>
              <a:avLst/>
              <a:gdLst/>
              <a:ahLst/>
              <a:cxnLst/>
              <a:rect l="l" t="t" r="r" b="b"/>
              <a:pathLst>
                <a:path w="7971" h="10160" extrusionOk="0">
                  <a:moveTo>
                    <a:pt x="4996" y="0"/>
                  </a:moveTo>
                  <a:lnTo>
                    <a:pt x="1" y="3158"/>
                  </a:lnTo>
                  <a:lnTo>
                    <a:pt x="4529" y="10159"/>
                  </a:lnTo>
                  <a:cubicBezTo>
                    <a:pt x="4529" y="10159"/>
                    <a:pt x="7035" y="7452"/>
                    <a:pt x="7970" y="4528"/>
                  </a:cubicBezTo>
                  <a:lnTo>
                    <a:pt x="49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53" name="Google Shape;3249;p58">
              <a:extLst>
                <a:ext uri="{FF2B5EF4-FFF2-40B4-BE49-F238E27FC236}">
                  <a16:creationId xmlns:a16="http://schemas.microsoft.com/office/drawing/2014/main" id="{C73B1668-B450-4DBA-A972-578BC5ACEFFB}"/>
                </a:ext>
              </a:extLst>
            </p:cNvPr>
            <p:cNvSpPr/>
            <p:nvPr/>
          </p:nvSpPr>
          <p:spPr>
            <a:xfrm>
              <a:off x="2295670" y="2237633"/>
              <a:ext cx="255471" cy="325628"/>
            </a:xfrm>
            <a:custGeom>
              <a:avLst/>
              <a:gdLst/>
              <a:ahLst/>
              <a:cxnLst/>
              <a:rect l="l" t="t" r="r" b="b"/>
              <a:pathLst>
                <a:path w="7971" h="10160" extrusionOk="0">
                  <a:moveTo>
                    <a:pt x="4996" y="0"/>
                  </a:moveTo>
                  <a:lnTo>
                    <a:pt x="1" y="3158"/>
                  </a:lnTo>
                  <a:lnTo>
                    <a:pt x="4529" y="10159"/>
                  </a:lnTo>
                  <a:cubicBezTo>
                    <a:pt x="4529" y="10159"/>
                    <a:pt x="7035" y="7452"/>
                    <a:pt x="7970" y="4528"/>
                  </a:cubicBezTo>
                  <a:lnTo>
                    <a:pt x="4996" y="0"/>
                  </a:lnTo>
                  <a:close/>
                </a:path>
              </a:pathLst>
            </a:custGeom>
            <a:solidFill>
              <a:srgbClr val="FFFF66">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54" name="Google Shape;3250;p58">
              <a:extLst>
                <a:ext uri="{FF2B5EF4-FFF2-40B4-BE49-F238E27FC236}">
                  <a16:creationId xmlns:a16="http://schemas.microsoft.com/office/drawing/2014/main" id="{B58B5EF3-8677-4756-BEAA-42440993649E}"/>
                </a:ext>
              </a:extLst>
            </p:cNvPr>
            <p:cNvSpPr/>
            <p:nvPr/>
          </p:nvSpPr>
          <p:spPr>
            <a:xfrm>
              <a:off x="1902730" y="1390423"/>
              <a:ext cx="428348" cy="267810"/>
            </a:xfrm>
            <a:custGeom>
              <a:avLst/>
              <a:gdLst/>
              <a:ahLst/>
              <a:cxnLst/>
              <a:rect l="l" t="t" r="r" b="b"/>
              <a:pathLst>
                <a:path w="13365" h="8356" extrusionOk="0">
                  <a:moveTo>
                    <a:pt x="8815" y="1"/>
                  </a:moveTo>
                  <a:cubicBezTo>
                    <a:pt x="8513" y="1"/>
                    <a:pt x="8211" y="68"/>
                    <a:pt x="7934" y="202"/>
                  </a:cubicBezTo>
                  <a:cubicBezTo>
                    <a:pt x="7416" y="436"/>
                    <a:pt x="6931" y="737"/>
                    <a:pt x="6497" y="1104"/>
                  </a:cubicBezTo>
                  <a:cubicBezTo>
                    <a:pt x="6024" y="524"/>
                    <a:pt x="5384" y="262"/>
                    <a:pt x="4753" y="262"/>
                  </a:cubicBezTo>
                  <a:cubicBezTo>
                    <a:pt x="3624" y="262"/>
                    <a:pt x="2524" y="1101"/>
                    <a:pt x="2470" y="2441"/>
                  </a:cubicBezTo>
                  <a:cubicBezTo>
                    <a:pt x="2279" y="2374"/>
                    <a:pt x="2087" y="2343"/>
                    <a:pt x="1900" y="2343"/>
                  </a:cubicBezTo>
                  <a:cubicBezTo>
                    <a:pt x="877" y="2343"/>
                    <a:pt x="0" y="3277"/>
                    <a:pt x="198" y="4379"/>
                  </a:cubicBezTo>
                  <a:cubicBezTo>
                    <a:pt x="265" y="4847"/>
                    <a:pt x="549" y="5281"/>
                    <a:pt x="482" y="5749"/>
                  </a:cubicBezTo>
                  <a:cubicBezTo>
                    <a:pt x="415" y="6200"/>
                    <a:pt x="64" y="6635"/>
                    <a:pt x="265" y="7036"/>
                  </a:cubicBezTo>
                  <a:cubicBezTo>
                    <a:pt x="415" y="7353"/>
                    <a:pt x="850" y="7420"/>
                    <a:pt x="1184" y="7537"/>
                  </a:cubicBezTo>
                  <a:cubicBezTo>
                    <a:pt x="1535" y="7671"/>
                    <a:pt x="1869" y="8088"/>
                    <a:pt x="1618" y="8356"/>
                  </a:cubicBezTo>
                  <a:lnTo>
                    <a:pt x="10256" y="4730"/>
                  </a:lnTo>
                  <a:cubicBezTo>
                    <a:pt x="10525" y="5119"/>
                    <a:pt x="10989" y="5308"/>
                    <a:pt x="11462" y="5308"/>
                  </a:cubicBezTo>
                  <a:cubicBezTo>
                    <a:pt x="11843" y="5308"/>
                    <a:pt x="12231" y="5186"/>
                    <a:pt x="12529" y="4947"/>
                  </a:cubicBezTo>
                  <a:cubicBezTo>
                    <a:pt x="13180" y="4396"/>
                    <a:pt x="13364" y="3427"/>
                    <a:pt x="13147" y="2608"/>
                  </a:cubicBezTo>
                  <a:cubicBezTo>
                    <a:pt x="12997" y="2006"/>
                    <a:pt x="12612" y="1489"/>
                    <a:pt x="12061" y="1204"/>
                  </a:cubicBezTo>
                  <a:cubicBezTo>
                    <a:pt x="11859" y="1109"/>
                    <a:pt x="11644" y="1063"/>
                    <a:pt x="11431" y="1063"/>
                  </a:cubicBezTo>
                  <a:cubicBezTo>
                    <a:pt x="11047" y="1063"/>
                    <a:pt x="10670" y="1215"/>
                    <a:pt x="10390" y="1505"/>
                  </a:cubicBezTo>
                  <a:cubicBezTo>
                    <a:pt x="10490" y="954"/>
                    <a:pt x="10106" y="369"/>
                    <a:pt x="9588" y="152"/>
                  </a:cubicBezTo>
                  <a:cubicBezTo>
                    <a:pt x="9340" y="51"/>
                    <a:pt x="9077" y="1"/>
                    <a:pt x="88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55" name="Google Shape;3251;p58">
              <a:extLst>
                <a:ext uri="{FF2B5EF4-FFF2-40B4-BE49-F238E27FC236}">
                  <a16:creationId xmlns:a16="http://schemas.microsoft.com/office/drawing/2014/main" id="{4277458C-8869-4E16-A9A7-A6A669B53FB2}"/>
                </a:ext>
              </a:extLst>
            </p:cNvPr>
            <p:cNvSpPr/>
            <p:nvPr/>
          </p:nvSpPr>
          <p:spPr>
            <a:xfrm>
              <a:off x="1949235" y="1495034"/>
              <a:ext cx="326686" cy="609271"/>
            </a:xfrm>
            <a:custGeom>
              <a:avLst/>
              <a:gdLst/>
              <a:ahLst/>
              <a:cxnLst/>
              <a:rect l="l" t="t" r="r" b="b"/>
              <a:pathLst>
                <a:path w="10193" h="19010" extrusionOk="0">
                  <a:moveTo>
                    <a:pt x="5760" y="1"/>
                  </a:moveTo>
                  <a:cubicBezTo>
                    <a:pt x="3962" y="1"/>
                    <a:pt x="2169" y="510"/>
                    <a:pt x="602" y="1516"/>
                  </a:cubicBezTo>
                  <a:lnTo>
                    <a:pt x="334" y="1683"/>
                  </a:lnTo>
                  <a:lnTo>
                    <a:pt x="17" y="15618"/>
                  </a:lnTo>
                  <a:cubicBezTo>
                    <a:pt x="0" y="17489"/>
                    <a:pt x="1521" y="19010"/>
                    <a:pt x="3392" y="19010"/>
                  </a:cubicBezTo>
                  <a:cubicBezTo>
                    <a:pt x="5180" y="19010"/>
                    <a:pt x="6667" y="17606"/>
                    <a:pt x="6750" y="15819"/>
                  </a:cubicBezTo>
                  <a:cubicBezTo>
                    <a:pt x="6834" y="14348"/>
                    <a:pt x="6901" y="12911"/>
                    <a:pt x="6901" y="12911"/>
                  </a:cubicBezTo>
                  <a:cubicBezTo>
                    <a:pt x="6901" y="12911"/>
                    <a:pt x="9641" y="12711"/>
                    <a:pt x="9908" y="10021"/>
                  </a:cubicBezTo>
                  <a:cubicBezTo>
                    <a:pt x="10159" y="7331"/>
                    <a:pt x="10192" y="1098"/>
                    <a:pt x="10192" y="1098"/>
                  </a:cubicBezTo>
                  <a:cubicBezTo>
                    <a:pt x="8800" y="364"/>
                    <a:pt x="7279" y="1"/>
                    <a:pt x="5760" y="1"/>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56" name="Google Shape;3252;p58">
              <a:extLst>
                <a:ext uri="{FF2B5EF4-FFF2-40B4-BE49-F238E27FC236}">
                  <a16:creationId xmlns:a16="http://schemas.microsoft.com/office/drawing/2014/main" id="{AFA04D47-80A1-467E-941F-2A30FF86A7E0}"/>
                </a:ext>
              </a:extLst>
            </p:cNvPr>
            <p:cNvSpPr/>
            <p:nvPr/>
          </p:nvSpPr>
          <p:spPr>
            <a:xfrm>
              <a:off x="2090063" y="1662367"/>
              <a:ext cx="28396" cy="25127"/>
            </a:xfrm>
            <a:custGeom>
              <a:avLst/>
              <a:gdLst/>
              <a:ahLst/>
              <a:cxnLst/>
              <a:rect l="l" t="t" r="r" b="b"/>
              <a:pathLst>
                <a:path w="886" h="784" extrusionOk="0">
                  <a:moveTo>
                    <a:pt x="442" y="1"/>
                  </a:moveTo>
                  <a:cubicBezTo>
                    <a:pt x="279" y="1"/>
                    <a:pt x="120" y="99"/>
                    <a:pt x="67" y="272"/>
                  </a:cubicBezTo>
                  <a:cubicBezTo>
                    <a:pt x="0" y="472"/>
                    <a:pt x="117" y="689"/>
                    <a:pt x="318" y="756"/>
                  </a:cubicBezTo>
                  <a:cubicBezTo>
                    <a:pt x="366" y="775"/>
                    <a:pt x="415" y="784"/>
                    <a:pt x="461" y="784"/>
                  </a:cubicBezTo>
                  <a:cubicBezTo>
                    <a:pt x="624" y="784"/>
                    <a:pt x="767" y="678"/>
                    <a:pt x="819" y="522"/>
                  </a:cubicBezTo>
                  <a:cubicBezTo>
                    <a:pt x="886" y="305"/>
                    <a:pt x="786" y="88"/>
                    <a:pt x="569" y="21"/>
                  </a:cubicBezTo>
                  <a:cubicBezTo>
                    <a:pt x="527" y="7"/>
                    <a:pt x="484" y="1"/>
                    <a:pt x="44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57" name="Google Shape;3253;p58">
              <a:extLst>
                <a:ext uri="{FF2B5EF4-FFF2-40B4-BE49-F238E27FC236}">
                  <a16:creationId xmlns:a16="http://schemas.microsoft.com/office/drawing/2014/main" id="{E8049573-510E-4108-9D75-8A8363428AF5}"/>
                </a:ext>
              </a:extLst>
            </p:cNvPr>
            <p:cNvSpPr/>
            <p:nvPr/>
          </p:nvSpPr>
          <p:spPr>
            <a:xfrm>
              <a:off x="2087915" y="1653650"/>
              <a:ext cx="45543" cy="13942"/>
            </a:xfrm>
            <a:custGeom>
              <a:avLst/>
              <a:gdLst/>
              <a:ahLst/>
              <a:cxnLst/>
              <a:rect l="l" t="t" r="r" b="b"/>
              <a:pathLst>
                <a:path w="1421" h="435" extrusionOk="0">
                  <a:moveTo>
                    <a:pt x="662" y="0"/>
                  </a:moveTo>
                  <a:cubicBezTo>
                    <a:pt x="492" y="0"/>
                    <a:pt x="322" y="47"/>
                    <a:pt x="168" y="143"/>
                  </a:cubicBezTo>
                  <a:cubicBezTo>
                    <a:pt x="51" y="226"/>
                    <a:pt x="1" y="310"/>
                    <a:pt x="17" y="327"/>
                  </a:cubicBezTo>
                  <a:cubicBezTo>
                    <a:pt x="22" y="333"/>
                    <a:pt x="30" y="336"/>
                    <a:pt x="43" y="336"/>
                  </a:cubicBezTo>
                  <a:cubicBezTo>
                    <a:pt x="122" y="336"/>
                    <a:pt x="357" y="225"/>
                    <a:pt x="664" y="225"/>
                  </a:cubicBezTo>
                  <a:cubicBezTo>
                    <a:pt x="682" y="225"/>
                    <a:pt x="701" y="225"/>
                    <a:pt x="719" y="226"/>
                  </a:cubicBezTo>
                  <a:cubicBezTo>
                    <a:pt x="1049" y="256"/>
                    <a:pt x="1298" y="434"/>
                    <a:pt x="1370" y="434"/>
                  </a:cubicBezTo>
                  <a:cubicBezTo>
                    <a:pt x="1378" y="434"/>
                    <a:pt x="1384" y="432"/>
                    <a:pt x="1387" y="427"/>
                  </a:cubicBezTo>
                  <a:cubicBezTo>
                    <a:pt x="1421" y="410"/>
                    <a:pt x="1387" y="327"/>
                    <a:pt x="1270" y="226"/>
                  </a:cubicBezTo>
                  <a:cubicBezTo>
                    <a:pt x="1093" y="76"/>
                    <a:pt x="878" y="0"/>
                    <a:pt x="66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58" name="Google Shape;3254;p58">
              <a:extLst>
                <a:ext uri="{FF2B5EF4-FFF2-40B4-BE49-F238E27FC236}">
                  <a16:creationId xmlns:a16="http://schemas.microsoft.com/office/drawing/2014/main" id="{196318C1-47D6-42F6-8CCE-F96AB26477B4}"/>
                </a:ext>
              </a:extLst>
            </p:cNvPr>
            <p:cNvSpPr/>
            <p:nvPr/>
          </p:nvSpPr>
          <p:spPr>
            <a:xfrm>
              <a:off x="2221788" y="1662367"/>
              <a:ext cx="28428" cy="25127"/>
            </a:xfrm>
            <a:custGeom>
              <a:avLst/>
              <a:gdLst/>
              <a:ahLst/>
              <a:cxnLst/>
              <a:rect l="l" t="t" r="r" b="b"/>
              <a:pathLst>
                <a:path w="887" h="784" extrusionOk="0">
                  <a:moveTo>
                    <a:pt x="442" y="1"/>
                  </a:moveTo>
                  <a:cubicBezTo>
                    <a:pt x="279" y="1"/>
                    <a:pt x="121" y="99"/>
                    <a:pt x="68" y="272"/>
                  </a:cubicBezTo>
                  <a:cubicBezTo>
                    <a:pt x="1" y="472"/>
                    <a:pt x="118" y="689"/>
                    <a:pt x="318" y="756"/>
                  </a:cubicBezTo>
                  <a:cubicBezTo>
                    <a:pt x="367" y="775"/>
                    <a:pt x="415" y="784"/>
                    <a:pt x="462" y="784"/>
                  </a:cubicBezTo>
                  <a:cubicBezTo>
                    <a:pt x="625" y="784"/>
                    <a:pt x="768" y="678"/>
                    <a:pt x="819" y="522"/>
                  </a:cubicBezTo>
                  <a:cubicBezTo>
                    <a:pt x="886" y="305"/>
                    <a:pt x="786" y="88"/>
                    <a:pt x="569" y="21"/>
                  </a:cubicBezTo>
                  <a:cubicBezTo>
                    <a:pt x="527" y="7"/>
                    <a:pt x="485" y="1"/>
                    <a:pt x="44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59" name="Google Shape;3255;p58">
              <a:extLst>
                <a:ext uri="{FF2B5EF4-FFF2-40B4-BE49-F238E27FC236}">
                  <a16:creationId xmlns:a16="http://schemas.microsoft.com/office/drawing/2014/main" id="{F440BB6B-E383-4022-A305-5DEAFC550D43}"/>
                </a:ext>
              </a:extLst>
            </p:cNvPr>
            <p:cNvSpPr/>
            <p:nvPr/>
          </p:nvSpPr>
          <p:spPr>
            <a:xfrm>
              <a:off x="2221275" y="1654130"/>
              <a:ext cx="45543" cy="13846"/>
            </a:xfrm>
            <a:custGeom>
              <a:avLst/>
              <a:gdLst/>
              <a:ahLst/>
              <a:cxnLst/>
              <a:rect l="l" t="t" r="r" b="b"/>
              <a:pathLst>
                <a:path w="1421" h="432" extrusionOk="0">
                  <a:moveTo>
                    <a:pt x="669" y="0"/>
                  </a:moveTo>
                  <a:cubicBezTo>
                    <a:pt x="497" y="0"/>
                    <a:pt x="324" y="47"/>
                    <a:pt x="167" y="144"/>
                  </a:cubicBezTo>
                  <a:cubicBezTo>
                    <a:pt x="50" y="228"/>
                    <a:pt x="0" y="312"/>
                    <a:pt x="17" y="328"/>
                  </a:cubicBezTo>
                  <a:cubicBezTo>
                    <a:pt x="23" y="334"/>
                    <a:pt x="32" y="337"/>
                    <a:pt x="44" y="337"/>
                  </a:cubicBezTo>
                  <a:cubicBezTo>
                    <a:pt x="125" y="337"/>
                    <a:pt x="335" y="224"/>
                    <a:pt x="624" y="224"/>
                  </a:cubicBezTo>
                  <a:cubicBezTo>
                    <a:pt x="655" y="224"/>
                    <a:pt x="686" y="225"/>
                    <a:pt x="718" y="228"/>
                  </a:cubicBezTo>
                  <a:cubicBezTo>
                    <a:pt x="1060" y="243"/>
                    <a:pt x="1315" y="432"/>
                    <a:pt x="1376" y="432"/>
                  </a:cubicBezTo>
                  <a:cubicBezTo>
                    <a:pt x="1381" y="432"/>
                    <a:pt x="1384" y="431"/>
                    <a:pt x="1387" y="428"/>
                  </a:cubicBezTo>
                  <a:cubicBezTo>
                    <a:pt x="1420" y="412"/>
                    <a:pt x="1387" y="312"/>
                    <a:pt x="1270" y="211"/>
                  </a:cubicBezTo>
                  <a:cubicBezTo>
                    <a:pt x="1094" y="73"/>
                    <a:pt x="883" y="0"/>
                    <a:pt x="66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60" name="Google Shape;3256;p58">
              <a:extLst>
                <a:ext uri="{FF2B5EF4-FFF2-40B4-BE49-F238E27FC236}">
                  <a16:creationId xmlns:a16="http://schemas.microsoft.com/office/drawing/2014/main" id="{52F4E6B8-A110-4F1C-8BF1-9C5E1B2C18E9}"/>
                </a:ext>
              </a:extLst>
            </p:cNvPr>
            <p:cNvSpPr/>
            <p:nvPr/>
          </p:nvSpPr>
          <p:spPr>
            <a:xfrm>
              <a:off x="2174675" y="1657143"/>
              <a:ext cx="32691" cy="106310"/>
            </a:xfrm>
            <a:custGeom>
              <a:avLst/>
              <a:gdLst/>
              <a:ahLst/>
              <a:cxnLst/>
              <a:rect l="l" t="t" r="r" b="b"/>
              <a:pathLst>
                <a:path w="1020" h="3317" extrusionOk="0">
                  <a:moveTo>
                    <a:pt x="69" y="0"/>
                  </a:moveTo>
                  <a:cubicBezTo>
                    <a:pt x="68" y="0"/>
                    <a:pt x="68" y="0"/>
                    <a:pt x="67" y="0"/>
                  </a:cubicBezTo>
                  <a:cubicBezTo>
                    <a:pt x="0" y="17"/>
                    <a:pt x="218" y="919"/>
                    <a:pt x="535" y="2039"/>
                  </a:cubicBezTo>
                  <a:cubicBezTo>
                    <a:pt x="619" y="2306"/>
                    <a:pt x="702" y="2557"/>
                    <a:pt x="769" y="2807"/>
                  </a:cubicBezTo>
                  <a:cubicBezTo>
                    <a:pt x="819" y="2891"/>
                    <a:pt x="836" y="2991"/>
                    <a:pt x="819" y="3091"/>
                  </a:cubicBezTo>
                  <a:cubicBezTo>
                    <a:pt x="819" y="3142"/>
                    <a:pt x="736" y="3158"/>
                    <a:pt x="635" y="3158"/>
                  </a:cubicBezTo>
                  <a:cubicBezTo>
                    <a:pt x="251" y="3192"/>
                    <a:pt x="17" y="3208"/>
                    <a:pt x="17" y="3242"/>
                  </a:cubicBezTo>
                  <a:cubicBezTo>
                    <a:pt x="17" y="3275"/>
                    <a:pt x="251" y="3292"/>
                    <a:pt x="635" y="3309"/>
                  </a:cubicBezTo>
                  <a:cubicBezTo>
                    <a:pt x="652" y="3314"/>
                    <a:pt x="671" y="3316"/>
                    <a:pt x="690" y="3316"/>
                  </a:cubicBezTo>
                  <a:cubicBezTo>
                    <a:pt x="728" y="3316"/>
                    <a:pt x="769" y="3309"/>
                    <a:pt x="802" y="3309"/>
                  </a:cubicBezTo>
                  <a:cubicBezTo>
                    <a:pt x="886" y="3292"/>
                    <a:pt x="953" y="3242"/>
                    <a:pt x="986" y="3158"/>
                  </a:cubicBezTo>
                  <a:cubicBezTo>
                    <a:pt x="1020" y="3025"/>
                    <a:pt x="1020" y="2891"/>
                    <a:pt x="969" y="2757"/>
                  </a:cubicBezTo>
                  <a:cubicBezTo>
                    <a:pt x="886" y="2507"/>
                    <a:pt x="819" y="2239"/>
                    <a:pt x="752" y="1972"/>
                  </a:cubicBezTo>
                  <a:cubicBezTo>
                    <a:pt x="421" y="879"/>
                    <a:pt x="123" y="0"/>
                    <a:pt x="6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61" name="Google Shape;3257;p58">
              <a:extLst>
                <a:ext uri="{FF2B5EF4-FFF2-40B4-BE49-F238E27FC236}">
                  <a16:creationId xmlns:a16="http://schemas.microsoft.com/office/drawing/2014/main" id="{CE8B5B85-2FB6-4BF7-8E90-131577BBED06}"/>
                </a:ext>
              </a:extLst>
            </p:cNvPr>
            <p:cNvSpPr/>
            <p:nvPr/>
          </p:nvSpPr>
          <p:spPr>
            <a:xfrm>
              <a:off x="2127016" y="1771209"/>
              <a:ext cx="65895" cy="34582"/>
            </a:xfrm>
            <a:custGeom>
              <a:avLst/>
              <a:gdLst/>
              <a:ahLst/>
              <a:cxnLst/>
              <a:rect l="l" t="t" r="r" b="b"/>
              <a:pathLst>
                <a:path w="2056" h="1079" extrusionOk="0">
                  <a:moveTo>
                    <a:pt x="251" y="0"/>
                  </a:moveTo>
                  <a:cubicBezTo>
                    <a:pt x="251" y="0"/>
                    <a:pt x="0" y="618"/>
                    <a:pt x="786" y="986"/>
                  </a:cubicBezTo>
                  <a:cubicBezTo>
                    <a:pt x="926" y="1049"/>
                    <a:pt x="1074" y="1079"/>
                    <a:pt x="1219" y="1079"/>
                  </a:cubicBezTo>
                  <a:cubicBezTo>
                    <a:pt x="1539" y="1079"/>
                    <a:pt x="1849" y="933"/>
                    <a:pt x="2055" y="669"/>
                  </a:cubicBezTo>
                  <a:cubicBezTo>
                    <a:pt x="1421" y="518"/>
                    <a:pt x="819" y="284"/>
                    <a:pt x="2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62" name="Google Shape;3258;p58">
              <a:extLst>
                <a:ext uri="{FF2B5EF4-FFF2-40B4-BE49-F238E27FC236}">
                  <a16:creationId xmlns:a16="http://schemas.microsoft.com/office/drawing/2014/main" id="{70506889-5153-4E33-AEA5-3A5DFEBDC4AC}"/>
                </a:ext>
              </a:extLst>
            </p:cNvPr>
            <p:cNvSpPr/>
            <p:nvPr/>
          </p:nvSpPr>
          <p:spPr>
            <a:xfrm>
              <a:off x="2059551" y="1866526"/>
              <a:ext cx="110861" cy="63747"/>
            </a:xfrm>
            <a:custGeom>
              <a:avLst/>
              <a:gdLst/>
              <a:ahLst/>
              <a:cxnLst/>
              <a:rect l="l" t="t" r="r" b="b"/>
              <a:pathLst>
                <a:path w="3459" h="1989" extrusionOk="0">
                  <a:moveTo>
                    <a:pt x="0" y="0"/>
                  </a:moveTo>
                  <a:cubicBezTo>
                    <a:pt x="0" y="0"/>
                    <a:pt x="663" y="1989"/>
                    <a:pt x="3375" y="1989"/>
                  </a:cubicBezTo>
                  <a:cubicBezTo>
                    <a:pt x="3386" y="1989"/>
                    <a:pt x="3397" y="1989"/>
                    <a:pt x="3409" y="1989"/>
                  </a:cubicBezTo>
                  <a:lnTo>
                    <a:pt x="3459" y="1287"/>
                  </a:lnTo>
                  <a:cubicBezTo>
                    <a:pt x="2206" y="1203"/>
                    <a:pt x="1003" y="752"/>
                    <a:pt x="0" y="0"/>
                  </a:cubicBezTo>
                  <a:close/>
                </a:path>
              </a:pathLst>
            </a:custGeom>
            <a:solidFill>
              <a:srgbClr val="263238">
                <a:alpha val="32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63" name="Google Shape;3259;p58">
              <a:extLst>
                <a:ext uri="{FF2B5EF4-FFF2-40B4-BE49-F238E27FC236}">
                  <a16:creationId xmlns:a16="http://schemas.microsoft.com/office/drawing/2014/main" id="{2CC1D298-E995-46DD-88A0-B7688F0AC144}"/>
                </a:ext>
              </a:extLst>
            </p:cNvPr>
            <p:cNvSpPr/>
            <p:nvPr/>
          </p:nvSpPr>
          <p:spPr>
            <a:xfrm>
              <a:off x="1895711" y="1662367"/>
              <a:ext cx="62113" cy="99451"/>
            </a:xfrm>
            <a:custGeom>
              <a:avLst/>
              <a:gdLst/>
              <a:ahLst/>
              <a:cxnLst/>
              <a:rect l="l" t="t" r="r" b="b"/>
              <a:pathLst>
                <a:path w="1938" h="3103" extrusionOk="0">
                  <a:moveTo>
                    <a:pt x="1448" y="1"/>
                  </a:moveTo>
                  <a:cubicBezTo>
                    <a:pt x="943" y="1"/>
                    <a:pt x="209" y="247"/>
                    <a:pt x="99" y="1542"/>
                  </a:cubicBezTo>
                  <a:cubicBezTo>
                    <a:pt x="0" y="2851"/>
                    <a:pt x="807" y="3102"/>
                    <a:pt x="1374" y="3102"/>
                  </a:cubicBezTo>
                  <a:cubicBezTo>
                    <a:pt x="1668" y="3102"/>
                    <a:pt x="1898" y="3035"/>
                    <a:pt x="1904" y="3012"/>
                  </a:cubicBezTo>
                  <a:cubicBezTo>
                    <a:pt x="1904" y="2979"/>
                    <a:pt x="1921" y="1191"/>
                    <a:pt x="1937" y="422"/>
                  </a:cubicBezTo>
                  <a:cubicBezTo>
                    <a:pt x="1937" y="205"/>
                    <a:pt x="1770" y="21"/>
                    <a:pt x="1553" y="4"/>
                  </a:cubicBezTo>
                  <a:cubicBezTo>
                    <a:pt x="1520" y="2"/>
                    <a:pt x="1485" y="1"/>
                    <a:pt x="1448" y="1"/>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64" name="Google Shape;3260;p58">
              <a:extLst>
                <a:ext uri="{FF2B5EF4-FFF2-40B4-BE49-F238E27FC236}">
                  <a16:creationId xmlns:a16="http://schemas.microsoft.com/office/drawing/2014/main" id="{7C51A415-F0C2-4752-97A3-84B9ABAE25CD}"/>
                </a:ext>
              </a:extLst>
            </p:cNvPr>
            <p:cNvSpPr/>
            <p:nvPr/>
          </p:nvSpPr>
          <p:spPr>
            <a:xfrm>
              <a:off x="1915486" y="1682687"/>
              <a:ext cx="27883" cy="55767"/>
            </a:xfrm>
            <a:custGeom>
              <a:avLst/>
              <a:gdLst/>
              <a:ahLst/>
              <a:cxnLst/>
              <a:rect l="l" t="t" r="r" b="b"/>
              <a:pathLst>
                <a:path w="870" h="1740" extrusionOk="0">
                  <a:moveTo>
                    <a:pt x="605" y="1"/>
                  </a:moveTo>
                  <a:cubicBezTo>
                    <a:pt x="593" y="1"/>
                    <a:pt x="581" y="2"/>
                    <a:pt x="569" y="5"/>
                  </a:cubicBezTo>
                  <a:cubicBezTo>
                    <a:pt x="401" y="22"/>
                    <a:pt x="251" y="122"/>
                    <a:pt x="184" y="273"/>
                  </a:cubicBezTo>
                  <a:cubicBezTo>
                    <a:pt x="84" y="440"/>
                    <a:pt x="17" y="624"/>
                    <a:pt x="17" y="824"/>
                  </a:cubicBezTo>
                  <a:cubicBezTo>
                    <a:pt x="0" y="1225"/>
                    <a:pt x="168" y="1609"/>
                    <a:pt x="452" y="1710"/>
                  </a:cubicBezTo>
                  <a:cubicBezTo>
                    <a:pt x="501" y="1731"/>
                    <a:pt x="550" y="1740"/>
                    <a:pt x="597" y="1740"/>
                  </a:cubicBezTo>
                  <a:cubicBezTo>
                    <a:pt x="664" y="1740"/>
                    <a:pt x="727" y="1722"/>
                    <a:pt x="786" y="1693"/>
                  </a:cubicBezTo>
                  <a:cubicBezTo>
                    <a:pt x="853" y="1643"/>
                    <a:pt x="869" y="1593"/>
                    <a:pt x="853" y="1593"/>
                  </a:cubicBezTo>
                  <a:cubicBezTo>
                    <a:pt x="853" y="1593"/>
                    <a:pt x="819" y="1609"/>
                    <a:pt x="752" y="1643"/>
                  </a:cubicBezTo>
                  <a:cubicBezTo>
                    <a:pt x="720" y="1656"/>
                    <a:pt x="688" y="1661"/>
                    <a:pt x="657" y="1661"/>
                  </a:cubicBezTo>
                  <a:cubicBezTo>
                    <a:pt x="605" y="1661"/>
                    <a:pt x="553" y="1647"/>
                    <a:pt x="502" y="1626"/>
                  </a:cubicBezTo>
                  <a:cubicBezTo>
                    <a:pt x="284" y="1526"/>
                    <a:pt x="134" y="1192"/>
                    <a:pt x="151" y="824"/>
                  </a:cubicBezTo>
                  <a:cubicBezTo>
                    <a:pt x="168" y="657"/>
                    <a:pt x="201" y="490"/>
                    <a:pt x="284" y="339"/>
                  </a:cubicBezTo>
                  <a:cubicBezTo>
                    <a:pt x="335" y="223"/>
                    <a:pt x="452" y="122"/>
                    <a:pt x="569" y="89"/>
                  </a:cubicBezTo>
                  <a:cubicBezTo>
                    <a:pt x="579" y="87"/>
                    <a:pt x="590" y="86"/>
                    <a:pt x="601" y="86"/>
                  </a:cubicBezTo>
                  <a:cubicBezTo>
                    <a:pt x="673" y="86"/>
                    <a:pt x="740" y="133"/>
                    <a:pt x="769" y="206"/>
                  </a:cubicBezTo>
                  <a:cubicBezTo>
                    <a:pt x="786" y="256"/>
                    <a:pt x="786" y="306"/>
                    <a:pt x="786" y="306"/>
                  </a:cubicBezTo>
                  <a:cubicBezTo>
                    <a:pt x="786" y="306"/>
                    <a:pt x="836" y="273"/>
                    <a:pt x="819" y="189"/>
                  </a:cubicBezTo>
                  <a:cubicBezTo>
                    <a:pt x="819" y="139"/>
                    <a:pt x="786" y="89"/>
                    <a:pt x="752" y="55"/>
                  </a:cubicBezTo>
                  <a:cubicBezTo>
                    <a:pt x="711" y="28"/>
                    <a:pt x="659" y="1"/>
                    <a:pt x="605" y="1"/>
                  </a:cubicBez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65" name="Google Shape;3261;p58">
              <a:extLst>
                <a:ext uri="{FF2B5EF4-FFF2-40B4-BE49-F238E27FC236}">
                  <a16:creationId xmlns:a16="http://schemas.microsoft.com/office/drawing/2014/main" id="{B0065ED9-0C53-4FD6-B7BE-F088053E2509}"/>
                </a:ext>
              </a:extLst>
            </p:cNvPr>
            <p:cNvSpPr/>
            <p:nvPr/>
          </p:nvSpPr>
          <p:spPr>
            <a:xfrm>
              <a:off x="2086858" y="1617337"/>
              <a:ext cx="53908" cy="17083"/>
            </a:xfrm>
            <a:custGeom>
              <a:avLst/>
              <a:gdLst/>
              <a:ahLst/>
              <a:cxnLst/>
              <a:rect l="l" t="t" r="r" b="b"/>
              <a:pathLst>
                <a:path w="1682" h="533" extrusionOk="0">
                  <a:moveTo>
                    <a:pt x="936" y="0"/>
                  </a:moveTo>
                  <a:cubicBezTo>
                    <a:pt x="898" y="0"/>
                    <a:pt x="859" y="2"/>
                    <a:pt x="819" y="6"/>
                  </a:cubicBezTo>
                  <a:cubicBezTo>
                    <a:pt x="318" y="23"/>
                    <a:pt x="0" y="340"/>
                    <a:pt x="84" y="457"/>
                  </a:cubicBezTo>
                  <a:cubicBezTo>
                    <a:pt x="125" y="515"/>
                    <a:pt x="222" y="532"/>
                    <a:pt x="355" y="532"/>
                  </a:cubicBezTo>
                  <a:cubicBezTo>
                    <a:pt x="489" y="532"/>
                    <a:pt x="660" y="515"/>
                    <a:pt x="852" y="507"/>
                  </a:cubicBezTo>
                  <a:cubicBezTo>
                    <a:pt x="1237" y="474"/>
                    <a:pt x="1537" y="490"/>
                    <a:pt x="1604" y="373"/>
                  </a:cubicBezTo>
                  <a:cubicBezTo>
                    <a:pt x="1681" y="250"/>
                    <a:pt x="1376" y="0"/>
                    <a:pt x="93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66" name="Google Shape;3262;p58">
              <a:extLst>
                <a:ext uri="{FF2B5EF4-FFF2-40B4-BE49-F238E27FC236}">
                  <a16:creationId xmlns:a16="http://schemas.microsoft.com/office/drawing/2014/main" id="{640D1721-1564-4E3B-9C35-7293F2F539E3}"/>
                </a:ext>
              </a:extLst>
            </p:cNvPr>
            <p:cNvSpPr/>
            <p:nvPr/>
          </p:nvSpPr>
          <p:spPr>
            <a:xfrm>
              <a:off x="2227717" y="1621119"/>
              <a:ext cx="39101" cy="16410"/>
            </a:xfrm>
            <a:custGeom>
              <a:avLst/>
              <a:gdLst/>
              <a:ahLst/>
              <a:cxnLst/>
              <a:rect l="l" t="t" r="r" b="b"/>
              <a:pathLst>
                <a:path w="1220" h="512" extrusionOk="0">
                  <a:moveTo>
                    <a:pt x="527" y="1"/>
                  </a:moveTo>
                  <a:cubicBezTo>
                    <a:pt x="222" y="1"/>
                    <a:pt x="1" y="150"/>
                    <a:pt x="16" y="272"/>
                  </a:cubicBezTo>
                  <a:cubicBezTo>
                    <a:pt x="50" y="406"/>
                    <a:pt x="300" y="473"/>
                    <a:pt x="584" y="506"/>
                  </a:cubicBezTo>
                  <a:cubicBezTo>
                    <a:pt x="641" y="509"/>
                    <a:pt x="697" y="511"/>
                    <a:pt x="749" y="511"/>
                  </a:cubicBezTo>
                  <a:cubicBezTo>
                    <a:pt x="961" y="511"/>
                    <a:pt x="1129" y="479"/>
                    <a:pt x="1169" y="372"/>
                  </a:cubicBezTo>
                  <a:cubicBezTo>
                    <a:pt x="1219" y="255"/>
                    <a:pt x="985" y="38"/>
                    <a:pt x="618" y="5"/>
                  </a:cubicBezTo>
                  <a:cubicBezTo>
                    <a:pt x="587" y="2"/>
                    <a:pt x="557" y="1"/>
                    <a:pt x="52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67" name="Google Shape;3263;p58">
              <a:extLst>
                <a:ext uri="{FF2B5EF4-FFF2-40B4-BE49-F238E27FC236}">
                  <a16:creationId xmlns:a16="http://schemas.microsoft.com/office/drawing/2014/main" id="{EE12B675-E758-4724-AB6A-008A7536DAA7}"/>
                </a:ext>
              </a:extLst>
            </p:cNvPr>
            <p:cNvSpPr/>
            <p:nvPr/>
          </p:nvSpPr>
          <p:spPr>
            <a:xfrm>
              <a:off x="1933691" y="1478817"/>
              <a:ext cx="358287" cy="199319"/>
            </a:xfrm>
            <a:custGeom>
              <a:avLst/>
              <a:gdLst/>
              <a:ahLst/>
              <a:cxnLst/>
              <a:rect l="l" t="t" r="r" b="b"/>
              <a:pathLst>
                <a:path w="11179" h="6219" extrusionOk="0">
                  <a:moveTo>
                    <a:pt x="6283" y="0"/>
                  </a:moveTo>
                  <a:lnTo>
                    <a:pt x="3376" y="552"/>
                  </a:lnTo>
                  <a:lnTo>
                    <a:pt x="686" y="1872"/>
                  </a:lnTo>
                  <a:cubicBezTo>
                    <a:pt x="686" y="1872"/>
                    <a:pt x="1" y="6116"/>
                    <a:pt x="1103" y="6216"/>
                  </a:cubicBezTo>
                  <a:cubicBezTo>
                    <a:pt x="1123" y="6218"/>
                    <a:pt x="1142" y="6219"/>
                    <a:pt x="1160" y="6219"/>
                  </a:cubicBezTo>
                  <a:cubicBezTo>
                    <a:pt x="2186" y="6219"/>
                    <a:pt x="2106" y="3559"/>
                    <a:pt x="2106" y="3559"/>
                  </a:cubicBezTo>
                  <a:cubicBezTo>
                    <a:pt x="3476" y="3142"/>
                    <a:pt x="3559" y="1705"/>
                    <a:pt x="3910" y="1421"/>
                  </a:cubicBezTo>
                  <a:cubicBezTo>
                    <a:pt x="3996" y="1358"/>
                    <a:pt x="4149" y="1329"/>
                    <a:pt x="4352" y="1329"/>
                  </a:cubicBezTo>
                  <a:cubicBezTo>
                    <a:pt x="5021" y="1329"/>
                    <a:pt x="6225" y="1651"/>
                    <a:pt x="7302" y="2189"/>
                  </a:cubicBezTo>
                  <a:cubicBezTo>
                    <a:pt x="8154" y="2612"/>
                    <a:pt x="8927" y="2738"/>
                    <a:pt x="9548" y="2738"/>
                  </a:cubicBezTo>
                  <a:cubicBezTo>
                    <a:pt x="10475" y="2738"/>
                    <a:pt x="11062" y="2457"/>
                    <a:pt x="11062" y="2457"/>
                  </a:cubicBezTo>
                  <a:lnTo>
                    <a:pt x="11179" y="986"/>
                  </a:lnTo>
                  <a:lnTo>
                    <a:pt x="9040" y="401"/>
                  </a:lnTo>
                  <a:lnTo>
                    <a:pt x="6283"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68" name="Google Shape;3264;p58">
              <a:extLst>
                <a:ext uri="{FF2B5EF4-FFF2-40B4-BE49-F238E27FC236}">
                  <a16:creationId xmlns:a16="http://schemas.microsoft.com/office/drawing/2014/main" id="{B5C97D8D-A55F-4239-BC35-C991C8D7C765}"/>
                </a:ext>
              </a:extLst>
            </p:cNvPr>
            <p:cNvSpPr/>
            <p:nvPr/>
          </p:nvSpPr>
          <p:spPr>
            <a:xfrm>
              <a:off x="1701264" y="1981874"/>
              <a:ext cx="842947" cy="750034"/>
            </a:xfrm>
            <a:custGeom>
              <a:avLst/>
              <a:gdLst/>
              <a:ahLst/>
              <a:cxnLst/>
              <a:rect l="l" t="t" r="r" b="b"/>
              <a:pathLst>
                <a:path w="26301" h="23402" extrusionOk="0">
                  <a:moveTo>
                    <a:pt x="7452" y="0"/>
                  </a:moveTo>
                  <a:cubicBezTo>
                    <a:pt x="6170" y="0"/>
                    <a:pt x="2351" y="215"/>
                    <a:pt x="1" y="2634"/>
                  </a:cubicBezTo>
                  <a:lnTo>
                    <a:pt x="3109" y="13210"/>
                  </a:lnTo>
                  <a:cubicBezTo>
                    <a:pt x="3109" y="13210"/>
                    <a:pt x="3276" y="16368"/>
                    <a:pt x="3493" y="18908"/>
                  </a:cubicBezTo>
                  <a:lnTo>
                    <a:pt x="3744" y="21715"/>
                  </a:lnTo>
                  <a:cubicBezTo>
                    <a:pt x="6047" y="22846"/>
                    <a:pt x="8530" y="23402"/>
                    <a:pt x="11002" y="23402"/>
                  </a:cubicBezTo>
                  <a:cubicBezTo>
                    <a:pt x="14591" y="23402"/>
                    <a:pt x="18155" y="22229"/>
                    <a:pt x="21104" y="19944"/>
                  </a:cubicBezTo>
                  <a:cubicBezTo>
                    <a:pt x="20603" y="16903"/>
                    <a:pt x="20035" y="13394"/>
                    <a:pt x="20068" y="13210"/>
                  </a:cubicBezTo>
                  <a:cubicBezTo>
                    <a:pt x="20085" y="13193"/>
                    <a:pt x="20085" y="13177"/>
                    <a:pt x="20068" y="13160"/>
                  </a:cubicBezTo>
                  <a:lnTo>
                    <a:pt x="23343" y="10253"/>
                  </a:lnTo>
                  <a:lnTo>
                    <a:pt x="26300" y="7513"/>
                  </a:lnTo>
                  <a:cubicBezTo>
                    <a:pt x="23827" y="5207"/>
                    <a:pt x="21238" y="2817"/>
                    <a:pt x="19400" y="1832"/>
                  </a:cubicBezTo>
                  <a:lnTo>
                    <a:pt x="19400" y="1798"/>
                  </a:lnTo>
                  <a:lnTo>
                    <a:pt x="19249" y="1748"/>
                  </a:lnTo>
                  <a:cubicBezTo>
                    <a:pt x="17729" y="979"/>
                    <a:pt x="16108" y="478"/>
                    <a:pt x="14420" y="244"/>
                  </a:cubicBezTo>
                  <a:lnTo>
                    <a:pt x="7887" y="10"/>
                  </a:lnTo>
                  <a:cubicBezTo>
                    <a:pt x="7887" y="10"/>
                    <a:pt x="7729" y="0"/>
                    <a:pt x="7452" y="0"/>
                  </a:cubicBez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69" name="Google Shape;3265;p58">
              <a:extLst>
                <a:ext uri="{FF2B5EF4-FFF2-40B4-BE49-F238E27FC236}">
                  <a16:creationId xmlns:a16="http://schemas.microsoft.com/office/drawing/2014/main" id="{DFD4F53B-322E-48F1-B902-162CC9D1A7A8}"/>
                </a:ext>
              </a:extLst>
            </p:cNvPr>
            <p:cNvSpPr/>
            <p:nvPr/>
          </p:nvSpPr>
          <p:spPr>
            <a:xfrm>
              <a:off x="2247492" y="2006296"/>
              <a:ext cx="95894" cy="397388"/>
            </a:xfrm>
            <a:custGeom>
              <a:avLst/>
              <a:gdLst/>
              <a:ahLst/>
              <a:cxnLst/>
              <a:rect l="l" t="t" r="r" b="b"/>
              <a:pathLst>
                <a:path w="2992" h="12399" extrusionOk="0">
                  <a:moveTo>
                    <a:pt x="1" y="0"/>
                  </a:moveTo>
                  <a:cubicBezTo>
                    <a:pt x="1" y="50"/>
                    <a:pt x="17" y="84"/>
                    <a:pt x="34" y="134"/>
                  </a:cubicBezTo>
                  <a:cubicBezTo>
                    <a:pt x="51" y="217"/>
                    <a:pt x="84" y="351"/>
                    <a:pt x="134" y="485"/>
                  </a:cubicBezTo>
                  <a:cubicBezTo>
                    <a:pt x="218" y="819"/>
                    <a:pt x="352" y="1253"/>
                    <a:pt x="519" y="1805"/>
                  </a:cubicBezTo>
                  <a:cubicBezTo>
                    <a:pt x="836" y="2908"/>
                    <a:pt x="1254" y="4445"/>
                    <a:pt x="1672" y="6166"/>
                  </a:cubicBezTo>
                  <a:cubicBezTo>
                    <a:pt x="2089" y="7870"/>
                    <a:pt x="2407" y="9441"/>
                    <a:pt x="2624" y="10560"/>
                  </a:cubicBezTo>
                  <a:cubicBezTo>
                    <a:pt x="2741" y="11128"/>
                    <a:pt x="2824" y="11579"/>
                    <a:pt x="2891" y="11913"/>
                  </a:cubicBezTo>
                  <a:cubicBezTo>
                    <a:pt x="2925" y="12064"/>
                    <a:pt x="2941" y="12181"/>
                    <a:pt x="2958" y="12281"/>
                  </a:cubicBezTo>
                  <a:cubicBezTo>
                    <a:pt x="2975" y="12314"/>
                    <a:pt x="2975" y="12365"/>
                    <a:pt x="2992" y="12398"/>
                  </a:cubicBezTo>
                  <a:cubicBezTo>
                    <a:pt x="2992" y="12365"/>
                    <a:pt x="2992" y="12314"/>
                    <a:pt x="2992" y="12264"/>
                  </a:cubicBezTo>
                  <a:cubicBezTo>
                    <a:pt x="2975" y="12164"/>
                    <a:pt x="2958" y="12047"/>
                    <a:pt x="2941" y="11897"/>
                  </a:cubicBezTo>
                  <a:cubicBezTo>
                    <a:pt x="2891" y="11579"/>
                    <a:pt x="2808" y="11128"/>
                    <a:pt x="2724" y="10543"/>
                  </a:cubicBezTo>
                  <a:cubicBezTo>
                    <a:pt x="2524" y="9407"/>
                    <a:pt x="2206" y="7837"/>
                    <a:pt x="1789" y="6132"/>
                  </a:cubicBezTo>
                  <a:cubicBezTo>
                    <a:pt x="1371" y="4411"/>
                    <a:pt x="936" y="2874"/>
                    <a:pt x="602" y="1771"/>
                  </a:cubicBezTo>
                  <a:cubicBezTo>
                    <a:pt x="435" y="1220"/>
                    <a:pt x="285" y="786"/>
                    <a:pt x="185" y="468"/>
                  </a:cubicBezTo>
                  <a:cubicBezTo>
                    <a:pt x="134" y="334"/>
                    <a:pt x="84" y="217"/>
                    <a:pt x="51" y="117"/>
                  </a:cubicBezTo>
                  <a:cubicBezTo>
                    <a:pt x="34" y="84"/>
                    <a:pt x="17" y="34"/>
                    <a:pt x="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70" name="Google Shape;3266;p58">
              <a:extLst>
                <a:ext uri="{FF2B5EF4-FFF2-40B4-BE49-F238E27FC236}">
                  <a16:creationId xmlns:a16="http://schemas.microsoft.com/office/drawing/2014/main" id="{1197A890-8211-49F1-A8D7-8C6951297EA6}"/>
                </a:ext>
              </a:extLst>
            </p:cNvPr>
            <p:cNvSpPr/>
            <p:nvPr/>
          </p:nvSpPr>
          <p:spPr>
            <a:xfrm>
              <a:off x="2333194" y="2195295"/>
              <a:ext cx="182621" cy="147879"/>
            </a:xfrm>
            <a:custGeom>
              <a:avLst/>
              <a:gdLst/>
              <a:ahLst/>
              <a:cxnLst/>
              <a:rect l="l" t="t" r="r" b="b"/>
              <a:pathLst>
                <a:path w="5698" h="4614" extrusionOk="0">
                  <a:moveTo>
                    <a:pt x="5679" y="1"/>
                  </a:moveTo>
                  <a:cubicBezTo>
                    <a:pt x="5623" y="1"/>
                    <a:pt x="4353" y="1007"/>
                    <a:pt x="2807" y="2257"/>
                  </a:cubicBezTo>
                  <a:cubicBezTo>
                    <a:pt x="1237" y="3544"/>
                    <a:pt x="0" y="4596"/>
                    <a:pt x="17" y="4613"/>
                  </a:cubicBezTo>
                  <a:cubicBezTo>
                    <a:pt x="17" y="4613"/>
                    <a:pt x="18" y="4614"/>
                    <a:pt x="19" y="4614"/>
                  </a:cubicBezTo>
                  <a:cubicBezTo>
                    <a:pt x="75" y="4614"/>
                    <a:pt x="1345" y="3607"/>
                    <a:pt x="2891" y="2357"/>
                  </a:cubicBezTo>
                  <a:cubicBezTo>
                    <a:pt x="4461" y="1087"/>
                    <a:pt x="5698" y="35"/>
                    <a:pt x="5681" y="1"/>
                  </a:cubicBezTo>
                  <a:cubicBezTo>
                    <a:pt x="5681" y="1"/>
                    <a:pt x="5680" y="1"/>
                    <a:pt x="567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71" name="Google Shape;3267;p58">
              <a:extLst>
                <a:ext uri="{FF2B5EF4-FFF2-40B4-BE49-F238E27FC236}">
                  <a16:creationId xmlns:a16="http://schemas.microsoft.com/office/drawing/2014/main" id="{27358DC6-FE28-4A87-B5A0-66BE13B19ECA}"/>
                </a:ext>
              </a:extLst>
            </p:cNvPr>
            <p:cNvSpPr/>
            <p:nvPr/>
          </p:nvSpPr>
          <p:spPr>
            <a:xfrm>
              <a:off x="1739852" y="2195872"/>
              <a:ext cx="91599" cy="285982"/>
            </a:xfrm>
            <a:custGeom>
              <a:avLst/>
              <a:gdLst/>
              <a:ahLst/>
              <a:cxnLst/>
              <a:rect l="l" t="t" r="r" b="b"/>
              <a:pathLst>
                <a:path w="2858" h="8923" extrusionOk="0">
                  <a:moveTo>
                    <a:pt x="2573" y="0"/>
                  </a:moveTo>
                  <a:lnTo>
                    <a:pt x="0" y="8421"/>
                  </a:lnTo>
                  <a:lnTo>
                    <a:pt x="952" y="8922"/>
                  </a:lnTo>
                  <a:lnTo>
                    <a:pt x="1905" y="6533"/>
                  </a:lnTo>
                  <a:cubicBezTo>
                    <a:pt x="1905" y="6533"/>
                    <a:pt x="2857" y="1537"/>
                    <a:pt x="25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72" name="Google Shape;3268;p58">
              <a:extLst>
                <a:ext uri="{FF2B5EF4-FFF2-40B4-BE49-F238E27FC236}">
                  <a16:creationId xmlns:a16="http://schemas.microsoft.com/office/drawing/2014/main" id="{E2BEE3AE-FC43-4628-9385-C405FB394D8E}"/>
                </a:ext>
              </a:extLst>
            </p:cNvPr>
            <p:cNvSpPr/>
            <p:nvPr/>
          </p:nvSpPr>
          <p:spPr>
            <a:xfrm>
              <a:off x="2122177" y="1988604"/>
              <a:ext cx="160090" cy="95926"/>
            </a:xfrm>
            <a:custGeom>
              <a:avLst/>
              <a:gdLst/>
              <a:ahLst/>
              <a:cxnLst/>
              <a:rect l="l" t="t" r="r" b="b"/>
              <a:pathLst>
                <a:path w="4995" h="2993" extrusionOk="0">
                  <a:moveTo>
                    <a:pt x="1120" y="1"/>
                  </a:moveTo>
                  <a:lnTo>
                    <a:pt x="1" y="2992"/>
                  </a:lnTo>
                  <a:cubicBezTo>
                    <a:pt x="23" y="2992"/>
                    <a:pt x="45" y="2993"/>
                    <a:pt x="68" y="2993"/>
                  </a:cubicBezTo>
                  <a:cubicBezTo>
                    <a:pt x="1651" y="2993"/>
                    <a:pt x="4994" y="1277"/>
                    <a:pt x="3627" y="552"/>
                  </a:cubicBezTo>
                  <a:cubicBezTo>
                    <a:pt x="3176" y="318"/>
                    <a:pt x="1120" y="1"/>
                    <a:pt x="1120" y="1"/>
                  </a:cubicBezTo>
                  <a:close/>
                </a:path>
              </a:pathLst>
            </a:custGeom>
            <a:solidFill>
              <a:srgbClr val="263238">
                <a:alpha val="32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73" name="Google Shape;3269;p58">
              <a:extLst>
                <a:ext uri="{FF2B5EF4-FFF2-40B4-BE49-F238E27FC236}">
                  <a16:creationId xmlns:a16="http://schemas.microsoft.com/office/drawing/2014/main" id="{8522BE11-5DE0-46A3-BDE1-E397480DCCCB}"/>
                </a:ext>
              </a:extLst>
            </p:cNvPr>
            <p:cNvSpPr/>
            <p:nvPr/>
          </p:nvSpPr>
          <p:spPr>
            <a:xfrm>
              <a:off x="1940646" y="1916844"/>
              <a:ext cx="244766" cy="225504"/>
            </a:xfrm>
            <a:custGeom>
              <a:avLst/>
              <a:gdLst/>
              <a:ahLst/>
              <a:cxnLst/>
              <a:rect l="l" t="t" r="r" b="b"/>
              <a:pathLst>
                <a:path w="7637" h="7036" extrusionOk="0">
                  <a:moveTo>
                    <a:pt x="1" y="1"/>
                  </a:moveTo>
                  <a:lnTo>
                    <a:pt x="1" y="2240"/>
                  </a:lnTo>
                  <a:lnTo>
                    <a:pt x="1" y="2424"/>
                  </a:lnTo>
                  <a:lnTo>
                    <a:pt x="285" y="5231"/>
                  </a:lnTo>
                  <a:lnTo>
                    <a:pt x="2373" y="7035"/>
                  </a:lnTo>
                  <a:lnTo>
                    <a:pt x="5030" y="7035"/>
                  </a:lnTo>
                  <a:lnTo>
                    <a:pt x="7637" y="4763"/>
                  </a:lnTo>
                  <a:lnTo>
                    <a:pt x="7319" y="719"/>
                  </a:lnTo>
                  <a:cubicBezTo>
                    <a:pt x="5080" y="853"/>
                    <a:pt x="4529" y="3727"/>
                    <a:pt x="4529" y="3727"/>
                  </a:cubicBezTo>
                  <a:cubicBezTo>
                    <a:pt x="4362" y="1120"/>
                    <a:pt x="1" y="1"/>
                    <a:pt x="1" y="1"/>
                  </a:cubicBez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74" name="Google Shape;3270;p58">
              <a:extLst>
                <a:ext uri="{FF2B5EF4-FFF2-40B4-BE49-F238E27FC236}">
                  <a16:creationId xmlns:a16="http://schemas.microsoft.com/office/drawing/2014/main" id="{CCDE36C8-50A7-4F8B-A159-F79EFDB78D6A}"/>
                </a:ext>
              </a:extLst>
            </p:cNvPr>
            <p:cNvSpPr/>
            <p:nvPr/>
          </p:nvSpPr>
          <p:spPr>
            <a:xfrm>
              <a:off x="2084710" y="2049115"/>
              <a:ext cx="37499" cy="387741"/>
            </a:xfrm>
            <a:custGeom>
              <a:avLst/>
              <a:gdLst/>
              <a:ahLst/>
              <a:cxnLst/>
              <a:rect l="l" t="t" r="r" b="b"/>
              <a:pathLst>
                <a:path w="1170" h="12098" extrusionOk="0">
                  <a:moveTo>
                    <a:pt x="0" y="1"/>
                  </a:moveTo>
                  <a:cubicBezTo>
                    <a:pt x="0" y="34"/>
                    <a:pt x="0" y="85"/>
                    <a:pt x="17" y="118"/>
                  </a:cubicBezTo>
                  <a:lnTo>
                    <a:pt x="84" y="469"/>
                  </a:lnTo>
                  <a:cubicBezTo>
                    <a:pt x="134" y="770"/>
                    <a:pt x="218" y="1221"/>
                    <a:pt x="318" y="1755"/>
                  </a:cubicBezTo>
                  <a:cubicBezTo>
                    <a:pt x="502" y="2841"/>
                    <a:pt x="719" y="4345"/>
                    <a:pt x="852" y="6016"/>
                  </a:cubicBezTo>
                  <a:cubicBezTo>
                    <a:pt x="1003" y="7704"/>
                    <a:pt x="1036" y="9224"/>
                    <a:pt x="1020" y="10327"/>
                  </a:cubicBezTo>
                  <a:cubicBezTo>
                    <a:pt x="1020" y="10878"/>
                    <a:pt x="1020" y="11313"/>
                    <a:pt x="1003" y="11630"/>
                  </a:cubicBezTo>
                  <a:cubicBezTo>
                    <a:pt x="1003" y="11764"/>
                    <a:pt x="1003" y="11881"/>
                    <a:pt x="1003" y="11981"/>
                  </a:cubicBezTo>
                  <a:cubicBezTo>
                    <a:pt x="1003" y="12025"/>
                    <a:pt x="1003" y="12057"/>
                    <a:pt x="1003" y="12098"/>
                  </a:cubicBezTo>
                  <a:cubicBezTo>
                    <a:pt x="1020" y="12065"/>
                    <a:pt x="1020" y="12031"/>
                    <a:pt x="1020" y="11981"/>
                  </a:cubicBezTo>
                  <a:cubicBezTo>
                    <a:pt x="1036" y="11881"/>
                    <a:pt x="1036" y="11764"/>
                    <a:pt x="1053" y="11630"/>
                  </a:cubicBezTo>
                  <a:cubicBezTo>
                    <a:pt x="1070" y="11313"/>
                    <a:pt x="1103" y="10878"/>
                    <a:pt x="1103" y="10327"/>
                  </a:cubicBezTo>
                  <a:cubicBezTo>
                    <a:pt x="1170" y="7436"/>
                    <a:pt x="936" y="4562"/>
                    <a:pt x="401" y="1739"/>
                  </a:cubicBezTo>
                  <a:cubicBezTo>
                    <a:pt x="301" y="1204"/>
                    <a:pt x="201" y="770"/>
                    <a:pt x="134" y="469"/>
                  </a:cubicBezTo>
                  <a:cubicBezTo>
                    <a:pt x="84" y="318"/>
                    <a:pt x="67" y="218"/>
                    <a:pt x="34" y="118"/>
                  </a:cubicBezTo>
                  <a:cubicBezTo>
                    <a:pt x="34" y="85"/>
                    <a:pt x="17" y="34"/>
                    <a:pt x="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75" name="Google Shape;3271;p58">
              <a:extLst>
                <a:ext uri="{FF2B5EF4-FFF2-40B4-BE49-F238E27FC236}">
                  <a16:creationId xmlns:a16="http://schemas.microsoft.com/office/drawing/2014/main" id="{5A48FD16-A7EA-447B-BE36-0C3F4FDC5952}"/>
                </a:ext>
              </a:extLst>
            </p:cNvPr>
            <p:cNvSpPr/>
            <p:nvPr/>
          </p:nvSpPr>
          <p:spPr>
            <a:xfrm>
              <a:off x="1935838" y="1975239"/>
              <a:ext cx="143552" cy="135507"/>
            </a:xfrm>
            <a:custGeom>
              <a:avLst/>
              <a:gdLst/>
              <a:ahLst/>
              <a:cxnLst/>
              <a:rect l="l" t="t" r="r" b="b"/>
              <a:pathLst>
                <a:path w="4479" h="4228" extrusionOk="0">
                  <a:moveTo>
                    <a:pt x="4436" y="1148"/>
                  </a:moveTo>
                  <a:cubicBezTo>
                    <a:pt x="4450" y="1154"/>
                    <a:pt x="4465" y="1162"/>
                    <a:pt x="4478" y="1170"/>
                  </a:cubicBezTo>
                  <a:lnTo>
                    <a:pt x="4478" y="1153"/>
                  </a:lnTo>
                  <a:cubicBezTo>
                    <a:pt x="4464" y="1151"/>
                    <a:pt x="4450" y="1149"/>
                    <a:pt x="4436" y="1148"/>
                  </a:cubicBezTo>
                  <a:close/>
                  <a:moveTo>
                    <a:pt x="201" y="0"/>
                  </a:moveTo>
                  <a:cubicBezTo>
                    <a:pt x="151" y="100"/>
                    <a:pt x="117" y="217"/>
                    <a:pt x="101" y="334"/>
                  </a:cubicBezTo>
                  <a:cubicBezTo>
                    <a:pt x="34" y="669"/>
                    <a:pt x="0" y="986"/>
                    <a:pt x="17" y="1320"/>
                  </a:cubicBezTo>
                  <a:cubicBezTo>
                    <a:pt x="17" y="1537"/>
                    <a:pt x="67" y="1771"/>
                    <a:pt x="151" y="1988"/>
                  </a:cubicBezTo>
                  <a:cubicBezTo>
                    <a:pt x="268" y="2222"/>
                    <a:pt x="435" y="2440"/>
                    <a:pt x="635" y="2607"/>
                  </a:cubicBezTo>
                  <a:cubicBezTo>
                    <a:pt x="1086" y="2991"/>
                    <a:pt x="1554" y="3342"/>
                    <a:pt x="2056" y="3676"/>
                  </a:cubicBezTo>
                  <a:cubicBezTo>
                    <a:pt x="2323" y="3860"/>
                    <a:pt x="2590" y="4027"/>
                    <a:pt x="2841" y="4194"/>
                  </a:cubicBezTo>
                  <a:lnTo>
                    <a:pt x="2908" y="4227"/>
                  </a:lnTo>
                  <a:lnTo>
                    <a:pt x="2941" y="4144"/>
                  </a:lnTo>
                  <a:cubicBezTo>
                    <a:pt x="3125" y="3325"/>
                    <a:pt x="3409" y="2506"/>
                    <a:pt x="3776" y="1738"/>
                  </a:cubicBezTo>
                  <a:cubicBezTo>
                    <a:pt x="3827" y="1604"/>
                    <a:pt x="3893" y="1487"/>
                    <a:pt x="3977" y="1370"/>
                  </a:cubicBezTo>
                  <a:cubicBezTo>
                    <a:pt x="4027" y="1287"/>
                    <a:pt x="4111" y="1220"/>
                    <a:pt x="4211" y="1186"/>
                  </a:cubicBezTo>
                  <a:cubicBezTo>
                    <a:pt x="4272" y="1162"/>
                    <a:pt x="4333" y="1147"/>
                    <a:pt x="4401" y="1147"/>
                  </a:cubicBezTo>
                  <a:cubicBezTo>
                    <a:pt x="4412" y="1147"/>
                    <a:pt x="4424" y="1147"/>
                    <a:pt x="4436" y="1148"/>
                  </a:cubicBezTo>
                  <a:lnTo>
                    <a:pt x="4436" y="1148"/>
                  </a:lnTo>
                  <a:cubicBezTo>
                    <a:pt x="4393" y="1129"/>
                    <a:pt x="4347" y="1119"/>
                    <a:pt x="4300" y="1119"/>
                  </a:cubicBezTo>
                  <a:cubicBezTo>
                    <a:pt x="4265" y="1119"/>
                    <a:pt x="4230" y="1125"/>
                    <a:pt x="4194" y="1136"/>
                  </a:cubicBezTo>
                  <a:cubicBezTo>
                    <a:pt x="4094" y="1186"/>
                    <a:pt x="3994" y="1237"/>
                    <a:pt x="3927" y="1337"/>
                  </a:cubicBezTo>
                  <a:cubicBezTo>
                    <a:pt x="3827" y="1454"/>
                    <a:pt x="3760" y="1571"/>
                    <a:pt x="3693" y="1704"/>
                  </a:cubicBezTo>
                  <a:cubicBezTo>
                    <a:pt x="3322" y="2447"/>
                    <a:pt x="3029" y="3236"/>
                    <a:pt x="2828" y="4041"/>
                  </a:cubicBezTo>
                  <a:lnTo>
                    <a:pt x="2828" y="4041"/>
                  </a:lnTo>
                  <a:cubicBezTo>
                    <a:pt x="2601" y="3892"/>
                    <a:pt x="2362" y="3740"/>
                    <a:pt x="2122" y="3576"/>
                  </a:cubicBezTo>
                  <a:cubicBezTo>
                    <a:pt x="1604" y="3225"/>
                    <a:pt x="1120" y="2874"/>
                    <a:pt x="719" y="2523"/>
                  </a:cubicBezTo>
                  <a:cubicBezTo>
                    <a:pt x="518" y="2373"/>
                    <a:pt x="368" y="2172"/>
                    <a:pt x="251" y="1938"/>
                  </a:cubicBezTo>
                  <a:cubicBezTo>
                    <a:pt x="167" y="1738"/>
                    <a:pt x="117" y="1537"/>
                    <a:pt x="101" y="1303"/>
                  </a:cubicBezTo>
                  <a:cubicBezTo>
                    <a:pt x="84" y="986"/>
                    <a:pt x="101" y="669"/>
                    <a:pt x="151" y="351"/>
                  </a:cubicBezTo>
                  <a:cubicBezTo>
                    <a:pt x="167" y="234"/>
                    <a:pt x="184" y="117"/>
                    <a:pt x="20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76" name="Google Shape;3272;p58">
              <a:extLst>
                <a:ext uri="{FF2B5EF4-FFF2-40B4-BE49-F238E27FC236}">
                  <a16:creationId xmlns:a16="http://schemas.microsoft.com/office/drawing/2014/main" id="{30AF9D04-E4AE-4CF5-853B-D0DD062F7C75}"/>
                </a:ext>
              </a:extLst>
            </p:cNvPr>
            <p:cNvSpPr/>
            <p:nvPr/>
          </p:nvSpPr>
          <p:spPr>
            <a:xfrm>
              <a:off x="2095960" y="1939888"/>
              <a:ext cx="90509" cy="163904"/>
            </a:xfrm>
            <a:custGeom>
              <a:avLst/>
              <a:gdLst/>
              <a:ahLst/>
              <a:cxnLst/>
              <a:rect l="l" t="t" r="r" b="b"/>
              <a:pathLst>
                <a:path w="2824" h="5114" extrusionOk="0">
                  <a:moveTo>
                    <a:pt x="2473" y="0"/>
                  </a:moveTo>
                  <a:cubicBezTo>
                    <a:pt x="2456" y="117"/>
                    <a:pt x="2456" y="234"/>
                    <a:pt x="2456" y="351"/>
                  </a:cubicBezTo>
                  <a:cubicBezTo>
                    <a:pt x="2456" y="569"/>
                    <a:pt x="2473" y="903"/>
                    <a:pt x="2490" y="1304"/>
                  </a:cubicBezTo>
                  <a:cubicBezTo>
                    <a:pt x="2506" y="1705"/>
                    <a:pt x="2540" y="2189"/>
                    <a:pt x="2623" y="2707"/>
                  </a:cubicBezTo>
                  <a:cubicBezTo>
                    <a:pt x="2690" y="2975"/>
                    <a:pt x="2707" y="3242"/>
                    <a:pt x="2674" y="3509"/>
                  </a:cubicBezTo>
                  <a:cubicBezTo>
                    <a:pt x="2573" y="3777"/>
                    <a:pt x="2390" y="4010"/>
                    <a:pt x="2139" y="4161"/>
                  </a:cubicBezTo>
                  <a:cubicBezTo>
                    <a:pt x="1841" y="4384"/>
                    <a:pt x="1516" y="4568"/>
                    <a:pt x="1260" y="4818"/>
                  </a:cubicBezTo>
                  <a:lnTo>
                    <a:pt x="1260" y="4818"/>
                  </a:lnTo>
                  <a:cubicBezTo>
                    <a:pt x="1192" y="4094"/>
                    <a:pt x="947" y="3388"/>
                    <a:pt x="568" y="2741"/>
                  </a:cubicBezTo>
                  <a:cubicBezTo>
                    <a:pt x="451" y="2557"/>
                    <a:pt x="318" y="2373"/>
                    <a:pt x="184" y="2206"/>
                  </a:cubicBezTo>
                  <a:cubicBezTo>
                    <a:pt x="134" y="2139"/>
                    <a:pt x="67" y="2072"/>
                    <a:pt x="17" y="2022"/>
                  </a:cubicBezTo>
                  <a:lnTo>
                    <a:pt x="17" y="2022"/>
                  </a:lnTo>
                  <a:cubicBezTo>
                    <a:pt x="0" y="2039"/>
                    <a:pt x="217" y="2289"/>
                    <a:pt x="501" y="2791"/>
                  </a:cubicBezTo>
                  <a:cubicBezTo>
                    <a:pt x="886" y="3459"/>
                    <a:pt x="1103" y="4194"/>
                    <a:pt x="1153" y="4963"/>
                  </a:cubicBezTo>
                  <a:lnTo>
                    <a:pt x="1170" y="5113"/>
                  </a:lnTo>
                  <a:lnTo>
                    <a:pt x="1253" y="4996"/>
                  </a:lnTo>
                  <a:cubicBezTo>
                    <a:pt x="1504" y="4729"/>
                    <a:pt x="1872" y="4528"/>
                    <a:pt x="2222" y="4261"/>
                  </a:cubicBezTo>
                  <a:cubicBezTo>
                    <a:pt x="2490" y="4094"/>
                    <a:pt x="2674" y="3843"/>
                    <a:pt x="2791" y="3543"/>
                  </a:cubicBezTo>
                  <a:cubicBezTo>
                    <a:pt x="2824" y="3259"/>
                    <a:pt x="2807" y="2975"/>
                    <a:pt x="2740" y="2690"/>
                  </a:cubicBezTo>
                  <a:cubicBezTo>
                    <a:pt x="2657" y="2173"/>
                    <a:pt x="2607" y="1688"/>
                    <a:pt x="2573" y="1287"/>
                  </a:cubicBezTo>
                  <a:cubicBezTo>
                    <a:pt x="2557" y="903"/>
                    <a:pt x="2523" y="585"/>
                    <a:pt x="2506" y="335"/>
                  </a:cubicBezTo>
                  <a:cubicBezTo>
                    <a:pt x="2506" y="218"/>
                    <a:pt x="2490" y="117"/>
                    <a:pt x="24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77" name="Google Shape;3273;p58">
              <a:extLst>
                <a:ext uri="{FF2B5EF4-FFF2-40B4-BE49-F238E27FC236}">
                  <a16:creationId xmlns:a16="http://schemas.microsoft.com/office/drawing/2014/main" id="{41920ADC-4350-4205-AE2B-CC6F99B4576E}"/>
                </a:ext>
              </a:extLst>
            </p:cNvPr>
            <p:cNvSpPr/>
            <p:nvPr/>
          </p:nvSpPr>
          <p:spPr>
            <a:xfrm>
              <a:off x="2413511" y="1957548"/>
              <a:ext cx="239926" cy="297777"/>
            </a:xfrm>
            <a:custGeom>
              <a:avLst/>
              <a:gdLst/>
              <a:ahLst/>
              <a:cxnLst/>
              <a:rect l="l" t="t" r="r" b="b"/>
              <a:pathLst>
                <a:path w="7486" h="9291" extrusionOk="0">
                  <a:moveTo>
                    <a:pt x="6584" y="1"/>
                  </a:moveTo>
                  <a:cubicBezTo>
                    <a:pt x="6416" y="218"/>
                    <a:pt x="0" y="8789"/>
                    <a:pt x="0" y="8789"/>
                  </a:cubicBezTo>
                  <a:lnTo>
                    <a:pt x="903" y="9291"/>
                  </a:lnTo>
                  <a:lnTo>
                    <a:pt x="7486" y="836"/>
                  </a:lnTo>
                  <a:lnTo>
                    <a:pt x="6584"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78" name="Google Shape;3274;p58">
              <a:extLst>
                <a:ext uri="{FF2B5EF4-FFF2-40B4-BE49-F238E27FC236}">
                  <a16:creationId xmlns:a16="http://schemas.microsoft.com/office/drawing/2014/main" id="{2B064130-E7A4-4626-93FD-6D866975F01A}"/>
                </a:ext>
              </a:extLst>
            </p:cNvPr>
            <p:cNvSpPr/>
            <p:nvPr/>
          </p:nvSpPr>
          <p:spPr>
            <a:xfrm>
              <a:off x="1667003" y="2087254"/>
              <a:ext cx="922175" cy="666159"/>
            </a:xfrm>
            <a:custGeom>
              <a:avLst/>
              <a:gdLst/>
              <a:ahLst/>
              <a:cxnLst/>
              <a:rect l="l" t="t" r="r" b="b"/>
              <a:pathLst>
                <a:path w="28773" h="20785" extrusionOk="0">
                  <a:moveTo>
                    <a:pt x="24462" y="0"/>
                  </a:moveTo>
                  <a:cubicBezTo>
                    <a:pt x="23725" y="0"/>
                    <a:pt x="23042" y="3088"/>
                    <a:pt x="23042" y="3088"/>
                  </a:cubicBezTo>
                  <a:cubicBezTo>
                    <a:pt x="22557" y="3773"/>
                    <a:pt x="22307" y="4108"/>
                    <a:pt x="22173" y="4275"/>
                  </a:cubicBezTo>
                  <a:cubicBezTo>
                    <a:pt x="21325" y="5025"/>
                    <a:pt x="12494" y="12642"/>
                    <a:pt x="11333" y="12642"/>
                  </a:cubicBezTo>
                  <a:cubicBezTo>
                    <a:pt x="11305" y="12642"/>
                    <a:pt x="11281" y="12638"/>
                    <a:pt x="11262" y="12629"/>
                  </a:cubicBezTo>
                  <a:cubicBezTo>
                    <a:pt x="10861" y="12445"/>
                    <a:pt x="4111" y="2737"/>
                    <a:pt x="4111" y="2737"/>
                  </a:cubicBezTo>
                  <a:lnTo>
                    <a:pt x="3075" y="3489"/>
                  </a:lnTo>
                  <a:cubicBezTo>
                    <a:pt x="702" y="5227"/>
                    <a:pt x="1" y="8452"/>
                    <a:pt x="1421" y="11008"/>
                  </a:cubicBezTo>
                  <a:cubicBezTo>
                    <a:pt x="3769" y="15209"/>
                    <a:pt x="7264" y="20784"/>
                    <a:pt x="9263" y="20784"/>
                  </a:cubicBezTo>
                  <a:cubicBezTo>
                    <a:pt x="9283" y="20784"/>
                    <a:pt x="9304" y="20784"/>
                    <a:pt x="9324" y="20783"/>
                  </a:cubicBezTo>
                  <a:cubicBezTo>
                    <a:pt x="16241" y="20398"/>
                    <a:pt x="26350" y="7884"/>
                    <a:pt x="26350" y="7884"/>
                  </a:cubicBezTo>
                  <a:cubicBezTo>
                    <a:pt x="26350" y="7884"/>
                    <a:pt x="28589" y="5060"/>
                    <a:pt x="28723" y="2687"/>
                  </a:cubicBezTo>
                  <a:cubicBezTo>
                    <a:pt x="28773" y="1952"/>
                    <a:pt x="28138" y="164"/>
                    <a:pt x="28138" y="164"/>
                  </a:cubicBezTo>
                  <a:lnTo>
                    <a:pt x="27536" y="950"/>
                  </a:lnTo>
                  <a:cubicBezTo>
                    <a:pt x="27467" y="1171"/>
                    <a:pt x="25864" y="3281"/>
                    <a:pt x="25029" y="3281"/>
                  </a:cubicBezTo>
                  <a:cubicBezTo>
                    <a:pt x="24856" y="3281"/>
                    <a:pt x="24715" y="3190"/>
                    <a:pt x="24629" y="2971"/>
                  </a:cubicBezTo>
                  <a:cubicBezTo>
                    <a:pt x="24128" y="1702"/>
                    <a:pt x="25331" y="265"/>
                    <a:pt x="24546" y="14"/>
                  </a:cubicBezTo>
                  <a:cubicBezTo>
                    <a:pt x="24518" y="5"/>
                    <a:pt x="24490" y="0"/>
                    <a:pt x="24462"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79" name="Google Shape;3275;p58">
              <a:extLst>
                <a:ext uri="{FF2B5EF4-FFF2-40B4-BE49-F238E27FC236}">
                  <a16:creationId xmlns:a16="http://schemas.microsoft.com/office/drawing/2014/main" id="{647D5AD4-273E-49E2-A484-384EAECF9685}"/>
                </a:ext>
              </a:extLst>
            </p:cNvPr>
            <p:cNvSpPr/>
            <p:nvPr/>
          </p:nvSpPr>
          <p:spPr>
            <a:xfrm>
              <a:off x="2550589" y="2130522"/>
              <a:ext cx="28428" cy="56280"/>
            </a:xfrm>
            <a:custGeom>
              <a:avLst/>
              <a:gdLst/>
              <a:ahLst/>
              <a:cxnLst/>
              <a:rect l="l" t="t" r="r" b="b"/>
              <a:pathLst>
                <a:path w="887" h="1756" extrusionOk="0">
                  <a:moveTo>
                    <a:pt x="886" y="1"/>
                  </a:moveTo>
                  <a:cubicBezTo>
                    <a:pt x="870" y="1"/>
                    <a:pt x="703" y="402"/>
                    <a:pt x="469" y="886"/>
                  </a:cubicBezTo>
                  <a:cubicBezTo>
                    <a:pt x="218" y="1371"/>
                    <a:pt x="1" y="1755"/>
                    <a:pt x="17" y="1755"/>
                  </a:cubicBezTo>
                  <a:cubicBezTo>
                    <a:pt x="218" y="1504"/>
                    <a:pt x="385" y="1220"/>
                    <a:pt x="535" y="920"/>
                  </a:cubicBezTo>
                  <a:cubicBezTo>
                    <a:pt x="686" y="619"/>
                    <a:pt x="803" y="318"/>
                    <a:pt x="886" y="1"/>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80" name="Google Shape;3276;p58">
              <a:extLst>
                <a:ext uri="{FF2B5EF4-FFF2-40B4-BE49-F238E27FC236}">
                  <a16:creationId xmlns:a16="http://schemas.microsoft.com/office/drawing/2014/main" id="{96DAF2F1-4C90-437F-80DF-D4E102E916EA}"/>
                </a:ext>
              </a:extLst>
            </p:cNvPr>
            <p:cNvSpPr/>
            <p:nvPr/>
          </p:nvSpPr>
          <p:spPr>
            <a:xfrm>
              <a:off x="1530438" y="2022898"/>
              <a:ext cx="440239" cy="472866"/>
            </a:xfrm>
            <a:custGeom>
              <a:avLst/>
              <a:gdLst/>
              <a:ahLst/>
              <a:cxnLst/>
              <a:rect l="l" t="t" r="r" b="b"/>
              <a:pathLst>
                <a:path w="13736" h="14754" extrusionOk="0">
                  <a:moveTo>
                    <a:pt x="7236" y="0"/>
                  </a:moveTo>
                  <a:cubicBezTo>
                    <a:pt x="7236" y="0"/>
                    <a:pt x="1" y="2573"/>
                    <a:pt x="5381" y="14754"/>
                  </a:cubicBezTo>
                  <a:lnTo>
                    <a:pt x="13735" y="9708"/>
                  </a:lnTo>
                  <a:lnTo>
                    <a:pt x="12549" y="6867"/>
                  </a:lnTo>
                  <a:lnTo>
                    <a:pt x="7236" y="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81" name="Google Shape;3277;p58">
              <a:extLst>
                <a:ext uri="{FF2B5EF4-FFF2-40B4-BE49-F238E27FC236}">
                  <a16:creationId xmlns:a16="http://schemas.microsoft.com/office/drawing/2014/main" id="{AE569328-C9D0-4451-A1D6-5C6FAD1493AE}"/>
                </a:ext>
              </a:extLst>
            </p:cNvPr>
            <p:cNvSpPr/>
            <p:nvPr/>
          </p:nvSpPr>
          <p:spPr>
            <a:xfrm>
              <a:off x="1702899" y="2029308"/>
              <a:ext cx="270438" cy="466456"/>
            </a:xfrm>
            <a:custGeom>
              <a:avLst/>
              <a:gdLst/>
              <a:ahLst/>
              <a:cxnLst/>
              <a:rect l="l" t="t" r="r" b="b"/>
              <a:pathLst>
                <a:path w="8438" h="14554" extrusionOk="0">
                  <a:moveTo>
                    <a:pt x="1521" y="1"/>
                  </a:moveTo>
                  <a:lnTo>
                    <a:pt x="1354" y="17"/>
                  </a:lnTo>
                  <a:cubicBezTo>
                    <a:pt x="1348" y="12"/>
                    <a:pt x="1342" y="10"/>
                    <a:pt x="1337" y="10"/>
                  </a:cubicBezTo>
                  <a:cubicBezTo>
                    <a:pt x="1326" y="10"/>
                    <a:pt x="1315" y="17"/>
                    <a:pt x="1303" y="17"/>
                  </a:cubicBezTo>
                  <a:cubicBezTo>
                    <a:pt x="1587" y="34"/>
                    <a:pt x="1871" y="68"/>
                    <a:pt x="2156" y="134"/>
                  </a:cubicBezTo>
                  <a:cubicBezTo>
                    <a:pt x="2490" y="235"/>
                    <a:pt x="2790" y="368"/>
                    <a:pt x="3074" y="552"/>
                  </a:cubicBezTo>
                  <a:cubicBezTo>
                    <a:pt x="3459" y="803"/>
                    <a:pt x="3810" y="1087"/>
                    <a:pt x="4110" y="1421"/>
                  </a:cubicBezTo>
                  <a:cubicBezTo>
                    <a:pt x="4879" y="2307"/>
                    <a:pt x="5531" y="3292"/>
                    <a:pt x="6032" y="4345"/>
                  </a:cubicBezTo>
                  <a:cubicBezTo>
                    <a:pt x="6633" y="5531"/>
                    <a:pt x="7202" y="6885"/>
                    <a:pt x="7786" y="8288"/>
                  </a:cubicBezTo>
                  <a:lnTo>
                    <a:pt x="8285" y="9478"/>
                  </a:lnTo>
                  <a:lnTo>
                    <a:pt x="8285" y="9478"/>
                  </a:lnTo>
                  <a:cubicBezTo>
                    <a:pt x="5894" y="10790"/>
                    <a:pt x="3802" y="12036"/>
                    <a:pt x="2339" y="12967"/>
                  </a:cubicBezTo>
                  <a:cubicBezTo>
                    <a:pt x="1587" y="13451"/>
                    <a:pt x="1003" y="13835"/>
                    <a:pt x="602" y="14119"/>
                  </a:cubicBezTo>
                  <a:cubicBezTo>
                    <a:pt x="401" y="14253"/>
                    <a:pt x="251" y="14353"/>
                    <a:pt x="150" y="14437"/>
                  </a:cubicBezTo>
                  <a:cubicBezTo>
                    <a:pt x="100" y="14470"/>
                    <a:pt x="50" y="14504"/>
                    <a:pt x="0" y="14554"/>
                  </a:cubicBezTo>
                  <a:cubicBezTo>
                    <a:pt x="50" y="14520"/>
                    <a:pt x="117" y="14487"/>
                    <a:pt x="167" y="14454"/>
                  </a:cubicBezTo>
                  <a:lnTo>
                    <a:pt x="635" y="14153"/>
                  </a:lnTo>
                  <a:cubicBezTo>
                    <a:pt x="1036" y="13886"/>
                    <a:pt x="1638" y="13501"/>
                    <a:pt x="2373" y="13050"/>
                  </a:cubicBezTo>
                  <a:cubicBezTo>
                    <a:pt x="3860" y="12114"/>
                    <a:pt x="5965" y="10878"/>
                    <a:pt x="8388" y="9558"/>
                  </a:cubicBezTo>
                  <a:lnTo>
                    <a:pt x="8438" y="9541"/>
                  </a:lnTo>
                  <a:lnTo>
                    <a:pt x="8421" y="9491"/>
                  </a:lnTo>
                  <a:cubicBezTo>
                    <a:pt x="8254" y="9090"/>
                    <a:pt x="8070" y="8672"/>
                    <a:pt x="7903" y="8238"/>
                  </a:cubicBezTo>
                  <a:cubicBezTo>
                    <a:pt x="7318" y="6835"/>
                    <a:pt x="6750" y="5481"/>
                    <a:pt x="6132" y="4295"/>
                  </a:cubicBezTo>
                  <a:cubicBezTo>
                    <a:pt x="5614" y="3225"/>
                    <a:pt x="4963" y="2240"/>
                    <a:pt x="4177" y="1354"/>
                  </a:cubicBezTo>
                  <a:cubicBezTo>
                    <a:pt x="3860" y="1020"/>
                    <a:pt x="3509" y="736"/>
                    <a:pt x="3125" y="502"/>
                  </a:cubicBezTo>
                  <a:cubicBezTo>
                    <a:pt x="2824" y="318"/>
                    <a:pt x="2506" y="185"/>
                    <a:pt x="2172" y="101"/>
                  </a:cubicBezTo>
                  <a:cubicBezTo>
                    <a:pt x="1955" y="34"/>
                    <a:pt x="1738" y="17"/>
                    <a:pt x="152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sp>
        <p:nvSpPr>
          <p:cNvPr id="182" name="CaixaDeTexto 181">
            <a:extLst>
              <a:ext uri="{FF2B5EF4-FFF2-40B4-BE49-F238E27FC236}">
                <a16:creationId xmlns:a16="http://schemas.microsoft.com/office/drawing/2014/main" id="{1A2C8A85-9474-4A30-B42B-280DAA51FC54}"/>
              </a:ext>
            </a:extLst>
          </p:cNvPr>
          <p:cNvSpPr txBox="1"/>
          <p:nvPr/>
        </p:nvSpPr>
        <p:spPr>
          <a:xfrm>
            <a:off x="2192105" y="2577635"/>
            <a:ext cx="2455014" cy="338554"/>
          </a:xfrm>
          <a:prstGeom prst="rect">
            <a:avLst/>
          </a:prstGeom>
          <a:noFill/>
        </p:spPr>
        <p:txBody>
          <a:bodyPr wrap="square">
            <a:spAutoFit/>
          </a:bodyPr>
          <a:lstStyle/>
          <a:p>
            <a:r>
              <a:rPr lang="pt-BR" sz="1600" b="1" dirty="0" err="1">
                <a:solidFill>
                  <a:schemeClr val="tx1"/>
                </a:solidFill>
              </a:rPr>
              <a:t>In-service</a:t>
            </a:r>
            <a:r>
              <a:rPr lang="pt-BR" sz="1600" b="1" dirty="0">
                <a:solidFill>
                  <a:schemeClr val="tx1"/>
                </a:solidFill>
              </a:rPr>
              <a:t> </a:t>
            </a:r>
            <a:r>
              <a:rPr lang="pt-BR" sz="1600" b="1" dirty="0" err="1">
                <a:solidFill>
                  <a:schemeClr val="tx1"/>
                </a:solidFill>
              </a:rPr>
              <a:t>Teachers</a:t>
            </a:r>
            <a:endParaRPr lang="pt-BR" sz="1200" dirty="0">
              <a:solidFill>
                <a:schemeClr val="tx1"/>
              </a:solidFill>
            </a:endParaRPr>
          </a:p>
        </p:txBody>
      </p:sp>
      <p:grpSp>
        <p:nvGrpSpPr>
          <p:cNvPr id="183" name="Google Shape;3279;p58">
            <a:extLst>
              <a:ext uri="{FF2B5EF4-FFF2-40B4-BE49-F238E27FC236}">
                <a16:creationId xmlns:a16="http://schemas.microsoft.com/office/drawing/2014/main" id="{D5D32721-7EB6-4D7E-8B3F-57139BDAE938}"/>
              </a:ext>
            </a:extLst>
          </p:cNvPr>
          <p:cNvGrpSpPr/>
          <p:nvPr/>
        </p:nvGrpSpPr>
        <p:grpSpPr>
          <a:xfrm>
            <a:off x="2789664" y="1108873"/>
            <a:ext cx="1853309" cy="1357463"/>
            <a:chOff x="6397363" y="1227085"/>
            <a:chExt cx="1386996" cy="1394431"/>
          </a:xfrm>
        </p:grpSpPr>
        <p:sp>
          <p:nvSpPr>
            <p:cNvPr id="184" name="Google Shape;3280;p58">
              <a:extLst>
                <a:ext uri="{FF2B5EF4-FFF2-40B4-BE49-F238E27FC236}">
                  <a16:creationId xmlns:a16="http://schemas.microsoft.com/office/drawing/2014/main" id="{B8305572-0814-4F87-B14E-B29E9D20AF60}"/>
                </a:ext>
              </a:extLst>
            </p:cNvPr>
            <p:cNvSpPr/>
            <p:nvPr/>
          </p:nvSpPr>
          <p:spPr>
            <a:xfrm>
              <a:off x="6560690" y="1778153"/>
              <a:ext cx="45575" cy="4038"/>
            </a:xfrm>
            <a:custGeom>
              <a:avLst/>
              <a:gdLst/>
              <a:ahLst/>
              <a:cxnLst/>
              <a:rect l="l" t="t" r="r" b="b"/>
              <a:pathLst>
                <a:path w="1422" h="126" extrusionOk="0">
                  <a:moveTo>
                    <a:pt x="717" y="0"/>
                  </a:moveTo>
                  <a:cubicBezTo>
                    <a:pt x="481" y="0"/>
                    <a:pt x="243" y="21"/>
                    <a:pt x="1" y="63"/>
                  </a:cubicBezTo>
                  <a:cubicBezTo>
                    <a:pt x="243" y="105"/>
                    <a:pt x="481" y="126"/>
                    <a:pt x="717" y="126"/>
                  </a:cubicBezTo>
                  <a:cubicBezTo>
                    <a:pt x="953" y="126"/>
                    <a:pt x="1187" y="105"/>
                    <a:pt x="1421" y="63"/>
                  </a:cubicBezTo>
                  <a:cubicBezTo>
                    <a:pt x="1187" y="21"/>
                    <a:pt x="953" y="0"/>
                    <a:pt x="71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85" name="Google Shape;3281;p58">
              <a:extLst>
                <a:ext uri="{FF2B5EF4-FFF2-40B4-BE49-F238E27FC236}">
                  <a16:creationId xmlns:a16="http://schemas.microsoft.com/office/drawing/2014/main" id="{E88CBB14-8EB8-4474-A4B6-176A545BABCF}"/>
                </a:ext>
              </a:extLst>
            </p:cNvPr>
            <p:cNvSpPr/>
            <p:nvPr/>
          </p:nvSpPr>
          <p:spPr>
            <a:xfrm>
              <a:off x="7565329" y="2216052"/>
              <a:ext cx="198165" cy="258163"/>
            </a:xfrm>
            <a:custGeom>
              <a:avLst/>
              <a:gdLst/>
              <a:ahLst/>
              <a:cxnLst/>
              <a:rect l="l" t="t" r="r" b="b"/>
              <a:pathLst>
                <a:path w="6183" h="8055" extrusionOk="0">
                  <a:moveTo>
                    <a:pt x="5380" y="1"/>
                  </a:moveTo>
                  <a:lnTo>
                    <a:pt x="0" y="3309"/>
                  </a:lnTo>
                  <a:lnTo>
                    <a:pt x="1972" y="8054"/>
                  </a:lnTo>
                  <a:cubicBezTo>
                    <a:pt x="3793" y="6350"/>
                    <a:pt x="5247" y="4278"/>
                    <a:pt x="6182" y="1972"/>
                  </a:cubicBezTo>
                  <a:lnTo>
                    <a:pt x="5380" y="1"/>
                  </a:ln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86" name="Google Shape;3282;p58">
              <a:extLst>
                <a:ext uri="{FF2B5EF4-FFF2-40B4-BE49-F238E27FC236}">
                  <a16:creationId xmlns:a16="http://schemas.microsoft.com/office/drawing/2014/main" id="{CB8AF070-4C67-4371-93CC-17E48A1E7C9B}"/>
                </a:ext>
              </a:extLst>
            </p:cNvPr>
            <p:cNvSpPr/>
            <p:nvPr/>
          </p:nvSpPr>
          <p:spPr>
            <a:xfrm>
              <a:off x="6742253" y="1838984"/>
              <a:ext cx="1042106" cy="782533"/>
            </a:xfrm>
            <a:custGeom>
              <a:avLst/>
              <a:gdLst/>
              <a:ahLst/>
              <a:cxnLst/>
              <a:rect l="l" t="t" r="r" b="b"/>
              <a:pathLst>
                <a:path w="32515" h="24416" extrusionOk="0">
                  <a:moveTo>
                    <a:pt x="19845" y="1"/>
                  </a:moveTo>
                  <a:cubicBezTo>
                    <a:pt x="19439" y="1"/>
                    <a:pt x="19198" y="20"/>
                    <a:pt x="19198" y="20"/>
                  </a:cubicBezTo>
                  <a:lnTo>
                    <a:pt x="12381" y="270"/>
                  </a:lnTo>
                  <a:cubicBezTo>
                    <a:pt x="10627" y="504"/>
                    <a:pt x="8922" y="1022"/>
                    <a:pt x="7352" y="1824"/>
                  </a:cubicBezTo>
                  <a:lnTo>
                    <a:pt x="7185" y="1874"/>
                  </a:lnTo>
                  <a:lnTo>
                    <a:pt x="7185" y="1908"/>
                  </a:lnTo>
                  <a:cubicBezTo>
                    <a:pt x="5280" y="2944"/>
                    <a:pt x="2573" y="5433"/>
                    <a:pt x="0" y="7839"/>
                  </a:cubicBezTo>
                  <a:lnTo>
                    <a:pt x="3074" y="10713"/>
                  </a:lnTo>
                  <a:lnTo>
                    <a:pt x="6483" y="13737"/>
                  </a:lnTo>
                  <a:cubicBezTo>
                    <a:pt x="6483" y="13754"/>
                    <a:pt x="6483" y="13771"/>
                    <a:pt x="6483" y="13804"/>
                  </a:cubicBezTo>
                  <a:cubicBezTo>
                    <a:pt x="6516" y="13988"/>
                    <a:pt x="5932" y="17647"/>
                    <a:pt x="5414" y="20805"/>
                  </a:cubicBezTo>
                  <a:cubicBezTo>
                    <a:pt x="8483" y="23191"/>
                    <a:pt x="12204" y="24416"/>
                    <a:pt x="15954" y="24416"/>
                  </a:cubicBezTo>
                  <a:cubicBezTo>
                    <a:pt x="18532" y="24416"/>
                    <a:pt x="21123" y="23837"/>
                    <a:pt x="23526" y="22660"/>
                  </a:cubicBezTo>
                  <a:lnTo>
                    <a:pt x="23793" y="19736"/>
                  </a:lnTo>
                  <a:cubicBezTo>
                    <a:pt x="24027" y="17079"/>
                    <a:pt x="24194" y="13787"/>
                    <a:pt x="24194" y="13787"/>
                  </a:cubicBezTo>
                  <a:lnTo>
                    <a:pt x="25180" y="16277"/>
                  </a:lnTo>
                  <a:lnTo>
                    <a:pt x="32298" y="12568"/>
                  </a:lnTo>
                  <a:cubicBezTo>
                    <a:pt x="32381" y="12334"/>
                    <a:pt x="32448" y="12117"/>
                    <a:pt x="32515" y="11883"/>
                  </a:cubicBezTo>
                  <a:cubicBezTo>
                    <a:pt x="31813" y="10212"/>
                    <a:pt x="29441" y="4731"/>
                    <a:pt x="27436" y="2676"/>
                  </a:cubicBezTo>
                  <a:cubicBezTo>
                    <a:pt x="25097" y="259"/>
                    <a:pt x="21343" y="1"/>
                    <a:pt x="19845"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87" name="Google Shape;3283;p58">
              <a:extLst>
                <a:ext uri="{FF2B5EF4-FFF2-40B4-BE49-F238E27FC236}">
                  <a16:creationId xmlns:a16="http://schemas.microsoft.com/office/drawing/2014/main" id="{B97EE372-28EF-441F-B344-4136FE6E1F4B}"/>
                </a:ext>
              </a:extLst>
            </p:cNvPr>
            <p:cNvSpPr/>
            <p:nvPr/>
          </p:nvSpPr>
          <p:spPr>
            <a:xfrm>
              <a:off x="7131564" y="1831036"/>
              <a:ext cx="235119" cy="137911"/>
            </a:xfrm>
            <a:custGeom>
              <a:avLst/>
              <a:gdLst/>
              <a:ahLst/>
              <a:cxnLst/>
              <a:rect l="l" t="t" r="r" b="b"/>
              <a:pathLst>
                <a:path w="7336" h="4303" extrusionOk="0">
                  <a:moveTo>
                    <a:pt x="7252" y="0"/>
                  </a:moveTo>
                  <a:cubicBezTo>
                    <a:pt x="7235" y="17"/>
                    <a:pt x="7268" y="184"/>
                    <a:pt x="7268" y="485"/>
                  </a:cubicBezTo>
                  <a:cubicBezTo>
                    <a:pt x="7268" y="919"/>
                    <a:pt x="7202" y="1354"/>
                    <a:pt x="7068" y="1771"/>
                  </a:cubicBezTo>
                  <a:cubicBezTo>
                    <a:pt x="6851" y="2373"/>
                    <a:pt x="6483" y="2924"/>
                    <a:pt x="5982" y="3342"/>
                  </a:cubicBezTo>
                  <a:cubicBezTo>
                    <a:pt x="5307" y="3900"/>
                    <a:pt x="4481" y="4182"/>
                    <a:pt x="3652" y="4182"/>
                  </a:cubicBezTo>
                  <a:cubicBezTo>
                    <a:pt x="2942" y="4182"/>
                    <a:pt x="2229" y="3975"/>
                    <a:pt x="1604" y="3559"/>
                  </a:cubicBezTo>
                  <a:cubicBezTo>
                    <a:pt x="1086" y="3175"/>
                    <a:pt x="669" y="2674"/>
                    <a:pt x="385" y="2089"/>
                  </a:cubicBezTo>
                  <a:cubicBezTo>
                    <a:pt x="217" y="1688"/>
                    <a:pt x="101" y="1270"/>
                    <a:pt x="67" y="836"/>
                  </a:cubicBezTo>
                  <a:cubicBezTo>
                    <a:pt x="34" y="518"/>
                    <a:pt x="50" y="351"/>
                    <a:pt x="50" y="351"/>
                  </a:cubicBezTo>
                  <a:lnTo>
                    <a:pt x="50" y="351"/>
                  </a:lnTo>
                  <a:cubicBezTo>
                    <a:pt x="34" y="385"/>
                    <a:pt x="17" y="435"/>
                    <a:pt x="17" y="468"/>
                  </a:cubicBezTo>
                  <a:cubicBezTo>
                    <a:pt x="17" y="585"/>
                    <a:pt x="0" y="719"/>
                    <a:pt x="17" y="836"/>
                  </a:cubicBezTo>
                  <a:cubicBezTo>
                    <a:pt x="34" y="1270"/>
                    <a:pt x="134" y="1721"/>
                    <a:pt x="318" y="2122"/>
                  </a:cubicBezTo>
                  <a:cubicBezTo>
                    <a:pt x="585" y="2724"/>
                    <a:pt x="1003" y="3258"/>
                    <a:pt x="1537" y="3643"/>
                  </a:cubicBezTo>
                  <a:cubicBezTo>
                    <a:pt x="2180" y="4084"/>
                    <a:pt x="2922" y="4303"/>
                    <a:pt x="3662" y="4303"/>
                  </a:cubicBezTo>
                  <a:cubicBezTo>
                    <a:pt x="4520" y="4303"/>
                    <a:pt x="5375" y="4009"/>
                    <a:pt x="6065" y="3426"/>
                  </a:cubicBezTo>
                  <a:cubicBezTo>
                    <a:pt x="6567" y="2991"/>
                    <a:pt x="6934" y="2423"/>
                    <a:pt x="7135" y="1805"/>
                  </a:cubicBezTo>
                  <a:cubicBezTo>
                    <a:pt x="7285" y="1370"/>
                    <a:pt x="7335" y="936"/>
                    <a:pt x="7319" y="485"/>
                  </a:cubicBezTo>
                  <a:cubicBezTo>
                    <a:pt x="7319" y="368"/>
                    <a:pt x="7302" y="251"/>
                    <a:pt x="7268" y="134"/>
                  </a:cubicBezTo>
                  <a:cubicBezTo>
                    <a:pt x="7268" y="84"/>
                    <a:pt x="7252" y="50"/>
                    <a:pt x="7252" y="17"/>
                  </a:cubicBezTo>
                  <a:lnTo>
                    <a:pt x="7252"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88" name="Google Shape;3284;p58">
              <a:extLst>
                <a:ext uri="{FF2B5EF4-FFF2-40B4-BE49-F238E27FC236}">
                  <a16:creationId xmlns:a16="http://schemas.microsoft.com/office/drawing/2014/main" id="{1749D08F-5C78-4AE5-8A0C-3872474A8054}"/>
                </a:ext>
              </a:extLst>
            </p:cNvPr>
            <p:cNvSpPr/>
            <p:nvPr/>
          </p:nvSpPr>
          <p:spPr>
            <a:xfrm>
              <a:off x="7493024" y="1878694"/>
              <a:ext cx="78747" cy="371684"/>
            </a:xfrm>
            <a:custGeom>
              <a:avLst/>
              <a:gdLst/>
              <a:ahLst/>
              <a:cxnLst/>
              <a:rect l="l" t="t" r="r" b="b"/>
              <a:pathLst>
                <a:path w="2457" h="11597" extrusionOk="0">
                  <a:moveTo>
                    <a:pt x="2457" y="0"/>
                  </a:moveTo>
                  <a:cubicBezTo>
                    <a:pt x="2290" y="0"/>
                    <a:pt x="2123" y="17"/>
                    <a:pt x="1972" y="67"/>
                  </a:cubicBezTo>
                  <a:cubicBezTo>
                    <a:pt x="1521" y="218"/>
                    <a:pt x="1137" y="502"/>
                    <a:pt x="853" y="869"/>
                  </a:cubicBezTo>
                  <a:cubicBezTo>
                    <a:pt x="452" y="1421"/>
                    <a:pt x="201" y="2072"/>
                    <a:pt x="134" y="2757"/>
                  </a:cubicBezTo>
                  <a:cubicBezTo>
                    <a:pt x="84" y="3142"/>
                    <a:pt x="67" y="3543"/>
                    <a:pt x="51" y="3960"/>
                  </a:cubicBezTo>
                  <a:cubicBezTo>
                    <a:pt x="34" y="4378"/>
                    <a:pt x="17" y="4812"/>
                    <a:pt x="17" y="5247"/>
                  </a:cubicBezTo>
                  <a:cubicBezTo>
                    <a:pt x="1" y="6751"/>
                    <a:pt x="84" y="8254"/>
                    <a:pt x="251" y="9758"/>
                  </a:cubicBezTo>
                  <a:cubicBezTo>
                    <a:pt x="318" y="10326"/>
                    <a:pt x="385" y="10794"/>
                    <a:pt x="435" y="11111"/>
                  </a:cubicBezTo>
                  <a:cubicBezTo>
                    <a:pt x="468" y="11245"/>
                    <a:pt x="485" y="11379"/>
                    <a:pt x="502" y="11479"/>
                  </a:cubicBezTo>
                  <a:cubicBezTo>
                    <a:pt x="519" y="11512"/>
                    <a:pt x="519" y="11563"/>
                    <a:pt x="535" y="11596"/>
                  </a:cubicBezTo>
                  <a:cubicBezTo>
                    <a:pt x="535" y="11546"/>
                    <a:pt x="535" y="11512"/>
                    <a:pt x="535" y="11462"/>
                  </a:cubicBezTo>
                  <a:cubicBezTo>
                    <a:pt x="519" y="11362"/>
                    <a:pt x="502" y="11245"/>
                    <a:pt x="485" y="11095"/>
                  </a:cubicBezTo>
                  <a:cubicBezTo>
                    <a:pt x="452" y="10777"/>
                    <a:pt x="402" y="10309"/>
                    <a:pt x="351" y="9741"/>
                  </a:cubicBezTo>
                  <a:cubicBezTo>
                    <a:pt x="201" y="8254"/>
                    <a:pt x="134" y="6751"/>
                    <a:pt x="134" y="5247"/>
                  </a:cubicBezTo>
                  <a:cubicBezTo>
                    <a:pt x="151" y="4812"/>
                    <a:pt x="151" y="4378"/>
                    <a:pt x="168" y="3960"/>
                  </a:cubicBezTo>
                  <a:cubicBezTo>
                    <a:pt x="184" y="3543"/>
                    <a:pt x="201" y="3158"/>
                    <a:pt x="251" y="2774"/>
                  </a:cubicBezTo>
                  <a:cubicBezTo>
                    <a:pt x="301" y="2106"/>
                    <a:pt x="535" y="1471"/>
                    <a:pt x="920" y="919"/>
                  </a:cubicBezTo>
                  <a:cubicBezTo>
                    <a:pt x="1187" y="552"/>
                    <a:pt x="1554" y="284"/>
                    <a:pt x="1989" y="117"/>
                  </a:cubicBezTo>
                  <a:cubicBezTo>
                    <a:pt x="2139" y="67"/>
                    <a:pt x="2306" y="34"/>
                    <a:pt x="245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89" name="Google Shape;3285;p58">
              <a:extLst>
                <a:ext uri="{FF2B5EF4-FFF2-40B4-BE49-F238E27FC236}">
                  <a16:creationId xmlns:a16="http://schemas.microsoft.com/office/drawing/2014/main" id="{46B74602-6388-4D3A-90B2-AD0162C62CDA}"/>
                </a:ext>
              </a:extLst>
            </p:cNvPr>
            <p:cNvSpPr/>
            <p:nvPr/>
          </p:nvSpPr>
          <p:spPr>
            <a:xfrm>
              <a:off x="6948398" y="1864752"/>
              <a:ext cx="102848" cy="414567"/>
            </a:xfrm>
            <a:custGeom>
              <a:avLst/>
              <a:gdLst/>
              <a:ahLst/>
              <a:cxnLst/>
              <a:rect l="l" t="t" r="r" b="b"/>
              <a:pathLst>
                <a:path w="3209" h="12935" extrusionOk="0">
                  <a:moveTo>
                    <a:pt x="3209" y="1"/>
                  </a:moveTo>
                  <a:lnTo>
                    <a:pt x="3209" y="1"/>
                  </a:lnTo>
                  <a:cubicBezTo>
                    <a:pt x="3192" y="34"/>
                    <a:pt x="3176" y="84"/>
                    <a:pt x="3159" y="118"/>
                  </a:cubicBezTo>
                  <a:cubicBezTo>
                    <a:pt x="3125" y="218"/>
                    <a:pt x="3092" y="335"/>
                    <a:pt x="3025" y="485"/>
                  </a:cubicBezTo>
                  <a:cubicBezTo>
                    <a:pt x="2925" y="803"/>
                    <a:pt x="2775" y="1271"/>
                    <a:pt x="2591" y="1839"/>
                  </a:cubicBezTo>
                  <a:cubicBezTo>
                    <a:pt x="2240" y="2992"/>
                    <a:pt x="1789" y="4596"/>
                    <a:pt x="1354" y="6384"/>
                  </a:cubicBezTo>
                  <a:cubicBezTo>
                    <a:pt x="920" y="8188"/>
                    <a:pt x="586" y="9826"/>
                    <a:pt x="385" y="11012"/>
                  </a:cubicBezTo>
                  <a:cubicBezTo>
                    <a:pt x="285" y="11597"/>
                    <a:pt x="201" y="12081"/>
                    <a:pt x="151" y="12415"/>
                  </a:cubicBezTo>
                  <a:cubicBezTo>
                    <a:pt x="135" y="12566"/>
                    <a:pt x="118" y="12699"/>
                    <a:pt x="101" y="12800"/>
                  </a:cubicBezTo>
                  <a:cubicBezTo>
                    <a:pt x="18" y="12800"/>
                    <a:pt x="1" y="12917"/>
                    <a:pt x="84" y="12933"/>
                  </a:cubicBezTo>
                  <a:cubicBezTo>
                    <a:pt x="90" y="12934"/>
                    <a:pt x="95" y="12935"/>
                    <a:pt x="100" y="12935"/>
                  </a:cubicBezTo>
                  <a:cubicBezTo>
                    <a:pt x="172" y="12935"/>
                    <a:pt x="196" y="12831"/>
                    <a:pt x="118" y="12800"/>
                  </a:cubicBezTo>
                  <a:cubicBezTo>
                    <a:pt x="151" y="12699"/>
                    <a:pt x="168" y="12582"/>
                    <a:pt x="201" y="12415"/>
                  </a:cubicBezTo>
                  <a:cubicBezTo>
                    <a:pt x="268" y="12081"/>
                    <a:pt x="352" y="11597"/>
                    <a:pt x="469" y="11029"/>
                  </a:cubicBezTo>
                  <a:cubicBezTo>
                    <a:pt x="703" y="9842"/>
                    <a:pt x="1037" y="8205"/>
                    <a:pt x="1471" y="6417"/>
                  </a:cubicBezTo>
                  <a:cubicBezTo>
                    <a:pt x="1906" y="4629"/>
                    <a:pt x="2340" y="3025"/>
                    <a:pt x="2674" y="1872"/>
                  </a:cubicBezTo>
                  <a:cubicBezTo>
                    <a:pt x="2841" y="1304"/>
                    <a:pt x="2975" y="836"/>
                    <a:pt x="3075" y="502"/>
                  </a:cubicBezTo>
                  <a:cubicBezTo>
                    <a:pt x="3125" y="352"/>
                    <a:pt x="3159" y="218"/>
                    <a:pt x="3192" y="135"/>
                  </a:cubicBezTo>
                  <a:cubicBezTo>
                    <a:pt x="3192" y="84"/>
                    <a:pt x="3209" y="34"/>
                    <a:pt x="320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90" name="Google Shape;3286;p58">
              <a:extLst>
                <a:ext uri="{FF2B5EF4-FFF2-40B4-BE49-F238E27FC236}">
                  <a16:creationId xmlns:a16="http://schemas.microsoft.com/office/drawing/2014/main" id="{C8A4C817-5609-48F1-9317-5D6AAF00BB7A}"/>
                </a:ext>
              </a:extLst>
            </p:cNvPr>
            <p:cNvSpPr/>
            <p:nvPr/>
          </p:nvSpPr>
          <p:spPr>
            <a:xfrm>
              <a:off x="7534785" y="2182848"/>
              <a:ext cx="245311" cy="140892"/>
            </a:xfrm>
            <a:custGeom>
              <a:avLst/>
              <a:gdLst/>
              <a:ahLst/>
              <a:cxnLst/>
              <a:rect l="l" t="t" r="r" b="b"/>
              <a:pathLst>
                <a:path w="7654" h="4396" extrusionOk="0">
                  <a:moveTo>
                    <a:pt x="7653" y="1"/>
                  </a:moveTo>
                  <a:cubicBezTo>
                    <a:pt x="7536" y="51"/>
                    <a:pt x="7436" y="101"/>
                    <a:pt x="7336" y="168"/>
                  </a:cubicBezTo>
                  <a:lnTo>
                    <a:pt x="6534" y="669"/>
                  </a:lnTo>
                  <a:cubicBezTo>
                    <a:pt x="5849" y="1070"/>
                    <a:pt x="4913" y="1638"/>
                    <a:pt x="3860" y="2256"/>
                  </a:cubicBezTo>
                  <a:cubicBezTo>
                    <a:pt x="2791" y="2858"/>
                    <a:pt x="1839" y="3376"/>
                    <a:pt x="1137" y="3760"/>
                  </a:cubicBezTo>
                  <a:lnTo>
                    <a:pt x="302" y="4211"/>
                  </a:lnTo>
                  <a:cubicBezTo>
                    <a:pt x="201" y="4261"/>
                    <a:pt x="101" y="4312"/>
                    <a:pt x="1" y="4395"/>
                  </a:cubicBezTo>
                  <a:cubicBezTo>
                    <a:pt x="118" y="4345"/>
                    <a:pt x="218" y="4312"/>
                    <a:pt x="318" y="4245"/>
                  </a:cubicBezTo>
                  <a:cubicBezTo>
                    <a:pt x="519" y="4161"/>
                    <a:pt x="820" y="4011"/>
                    <a:pt x="1170" y="3844"/>
                  </a:cubicBezTo>
                  <a:cubicBezTo>
                    <a:pt x="1889" y="3476"/>
                    <a:pt x="2858" y="2958"/>
                    <a:pt x="3911" y="2357"/>
                  </a:cubicBezTo>
                  <a:cubicBezTo>
                    <a:pt x="4980" y="1755"/>
                    <a:pt x="5916" y="1170"/>
                    <a:pt x="6584" y="736"/>
                  </a:cubicBezTo>
                  <a:cubicBezTo>
                    <a:pt x="6918" y="519"/>
                    <a:pt x="7185" y="335"/>
                    <a:pt x="7369" y="218"/>
                  </a:cubicBezTo>
                  <a:cubicBezTo>
                    <a:pt x="7470" y="151"/>
                    <a:pt x="7570" y="84"/>
                    <a:pt x="765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91" name="Google Shape;3287;p58">
              <a:extLst>
                <a:ext uri="{FF2B5EF4-FFF2-40B4-BE49-F238E27FC236}">
                  <a16:creationId xmlns:a16="http://schemas.microsoft.com/office/drawing/2014/main" id="{1C09ABCC-ADBC-4174-9494-CC11C3266180}"/>
                </a:ext>
              </a:extLst>
            </p:cNvPr>
            <p:cNvSpPr/>
            <p:nvPr/>
          </p:nvSpPr>
          <p:spPr>
            <a:xfrm>
              <a:off x="6771162" y="2061796"/>
              <a:ext cx="191210" cy="154321"/>
            </a:xfrm>
            <a:custGeom>
              <a:avLst/>
              <a:gdLst/>
              <a:ahLst/>
              <a:cxnLst/>
              <a:rect l="l" t="t" r="r" b="b"/>
              <a:pathLst>
                <a:path w="5966" h="4815" extrusionOk="0">
                  <a:moveTo>
                    <a:pt x="20" y="1"/>
                  </a:moveTo>
                  <a:cubicBezTo>
                    <a:pt x="18" y="1"/>
                    <a:pt x="18" y="1"/>
                    <a:pt x="17" y="2"/>
                  </a:cubicBezTo>
                  <a:cubicBezTo>
                    <a:pt x="0" y="18"/>
                    <a:pt x="1304" y="1121"/>
                    <a:pt x="2941" y="2458"/>
                  </a:cubicBezTo>
                  <a:cubicBezTo>
                    <a:pt x="4553" y="3774"/>
                    <a:pt x="5874" y="4814"/>
                    <a:pt x="5930" y="4814"/>
                  </a:cubicBezTo>
                  <a:cubicBezTo>
                    <a:pt x="5931" y="4814"/>
                    <a:pt x="5932" y="4814"/>
                    <a:pt x="5932" y="4814"/>
                  </a:cubicBezTo>
                  <a:cubicBezTo>
                    <a:pt x="5965" y="4797"/>
                    <a:pt x="4662" y="3694"/>
                    <a:pt x="3025" y="2358"/>
                  </a:cubicBezTo>
                  <a:cubicBezTo>
                    <a:pt x="1412" y="1058"/>
                    <a:pt x="91" y="1"/>
                    <a:pt x="2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92" name="Google Shape;3288;p58">
              <a:extLst>
                <a:ext uri="{FF2B5EF4-FFF2-40B4-BE49-F238E27FC236}">
                  <a16:creationId xmlns:a16="http://schemas.microsoft.com/office/drawing/2014/main" id="{E5DD825C-F847-4E0B-9251-CD86267F5DB1}"/>
                </a:ext>
              </a:extLst>
            </p:cNvPr>
            <p:cNvSpPr/>
            <p:nvPr/>
          </p:nvSpPr>
          <p:spPr>
            <a:xfrm>
              <a:off x="7081214" y="2167849"/>
              <a:ext cx="294572" cy="106598"/>
            </a:xfrm>
            <a:custGeom>
              <a:avLst/>
              <a:gdLst/>
              <a:ahLst/>
              <a:cxnLst/>
              <a:rect l="l" t="t" r="r" b="b"/>
              <a:pathLst>
                <a:path w="9191" h="3326" extrusionOk="0">
                  <a:moveTo>
                    <a:pt x="9190" y="1"/>
                  </a:moveTo>
                  <a:lnTo>
                    <a:pt x="569" y="168"/>
                  </a:lnTo>
                  <a:lnTo>
                    <a:pt x="1" y="3326"/>
                  </a:lnTo>
                  <a:lnTo>
                    <a:pt x="8555" y="3293"/>
                  </a:lnTo>
                  <a:lnTo>
                    <a:pt x="91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93" name="Google Shape;3289;p58">
              <a:extLst>
                <a:ext uri="{FF2B5EF4-FFF2-40B4-BE49-F238E27FC236}">
                  <a16:creationId xmlns:a16="http://schemas.microsoft.com/office/drawing/2014/main" id="{7CB0AB91-1750-419E-BCF9-F5348671EDE1}"/>
                </a:ext>
              </a:extLst>
            </p:cNvPr>
            <p:cNvSpPr/>
            <p:nvPr/>
          </p:nvSpPr>
          <p:spPr>
            <a:xfrm>
              <a:off x="6959648" y="1227085"/>
              <a:ext cx="450399" cy="305020"/>
            </a:xfrm>
            <a:custGeom>
              <a:avLst/>
              <a:gdLst/>
              <a:ahLst/>
              <a:cxnLst/>
              <a:rect l="l" t="t" r="r" b="b"/>
              <a:pathLst>
                <a:path w="14053" h="9517" extrusionOk="0">
                  <a:moveTo>
                    <a:pt x="3382" y="0"/>
                  </a:moveTo>
                  <a:cubicBezTo>
                    <a:pt x="2512" y="0"/>
                    <a:pt x="1659" y="354"/>
                    <a:pt x="1037" y="1000"/>
                  </a:cubicBezTo>
                  <a:cubicBezTo>
                    <a:pt x="168" y="2002"/>
                    <a:pt x="1" y="3439"/>
                    <a:pt x="619" y="4625"/>
                  </a:cubicBezTo>
                  <a:cubicBezTo>
                    <a:pt x="820" y="5043"/>
                    <a:pt x="1170" y="5377"/>
                    <a:pt x="1605" y="5561"/>
                  </a:cubicBezTo>
                  <a:lnTo>
                    <a:pt x="11530" y="8719"/>
                  </a:lnTo>
                  <a:cubicBezTo>
                    <a:pt x="11410" y="9144"/>
                    <a:pt x="11735" y="9517"/>
                    <a:pt x="12125" y="9517"/>
                  </a:cubicBezTo>
                  <a:cubicBezTo>
                    <a:pt x="12225" y="9517"/>
                    <a:pt x="12329" y="9492"/>
                    <a:pt x="12432" y="9437"/>
                  </a:cubicBezTo>
                  <a:cubicBezTo>
                    <a:pt x="12850" y="9220"/>
                    <a:pt x="12883" y="8652"/>
                    <a:pt x="12800" y="8184"/>
                  </a:cubicBezTo>
                  <a:cubicBezTo>
                    <a:pt x="12699" y="7733"/>
                    <a:pt x="12532" y="7249"/>
                    <a:pt x="12716" y="6814"/>
                  </a:cubicBezTo>
                  <a:cubicBezTo>
                    <a:pt x="12866" y="6480"/>
                    <a:pt x="13184" y="6279"/>
                    <a:pt x="13418" y="6012"/>
                  </a:cubicBezTo>
                  <a:cubicBezTo>
                    <a:pt x="13852" y="5561"/>
                    <a:pt x="14053" y="4909"/>
                    <a:pt x="13952" y="4291"/>
                  </a:cubicBezTo>
                  <a:cubicBezTo>
                    <a:pt x="13835" y="3673"/>
                    <a:pt x="13368" y="3155"/>
                    <a:pt x="12749" y="2988"/>
                  </a:cubicBezTo>
                  <a:cubicBezTo>
                    <a:pt x="12148" y="2821"/>
                    <a:pt x="11396" y="3021"/>
                    <a:pt x="10928" y="2587"/>
                  </a:cubicBezTo>
                  <a:cubicBezTo>
                    <a:pt x="10594" y="2269"/>
                    <a:pt x="10561" y="1751"/>
                    <a:pt x="10293" y="1367"/>
                  </a:cubicBezTo>
                  <a:cubicBezTo>
                    <a:pt x="9991" y="926"/>
                    <a:pt x="9432" y="770"/>
                    <a:pt x="8875" y="770"/>
                  </a:cubicBezTo>
                  <a:cubicBezTo>
                    <a:pt x="8693" y="770"/>
                    <a:pt x="8511" y="787"/>
                    <a:pt x="8338" y="816"/>
                  </a:cubicBezTo>
                  <a:cubicBezTo>
                    <a:pt x="7798" y="906"/>
                    <a:pt x="7248" y="1065"/>
                    <a:pt x="6703" y="1065"/>
                  </a:cubicBezTo>
                  <a:cubicBezTo>
                    <a:pt x="6540" y="1065"/>
                    <a:pt x="6378" y="1051"/>
                    <a:pt x="6216" y="1016"/>
                  </a:cubicBezTo>
                  <a:cubicBezTo>
                    <a:pt x="5632" y="883"/>
                    <a:pt x="5147" y="482"/>
                    <a:pt x="4612" y="248"/>
                  </a:cubicBezTo>
                  <a:cubicBezTo>
                    <a:pt x="4214" y="81"/>
                    <a:pt x="3796" y="0"/>
                    <a:pt x="338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94" name="Google Shape;3290;p58">
              <a:extLst>
                <a:ext uri="{FF2B5EF4-FFF2-40B4-BE49-F238E27FC236}">
                  <a16:creationId xmlns:a16="http://schemas.microsoft.com/office/drawing/2014/main" id="{64CFE958-1353-4FFD-82BF-4E37FAEBF1C6}"/>
                </a:ext>
              </a:extLst>
            </p:cNvPr>
            <p:cNvSpPr/>
            <p:nvPr/>
          </p:nvSpPr>
          <p:spPr>
            <a:xfrm>
              <a:off x="7021761" y="1331088"/>
              <a:ext cx="341172" cy="635455"/>
            </a:xfrm>
            <a:custGeom>
              <a:avLst/>
              <a:gdLst/>
              <a:ahLst/>
              <a:cxnLst/>
              <a:rect l="l" t="t" r="r" b="b"/>
              <a:pathLst>
                <a:path w="10645" h="19827" extrusionOk="0">
                  <a:moveTo>
                    <a:pt x="4637" y="1"/>
                  </a:moveTo>
                  <a:cubicBezTo>
                    <a:pt x="3048" y="1"/>
                    <a:pt x="1456" y="380"/>
                    <a:pt x="1" y="1146"/>
                  </a:cubicBezTo>
                  <a:cubicBezTo>
                    <a:pt x="1" y="1146"/>
                    <a:pt x="34" y="7646"/>
                    <a:pt x="302" y="10453"/>
                  </a:cubicBezTo>
                  <a:cubicBezTo>
                    <a:pt x="569" y="13260"/>
                    <a:pt x="3443" y="13477"/>
                    <a:pt x="3443" y="13477"/>
                  </a:cubicBezTo>
                  <a:cubicBezTo>
                    <a:pt x="3443" y="13477"/>
                    <a:pt x="3510" y="14964"/>
                    <a:pt x="3593" y="16518"/>
                  </a:cubicBezTo>
                  <a:cubicBezTo>
                    <a:pt x="3693" y="18362"/>
                    <a:pt x="5214" y="19827"/>
                    <a:pt x="7071" y="19827"/>
                  </a:cubicBezTo>
                  <a:cubicBezTo>
                    <a:pt x="7081" y="19827"/>
                    <a:pt x="7092" y="19827"/>
                    <a:pt x="7102" y="19827"/>
                  </a:cubicBezTo>
                  <a:cubicBezTo>
                    <a:pt x="9057" y="19827"/>
                    <a:pt x="10644" y="18256"/>
                    <a:pt x="10628" y="16301"/>
                  </a:cubicBezTo>
                  <a:lnTo>
                    <a:pt x="10293" y="1748"/>
                  </a:lnTo>
                  <a:lnTo>
                    <a:pt x="10026" y="1581"/>
                  </a:lnTo>
                  <a:cubicBezTo>
                    <a:pt x="8388" y="531"/>
                    <a:pt x="6515" y="1"/>
                    <a:pt x="4637" y="1"/>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95" name="Google Shape;3291;p58">
              <a:extLst>
                <a:ext uri="{FF2B5EF4-FFF2-40B4-BE49-F238E27FC236}">
                  <a16:creationId xmlns:a16="http://schemas.microsoft.com/office/drawing/2014/main" id="{5E4ABF0F-4B29-4D52-A30F-1FBDA55E2B29}"/>
                </a:ext>
              </a:extLst>
            </p:cNvPr>
            <p:cNvSpPr/>
            <p:nvPr/>
          </p:nvSpPr>
          <p:spPr>
            <a:xfrm>
              <a:off x="7186177" y="1505376"/>
              <a:ext cx="29486" cy="26409"/>
            </a:xfrm>
            <a:custGeom>
              <a:avLst/>
              <a:gdLst/>
              <a:ahLst/>
              <a:cxnLst/>
              <a:rect l="l" t="t" r="r" b="b"/>
              <a:pathLst>
                <a:path w="920" h="824" extrusionOk="0">
                  <a:moveTo>
                    <a:pt x="451" y="0"/>
                  </a:moveTo>
                  <a:cubicBezTo>
                    <a:pt x="412" y="0"/>
                    <a:pt x="373" y="6"/>
                    <a:pt x="335" y="19"/>
                  </a:cubicBezTo>
                  <a:cubicBezTo>
                    <a:pt x="117" y="103"/>
                    <a:pt x="1" y="337"/>
                    <a:pt x="67" y="537"/>
                  </a:cubicBezTo>
                  <a:cubicBezTo>
                    <a:pt x="121" y="713"/>
                    <a:pt x="285" y="823"/>
                    <a:pt x="461" y="823"/>
                  </a:cubicBezTo>
                  <a:cubicBezTo>
                    <a:pt x="502" y="823"/>
                    <a:pt x="544" y="817"/>
                    <a:pt x="585" y="804"/>
                  </a:cubicBezTo>
                  <a:cubicBezTo>
                    <a:pt x="803" y="738"/>
                    <a:pt x="919" y="504"/>
                    <a:pt x="853" y="286"/>
                  </a:cubicBezTo>
                  <a:cubicBezTo>
                    <a:pt x="785" y="111"/>
                    <a:pt x="619" y="0"/>
                    <a:pt x="45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96" name="Google Shape;3292;p58">
              <a:extLst>
                <a:ext uri="{FF2B5EF4-FFF2-40B4-BE49-F238E27FC236}">
                  <a16:creationId xmlns:a16="http://schemas.microsoft.com/office/drawing/2014/main" id="{28DF1773-ADEF-4CEB-911F-9EF79DAE0835}"/>
                </a:ext>
              </a:extLst>
            </p:cNvPr>
            <p:cNvSpPr/>
            <p:nvPr/>
          </p:nvSpPr>
          <p:spPr>
            <a:xfrm>
              <a:off x="7170633" y="1496594"/>
              <a:ext cx="47178" cy="14455"/>
            </a:xfrm>
            <a:custGeom>
              <a:avLst/>
              <a:gdLst/>
              <a:ahLst/>
              <a:cxnLst/>
              <a:rect l="l" t="t" r="r" b="b"/>
              <a:pathLst>
                <a:path w="1472" h="451" extrusionOk="0">
                  <a:moveTo>
                    <a:pt x="788" y="0"/>
                  </a:moveTo>
                  <a:cubicBezTo>
                    <a:pt x="562" y="0"/>
                    <a:pt x="339" y="77"/>
                    <a:pt x="151" y="226"/>
                  </a:cubicBezTo>
                  <a:cubicBezTo>
                    <a:pt x="34" y="343"/>
                    <a:pt x="1" y="427"/>
                    <a:pt x="18" y="444"/>
                  </a:cubicBezTo>
                  <a:cubicBezTo>
                    <a:pt x="23" y="448"/>
                    <a:pt x="29" y="451"/>
                    <a:pt x="38" y="451"/>
                  </a:cubicBezTo>
                  <a:cubicBezTo>
                    <a:pt x="121" y="451"/>
                    <a:pt x="374" y="258"/>
                    <a:pt x="736" y="243"/>
                  </a:cubicBezTo>
                  <a:cubicBezTo>
                    <a:pt x="769" y="240"/>
                    <a:pt x="800" y="239"/>
                    <a:pt x="831" y="239"/>
                  </a:cubicBezTo>
                  <a:cubicBezTo>
                    <a:pt x="1124" y="239"/>
                    <a:pt x="1355" y="352"/>
                    <a:pt x="1431" y="352"/>
                  </a:cubicBezTo>
                  <a:cubicBezTo>
                    <a:pt x="1443" y="352"/>
                    <a:pt x="1451" y="349"/>
                    <a:pt x="1455" y="343"/>
                  </a:cubicBezTo>
                  <a:cubicBezTo>
                    <a:pt x="1471" y="327"/>
                    <a:pt x="1421" y="243"/>
                    <a:pt x="1304" y="143"/>
                  </a:cubicBezTo>
                  <a:cubicBezTo>
                    <a:pt x="1143" y="47"/>
                    <a:pt x="965" y="0"/>
                    <a:pt x="78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97" name="Google Shape;3293;p58">
              <a:extLst>
                <a:ext uri="{FF2B5EF4-FFF2-40B4-BE49-F238E27FC236}">
                  <a16:creationId xmlns:a16="http://schemas.microsoft.com/office/drawing/2014/main" id="{12910E67-88F5-49D7-AEA6-088B58BEFB6C}"/>
                </a:ext>
              </a:extLst>
            </p:cNvPr>
            <p:cNvSpPr/>
            <p:nvPr/>
          </p:nvSpPr>
          <p:spPr>
            <a:xfrm>
              <a:off x="7048555" y="1505376"/>
              <a:ext cx="29486" cy="26409"/>
            </a:xfrm>
            <a:custGeom>
              <a:avLst/>
              <a:gdLst/>
              <a:ahLst/>
              <a:cxnLst/>
              <a:rect l="l" t="t" r="r" b="b"/>
              <a:pathLst>
                <a:path w="920" h="824" extrusionOk="0">
                  <a:moveTo>
                    <a:pt x="459" y="0"/>
                  </a:moveTo>
                  <a:cubicBezTo>
                    <a:pt x="418" y="0"/>
                    <a:pt x="376" y="6"/>
                    <a:pt x="335" y="19"/>
                  </a:cubicBezTo>
                  <a:cubicBezTo>
                    <a:pt x="117" y="103"/>
                    <a:pt x="0" y="337"/>
                    <a:pt x="67" y="537"/>
                  </a:cubicBezTo>
                  <a:cubicBezTo>
                    <a:pt x="121" y="713"/>
                    <a:pt x="285" y="823"/>
                    <a:pt x="461" y="823"/>
                  </a:cubicBezTo>
                  <a:cubicBezTo>
                    <a:pt x="502" y="823"/>
                    <a:pt x="544" y="817"/>
                    <a:pt x="585" y="804"/>
                  </a:cubicBezTo>
                  <a:cubicBezTo>
                    <a:pt x="802" y="738"/>
                    <a:pt x="919" y="504"/>
                    <a:pt x="853" y="286"/>
                  </a:cubicBezTo>
                  <a:cubicBezTo>
                    <a:pt x="798" y="111"/>
                    <a:pt x="635" y="0"/>
                    <a:pt x="45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98" name="Google Shape;3294;p58">
              <a:extLst>
                <a:ext uri="{FF2B5EF4-FFF2-40B4-BE49-F238E27FC236}">
                  <a16:creationId xmlns:a16="http://schemas.microsoft.com/office/drawing/2014/main" id="{683BFF30-F3FD-4891-A198-CEA965CBA26F}"/>
                </a:ext>
              </a:extLst>
            </p:cNvPr>
            <p:cNvSpPr/>
            <p:nvPr/>
          </p:nvSpPr>
          <p:spPr>
            <a:xfrm>
              <a:off x="7031408" y="1496946"/>
              <a:ext cx="47178" cy="14519"/>
            </a:xfrm>
            <a:custGeom>
              <a:avLst/>
              <a:gdLst/>
              <a:ahLst/>
              <a:cxnLst/>
              <a:rect l="l" t="t" r="r" b="b"/>
              <a:pathLst>
                <a:path w="1472" h="453" extrusionOk="0">
                  <a:moveTo>
                    <a:pt x="775" y="0"/>
                  </a:moveTo>
                  <a:cubicBezTo>
                    <a:pt x="554" y="0"/>
                    <a:pt x="335" y="76"/>
                    <a:pt x="151" y="232"/>
                  </a:cubicBezTo>
                  <a:cubicBezTo>
                    <a:pt x="34" y="332"/>
                    <a:pt x="1" y="433"/>
                    <a:pt x="17" y="449"/>
                  </a:cubicBezTo>
                  <a:cubicBezTo>
                    <a:pt x="21" y="452"/>
                    <a:pt x="26" y="453"/>
                    <a:pt x="31" y="453"/>
                  </a:cubicBezTo>
                  <a:cubicBezTo>
                    <a:pt x="106" y="453"/>
                    <a:pt x="363" y="263"/>
                    <a:pt x="736" y="232"/>
                  </a:cubicBezTo>
                  <a:cubicBezTo>
                    <a:pt x="766" y="229"/>
                    <a:pt x="795" y="228"/>
                    <a:pt x="824" y="228"/>
                  </a:cubicBezTo>
                  <a:cubicBezTo>
                    <a:pt x="1124" y="228"/>
                    <a:pt x="1360" y="357"/>
                    <a:pt x="1433" y="357"/>
                  </a:cubicBezTo>
                  <a:cubicBezTo>
                    <a:pt x="1444" y="357"/>
                    <a:pt x="1451" y="355"/>
                    <a:pt x="1454" y="349"/>
                  </a:cubicBezTo>
                  <a:cubicBezTo>
                    <a:pt x="1471" y="316"/>
                    <a:pt x="1421" y="232"/>
                    <a:pt x="1304" y="148"/>
                  </a:cubicBezTo>
                  <a:cubicBezTo>
                    <a:pt x="1139" y="51"/>
                    <a:pt x="956" y="0"/>
                    <a:pt x="77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99" name="Google Shape;3295;p58">
              <a:extLst>
                <a:ext uri="{FF2B5EF4-FFF2-40B4-BE49-F238E27FC236}">
                  <a16:creationId xmlns:a16="http://schemas.microsoft.com/office/drawing/2014/main" id="{2B47A7AD-05D9-4949-8EC0-66405C80C79F}"/>
                </a:ext>
              </a:extLst>
            </p:cNvPr>
            <p:cNvSpPr/>
            <p:nvPr/>
          </p:nvSpPr>
          <p:spPr>
            <a:xfrm>
              <a:off x="7093008" y="1500087"/>
              <a:ext cx="34293" cy="110893"/>
            </a:xfrm>
            <a:custGeom>
              <a:avLst/>
              <a:gdLst/>
              <a:ahLst/>
              <a:cxnLst/>
              <a:rect l="l" t="t" r="r" b="b"/>
              <a:pathLst>
                <a:path w="1070" h="3460" extrusionOk="0">
                  <a:moveTo>
                    <a:pt x="1001" y="0"/>
                  </a:moveTo>
                  <a:cubicBezTo>
                    <a:pt x="947" y="0"/>
                    <a:pt x="632" y="913"/>
                    <a:pt x="301" y="2056"/>
                  </a:cubicBezTo>
                  <a:lnTo>
                    <a:pt x="67" y="2874"/>
                  </a:lnTo>
                  <a:cubicBezTo>
                    <a:pt x="17" y="3008"/>
                    <a:pt x="0" y="3158"/>
                    <a:pt x="50" y="3309"/>
                  </a:cubicBezTo>
                  <a:cubicBezTo>
                    <a:pt x="84" y="3375"/>
                    <a:pt x="151" y="3442"/>
                    <a:pt x="234" y="3459"/>
                  </a:cubicBezTo>
                  <a:lnTo>
                    <a:pt x="418" y="3459"/>
                  </a:lnTo>
                  <a:cubicBezTo>
                    <a:pt x="802" y="3442"/>
                    <a:pt x="1053" y="3409"/>
                    <a:pt x="1053" y="3392"/>
                  </a:cubicBezTo>
                  <a:cubicBezTo>
                    <a:pt x="1053" y="3359"/>
                    <a:pt x="802" y="3325"/>
                    <a:pt x="418" y="3309"/>
                  </a:cubicBezTo>
                  <a:cubicBezTo>
                    <a:pt x="318" y="3309"/>
                    <a:pt x="234" y="3292"/>
                    <a:pt x="217" y="3225"/>
                  </a:cubicBezTo>
                  <a:cubicBezTo>
                    <a:pt x="201" y="3125"/>
                    <a:pt x="217" y="3025"/>
                    <a:pt x="268" y="2941"/>
                  </a:cubicBezTo>
                  <a:cubicBezTo>
                    <a:pt x="351" y="2674"/>
                    <a:pt x="418" y="2406"/>
                    <a:pt x="501" y="2122"/>
                  </a:cubicBezTo>
                  <a:cubicBezTo>
                    <a:pt x="852" y="969"/>
                    <a:pt x="1070" y="17"/>
                    <a:pt x="1003" y="0"/>
                  </a:cubicBezTo>
                  <a:cubicBezTo>
                    <a:pt x="1002" y="0"/>
                    <a:pt x="1002" y="0"/>
                    <a:pt x="100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200" name="Google Shape;3296;p58">
              <a:extLst>
                <a:ext uri="{FF2B5EF4-FFF2-40B4-BE49-F238E27FC236}">
                  <a16:creationId xmlns:a16="http://schemas.microsoft.com/office/drawing/2014/main" id="{FABBDBE9-03B2-4D99-A62B-B711D88711DA}"/>
                </a:ext>
              </a:extLst>
            </p:cNvPr>
            <p:cNvSpPr/>
            <p:nvPr/>
          </p:nvSpPr>
          <p:spPr>
            <a:xfrm>
              <a:off x="7108520" y="1618961"/>
              <a:ext cx="68587" cy="36184"/>
            </a:xfrm>
            <a:custGeom>
              <a:avLst/>
              <a:gdLst/>
              <a:ahLst/>
              <a:cxnLst/>
              <a:rect l="l" t="t" r="r" b="b"/>
              <a:pathLst>
                <a:path w="2140" h="1129" extrusionOk="0">
                  <a:moveTo>
                    <a:pt x="1872" y="1"/>
                  </a:moveTo>
                  <a:lnTo>
                    <a:pt x="1872" y="1"/>
                  </a:lnTo>
                  <a:cubicBezTo>
                    <a:pt x="1287" y="301"/>
                    <a:pt x="652" y="535"/>
                    <a:pt x="1" y="702"/>
                  </a:cubicBezTo>
                  <a:cubicBezTo>
                    <a:pt x="220" y="979"/>
                    <a:pt x="543" y="1129"/>
                    <a:pt x="875" y="1129"/>
                  </a:cubicBezTo>
                  <a:cubicBezTo>
                    <a:pt x="1025" y="1129"/>
                    <a:pt x="1176" y="1099"/>
                    <a:pt x="1321" y="1037"/>
                  </a:cubicBezTo>
                  <a:cubicBezTo>
                    <a:pt x="2139" y="652"/>
                    <a:pt x="1872" y="1"/>
                    <a:pt x="18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201" name="Google Shape;3297;p58">
              <a:extLst>
                <a:ext uri="{FF2B5EF4-FFF2-40B4-BE49-F238E27FC236}">
                  <a16:creationId xmlns:a16="http://schemas.microsoft.com/office/drawing/2014/main" id="{1BC8F78F-2A08-46AD-8B74-9DC7F29A1614}"/>
                </a:ext>
              </a:extLst>
            </p:cNvPr>
            <p:cNvSpPr/>
            <p:nvPr/>
          </p:nvSpPr>
          <p:spPr>
            <a:xfrm>
              <a:off x="7132077" y="1718572"/>
              <a:ext cx="115701" cy="66440"/>
            </a:xfrm>
            <a:custGeom>
              <a:avLst/>
              <a:gdLst/>
              <a:ahLst/>
              <a:cxnLst/>
              <a:rect l="l" t="t" r="r" b="b"/>
              <a:pathLst>
                <a:path w="3610" h="2073" extrusionOk="0">
                  <a:moveTo>
                    <a:pt x="3610" y="0"/>
                  </a:moveTo>
                  <a:lnTo>
                    <a:pt x="3610" y="0"/>
                  </a:lnTo>
                  <a:cubicBezTo>
                    <a:pt x="2557" y="786"/>
                    <a:pt x="1304" y="1254"/>
                    <a:pt x="1" y="1337"/>
                  </a:cubicBezTo>
                  <a:lnTo>
                    <a:pt x="51" y="2072"/>
                  </a:lnTo>
                  <a:cubicBezTo>
                    <a:pt x="62" y="2072"/>
                    <a:pt x="74" y="2072"/>
                    <a:pt x="85" y="2072"/>
                  </a:cubicBezTo>
                  <a:cubicBezTo>
                    <a:pt x="2914" y="2072"/>
                    <a:pt x="3610" y="1"/>
                    <a:pt x="3610" y="0"/>
                  </a:cubicBez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202" name="Google Shape;3298;p58">
              <a:extLst>
                <a:ext uri="{FF2B5EF4-FFF2-40B4-BE49-F238E27FC236}">
                  <a16:creationId xmlns:a16="http://schemas.microsoft.com/office/drawing/2014/main" id="{17787B85-D2FC-4353-884D-E9540E2230CF}"/>
                </a:ext>
              </a:extLst>
            </p:cNvPr>
            <p:cNvSpPr/>
            <p:nvPr/>
          </p:nvSpPr>
          <p:spPr>
            <a:xfrm>
              <a:off x="7353799" y="1464159"/>
              <a:ext cx="64805" cy="104002"/>
            </a:xfrm>
            <a:custGeom>
              <a:avLst/>
              <a:gdLst/>
              <a:ahLst/>
              <a:cxnLst/>
              <a:rect l="l" t="t" r="r" b="b"/>
              <a:pathLst>
                <a:path w="2022" h="3245" extrusionOk="0">
                  <a:moveTo>
                    <a:pt x="463" y="1"/>
                  </a:moveTo>
                  <a:cubicBezTo>
                    <a:pt x="442" y="1"/>
                    <a:pt x="422" y="1"/>
                    <a:pt x="401" y="2"/>
                  </a:cubicBezTo>
                  <a:cubicBezTo>
                    <a:pt x="167" y="19"/>
                    <a:pt x="0" y="219"/>
                    <a:pt x="0" y="436"/>
                  </a:cubicBezTo>
                  <a:cubicBezTo>
                    <a:pt x="17" y="1255"/>
                    <a:pt x="34" y="3110"/>
                    <a:pt x="34" y="3160"/>
                  </a:cubicBezTo>
                  <a:cubicBezTo>
                    <a:pt x="39" y="3177"/>
                    <a:pt x="277" y="3244"/>
                    <a:pt x="581" y="3244"/>
                  </a:cubicBezTo>
                  <a:cubicBezTo>
                    <a:pt x="1174" y="3244"/>
                    <a:pt x="2021" y="2990"/>
                    <a:pt x="1922" y="1623"/>
                  </a:cubicBezTo>
                  <a:cubicBezTo>
                    <a:pt x="1809" y="224"/>
                    <a:pt x="1001" y="1"/>
                    <a:pt x="463" y="1"/>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203" name="Google Shape;3299;p58">
              <a:extLst>
                <a:ext uri="{FF2B5EF4-FFF2-40B4-BE49-F238E27FC236}">
                  <a16:creationId xmlns:a16="http://schemas.microsoft.com/office/drawing/2014/main" id="{84B4F8A1-7991-4D2A-9A32-C76DE31123F8}"/>
                </a:ext>
              </a:extLst>
            </p:cNvPr>
            <p:cNvSpPr/>
            <p:nvPr/>
          </p:nvSpPr>
          <p:spPr>
            <a:xfrm>
              <a:off x="7369311" y="1485473"/>
              <a:ext cx="28428" cy="58171"/>
            </a:xfrm>
            <a:custGeom>
              <a:avLst/>
              <a:gdLst/>
              <a:ahLst/>
              <a:cxnLst/>
              <a:rect l="l" t="t" r="r" b="b"/>
              <a:pathLst>
                <a:path w="887" h="1815" extrusionOk="0">
                  <a:moveTo>
                    <a:pt x="265" y="1"/>
                  </a:moveTo>
                  <a:cubicBezTo>
                    <a:pt x="206" y="1"/>
                    <a:pt x="142" y="31"/>
                    <a:pt x="101" y="72"/>
                  </a:cubicBezTo>
                  <a:cubicBezTo>
                    <a:pt x="68" y="105"/>
                    <a:pt x="34" y="156"/>
                    <a:pt x="34" y="206"/>
                  </a:cubicBezTo>
                  <a:cubicBezTo>
                    <a:pt x="18" y="289"/>
                    <a:pt x="68" y="323"/>
                    <a:pt x="68" y="323"/>
                  </a:cubicBezTo>
                  <a:cubicBezTo>
                    <a:pt x="84" y="323"/>
                    <a:pt x="68" y="273"/>
                    <a:pt x="84" y="222"/>
                  </a:cubicBezTo>
                  <a:cubicBezTo>
                    <a:pt x="114" y="150"/>
                    <a:pt x="181" y="102"/>
                    <a:pt x="264" y="102"/>
                  </a:cubicBezTo>
                  <a:cubicBezTo>
                    <a:pt x="276" y="102"/>
                    <a:pt x="289" y="103"/>
                    <a:pt x="302" y="105"/>
                  </a:cubicBezTo>
                  <a:cubicBezTo>
                    <a:pt x="435" y="139"/>
                    <a:pt x="536" y="222"/>
                    <a:pt x="586" y="356"/>
                  </a:cubicBezTo>
                  <a:cubicBezTo>
                    <a:pt x="669" y="523"/>
                    <a:pt x="719" y="690"/>
                    <a:pt x="736" y="874"/>
                  </a:cubicBezTo>
                  <a:cubicBezTo>
                    <a:pt x="753" y="1242"/>
                    <a:pt x="586" y="1609"/>
                    <a:pt x="368" y="1693"/>
                  </a:cubicBezTo>
                  <a:cubicBezTo>
                    <a:pt x="322" y="1720"/>
                    <a:pt x="276" y="1733"/>
                    <a:pt x="228" y="1733"/>
                  </a:cubicBezTo>
                  <a:cubicBezTo>
                    <a:pt x="188" y="1733"/>
                    <a:pt x="146" y="1725"/>
                    <a:pt x="101" y="1710"/>
                  </a:cubicBezTo>
                  <a:cubicBezTo>
                    <a:pt x="47" y="1696"/>
                    <a:pt x="26" y="1672"/>
                    <a:pt x="11" y="1672"/>
                  </a:cubicBezTo>
                  <a:cubicBezTo>
                    <a:pt x="8" y="1672"/>
                    <a:pt x="5" y="1673"/>
                    <a:pt x="2" y="1675"/>
                  </a:cubicBezTo>
                  <a:lnTo>
                    <a:pt x="2" y="1675"/>
                  </a:lnTo>
                  <a:cubicBezTo>
                    <a:pt x="1" y="1669"/>
                    <a:pt x="1" y="1664"/>
                    <a:pt x="1" y="1659"/>
                  </a:cubicBezTo>
                  <a:lnTo>
                    <a:pt x="1" y="1676"/>
                  </a:lnTo>
                  <a:cubicBezTo>
                    <a:pt x="1" y="1676"/>
                    <a:pt x="2" y="1675"/>
                    <a:pt x="2" y="1675"/>
                  </a:cubicBezTo>
                  <a:lnTo>
                    <a:pt x="2" y="1675"/>
                  </a:lnTo>
                  <a:cubicBezTo>
                    <a:pt x="6" y="1694"/>
                    <a:pt x="22" y="1722"/>
                    <a:pt x="84" y="1760"/>
                  </a:cubicBezTo>
                  <a:cubicBezTo>
                    <a:pt x="143" y="1799"/>
                    <a:pt x="208" y="1815"/>
                    <a:pt x="274" y="1815"/>
                  </a:cubicBezTo>
                  <a:cubicBezTo>
                    <a:pt x="322" y="1815"/>
                    <a:pt x="370" y="1807"/>
                    <a:pt x="419" y="1793"/>
                  </a:cubicBezTo>
                  <a:cubicBezTo>
                    <a:pt x="703" y="1676"/>
                    <a:pt x="886" y="1275"/>
                    <a:pt x="870" y="857"/>
                  </a:cubicBezTo>
                  <a:cubicBezTo>
                    <a:pt x="870" y="657"/>
                    <a:pt x="803" y="456"/>
                    <a:pt x="703" y="289"/>
                  </a:cubicBezTo>
                  <a:cubicBezTo>
                    <a:pt x="636" y="139"/>
                    <a:pt x="485" y="22"/>
                    <a:pt x="302" y="5"/>
                  </a:cubicBezTo>
                  <a:cubicBezTo>
                    <a:pt x="290" y="2"/>
                    <a:pt x="277" y="1"/>
                    <a:pt x="265" y="1"/>
                  </a:cubicBezTo>
                  <a:close/>
                </a:path>
              </a:pathLst>
            </a:custGeom>
            <a:solidFill>
              <a:srgbClr val="000000">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204" name="Google Shape;3300;p58">
              <a:extLst>
                <a:ext uri="{FF2B5EF4-FFF2-40B4-BE49-F238E27FC236}">
                  <a16:creationId xmlns:a16="http://schemas.microsoft.com/office/drawing/2014/main" id="{824B4BB1-D6DF-4CAF-B35C-DD59BBFE64BF}"/>
                </a:ext>
              </a:extLst>
            </p:cNvPr>
            <p:cNvSpPr/>
            <p:nvPr/>
          </p:nvSpPr>
          <p:spPr>
            <a:xfrm>
              <a:off x="7162749" y="1458230"/>
              <a:ext cx="56664" cy="18044"/>
            </a:xfrm>
            <a:custGeom>
              <a:avLst/>
              <a:gdLst/>
              <a:ahLst/>
              <a:cxnLst/>
              <a:rect l="l" t="t" r="r" b="b"/>
              <a:pathLst>
                <a:path w="1768" h="563" extrusionOk="0">
                  <a:moveTo>
                    <a:pt x="819" y="1"/>
                  </a:moveTo>
                  <a:cubicBezTo>
                    <a:pt x="342" y="1"/>
                    <a:pt x="1" y="277"/>
                    <a:pt x="80" y="387"/>
                  </a:cubicBezTo>
                  <a:cubicBezTo>
                    <a:pt x="147" y="521"/>
                    <a:pt x="464" y="504"/>
                    <a:pt x="865" y="538"/>
                  </a:cubicBezTo>
                  <a:cubicBezTo>
                    <a:pt x="1066" y="546"/>
                    <a:pt x="1245" y="563"/>
                    <a:pt x="1385" y="563"/>
                  </a:cubicBezTo>
                  <a:cubicBezTo>
                    <a:pt x="1525" y="563"/>
                    <a:pt x="1625" y="546"/>
                    <a:pt x="1667" y="488"/>
                  </a:cubicBezTo>
                  <a:cubicBezTo>
                    <a:pt x="1767" y="371"/>
                    <a:pt x="1417" y="37"/>
                    <a:pt x="899" y="3"/>
                  </a:cubicBezTo>
                  <a:cubicBezTo>
                    <a:pt x="872" y="1"/>
                    <a:pt x="845" y="1"/>
                    <a:pt x="81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205" name="Google Shape;3301;p58">
              <a:extLst>
                <a:ext uri="{FF2B5EF4-FFF2-40B4-BE49-F238E27FC236}">
                  <a16:creationId xmlns:a16="http://schemas.microsoft.com/office/drawing/2014/main" id="{B42ED644-2B6A-4716-A79B-62A0E4EFB591}"/>
                </a:ext>
              </a:extLst>
            </p:cNvPr>
            <p:cNvSpPr/>
            <p:nvPr/>
          </p:nvSpPr>
          <p:spPr>
            <a:xfrm>
              <a:off x="7031408" y="1462461"/>
              <a:ext cx="40639" cy="17147"/>
            </a:xfrm>
            <a:custGeom>
              <a:avLst/>
              <a:gdLst/>
              <a:ahLst/>
              <a:cxnLst/>
              <a:rect l="l" t="t" r="r" b="b"/>
              <a:pathLst>
                <a:path w="1268" h="535" extrusionOk="0">
                  <a:moveTo>
                    <a:pt x="717" y="0"/>
                  </a:moveTo>
                  <a:cubicBezTo>
                    <a:pt x="685" y="0"/>
                    <a:pt x="653" y="2"/>
                    <a:pt x="619" y="5"/>
                  </a:cubicBezTo>
                  <a:cubicBezTo>
                    <a:pt x="235" y="38"/>
                    <a:pt x="1" y="255"/>
                    <a:pt x="51" y="389"/>
                  </a:cubicBezTo>
                  <a:cubicBezTo>
                    <a:pt x="89" y="491"/>
                    <a:pt x="254" y="535"/>
                    <a:pt x="464" y="535"/>
                  </a:cubicBezTo>
                  <a:cubicBezTo>
                    <a:pt x="529" y="535"/>
                    <a:pt x="598" y="531"/>
                    <a:pt x="669" y="523"/>
                  </a:cubicBezTo>
                  <a:cubicBezTo>
                    <a:pt x="953" y="506"/>
                    <a:pt x="1220" y="422"/>
                    <a:pt x="1237" y="289"/>
                  </a:cubicBezTo>
                  <a:cubicBezTo>
                    <a:pt x="1268" y="152"/>
                    <a:pt x="1048" y="0"/>
                    <a:pt x="71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206" name="Google Shape;3302;p58">
              <a:extLst>
                <a:ext uri="{FF2B5EF4-FFF2-40B4-BE49-F238E27FC236}">
                  <a16:creationId xmlns:a16="http://schemas.microsoft.com/office/drawing/2014/main" id="{04385944-9C74-4F9B-B5B8-20DAFEC68920}"/>
                </a:ext>
              </a:extLst>
            </p:cNvPr>
            <p:cNvSpPr/>
            <p:nvPr/>
          </p:nvSpPr>
          <p:spPr>
            <a:xfrm>
              <a:off x="7005191" y="1314261"/>
              <a:ext cx="373799" cy="207876"/>
            </a:xfrm>
            <a:custGeom>
              <a:avLst/>
              <a:gdLst/>
              <a:ahLst/>
              <a:cxnLst/>
              <a:rect l="l" t="t" r="r" b="b"/>
              <a:pathLst>
                <a:path w="11663" h="6486" extrusionOk="0">
                  <a:moveTo>
                    <a:pt x="5096" y="0"/>
                  </a:moveTo>
                  <a:lnTo>
                    <a:pt x="2222" y="402"/>
                  </a:lnTo>
                  <a:lnTo>
                    <a:pt x="0" y="1020"/>
                  </a:lnTo>
                  <a:lnTo>
                    <a:pt x="117" y="2557"/>
                  </a:lnTo>
                  <a:cubicBezTo>
                    <a:pt x="117" y="2557"/>
                    <a:pt x="726" y="2849"/>
                    <a:pt x="1690" y="2849"/>
                  </a:cubicBezTo>
                  <a:cubicBezTo>
                    <a:pt x="2339" y="2849"/>
                    <a:pt x="3149" y="2717"/>
                    <a:pt x="4044" y="2273"/>
                  </a:cubicBezTo>
                  <a:cubicBezTo>
                    <a:pt x="5150" y="1726"/>
                    <a:pt x="6403" y="1382"/>
                    <a:pt x="7099" y="1382"/>
                  </a:cubicBezTo>
                  <a:cubicBezTo>
                    <a:pt x="7318" y="1382"/>
                    <a:pt x="7481" y="1416"/>
                    <a:pt x="7569" y="1488"/>
                  </a:cubicBezTo>
                  <a:cubicBezTo>
                    <a:pt x="7953" y="1772"/>
                    <a:pt x="8037" y="3275"/>
                    <a:pt x="9474" y="3710"/>
                  </a:cubicBezTo>
                  <a:cubicBezTo>
                    <a:pt x="9474" y="3710"/>
                    <a:pt x="9377" y="6486"/>
                    <a:pt x="10452" y="6486"/>
                  </a:cubicBezTo>
                  <a:cubicBezTo>
                    <a:pt x="10471" y="6486"/>
                    <a:pt x="10490" y="6485"/>
                    <a:pt x="10510" y="6483"/>
                  </a:cubicBezTo>
                  <a:cubicBezTo>
                    <a:pt x="11663" y="6383"/>
                    <a:pt x="10944" y="1939"/>
                    <a:pt x="10944" y="1939"/>
                  </a:cubicBezTo>
                  <a:lnTo>
                    <a:pt x="8154" y="569"/>
                  </a:lnTo>
                  <a:lnTo>
                    <a:pt x="5096"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207" name="Google Shape;3303;p58">
              <a:extLst>
                <a:ext uri="{FF2B5EF4-FFF2-40B4-BE49-F238E27FC236}">
                  <a16:creationId xmlns:a16="http://schemas.microsoft.com/office/drawing/2014/main" id="{5F77A801-46FF-416E-B8E1-72C3AC995A26}"/>
                </a:ext>
              </a:extLst>
            </p:cNvPr>
            <p:cNvSpPr/>
            <p:nvPr/>
          </p:nvSpPr>
          <p:spPr>
            <a:xfrm>
              <a:off x="6485725" y="1553098"/>
              <a:ext cx="304731" cy="398990"/>
            </a:xfrm>
            <a:custGeom>
              <a:avLst/>
              <a:gdLst/>
              <a:ahLst/>
              <a:cxnLst/>
              <a:rect l="l" t="t" r="r" b="b"/>
              <a:pathLst>
                <a:path w="9508" h="12449" extrusionOk="0">
                  <a:moveTo>
                    <a:pt x="6116" y="1"/>
                  </a:moveTo>
                  <a:lnTo>
                    <a:pt x="1" y="3158"/>
                  </a:lnTo>
                  <a:lnTo>
                    <a:pt x="2992" y="12448"/>
                  </a:lnTo>
                  <a:lnTo>
                    <a:pt x="9508" y="11546"/>
                  </a:lnTo>
                  <a:cubicBezTo>
                    <a:pt x="9508" y="11546"/>
                    <a:pt x="6216" y="168"/>
                    <a:pt x="6116" y="1"/>
                  </a:cubicBezTo>
                  <a:close/>
                </a:path>
              </a:pathLst>
            </a:custGeom>
            <a:solidFill>
              <a:srgbClr val="045A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208" name="Google Shape;3304;p58">
              <a:extLst>
                <a:ext uri="{FF2B5EF4-FFF2-40B4-BE49-F238E27FC236}">
                  <a16:creationId xmlns:a16="http://schemas.microsoft.com/office/drawing/2014/main" id="{748FFEF3-7422-41EA-9C19-A0D4589E797D}"/>
                </a:ext>
              </a:extLst>
            </p:cNvPr>
            <p:cNvSpPr/>
            <p:nvPr/>
          </p:nvSpPr>
          <p:spPr>
            <a:xfrm>
              <a:off x="6679595" y="1543996"/>
              <a:ext cx="129610" cy="379184"/>
            </a:xfrm>
            <a:custGeom>
              <a:avLst/>
              <a:gdLst/>
              <a:ahLst/>
              <a:cxnLst/>
              <a:rect l="l" t="t" r="r" b="b"/>
              <a:pathLst>
                <a:path w="4044" h="11831" extrusionOk="0">
                  <a:moveTo>
                    <a:pt x="635" y="0"/>
                  </a:moveTo>
                  <a:lnTo>
                    <a:pt x="0" y="335"/>
                  </a:lnTo>
                  <a:lnTo>
                    <a:pt x="3459" y="11830"/>
                  </a:lnTo>
                  <a:lnTo>
                    <a:pt x="4044" y="11529"/>
                  </a:lnTo>
                  <a:lnTo>
                    <a:pt x="635"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209" name="Google Shape;3305;p58">
              <a:extLst>
                <a:ext uri="{FF2B5EF4-FFF2-40B4-BE49-F238E27FC236}">
                  <a16:creationId xmlns:a16="http://schemas.microsoft.com/office/drawing/2014/main" id="{2621BCF9-B487-4E56-8288-70C4F0FBC7FB}"/>
                </a:ext>
              </a:extLst>
            </p:cNvPr>
            <p:cNvSpPr/>
            <p:nvPr/>
          </p:nvSpPr>
          <p:spPr>
            <a:xfrm>
              <a:off x="6574087" y="1643351"/>
              <a:ext cx="21634" cy="17788"/>
            </a:xfrm>
            <a:custGeom>
              <a:avLst/>
              <a:gdLst/>
              <a:ahLst/>
              <a:cxnLst/>
              <a:rect l="l" t="t" r="r" b="b"/>
              <a:pathLst>
                <a:path w="675" h="555" extrusionOk="0">
                  <a:moveTo>
                    <a:pt x="368" y="1"/>
                  </a:moveTo>
                  <a:cubicBezTo>
                    <a:pt x="346" y="1"/>
                    <a:pt x="324" y="3"/>
                    <a:pt x="301" y="8"/>
                  </a:cubicBezTo>
                  <a:cubicBezTo>
                    <a:pt x="67" y="58"/>
                    <a:pt x="1" y="376"/>
                    <a:pt x="218" y="510"/>
                  </a:cubicBezTo>
                  <a:cubicBezTo>
                    <a:pt x="264" y="540"/>
                    <a:pt x="314" y="554"/>
                    <a:pt x="363" y="554"/>
                  </a:cubicBezTo>
                  <a:cubicBezTo>
                    <a:pt x="525" y="554"/>
                    <a:pt x="674" y="401"/>
                    <a:pt x="636" y="209"/>
                  </a:cubicBezTo>
                  <a:cubicBezTo>
                    <a:pt x="607" y="81"/>
                    <a:pt x="494" y="1"/>
                    <a:pt x="36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210" name="Google Shape;3306;p58">
              <a:extLst>
                <a:ext uri="{FF2B5EF4-FFF2-40B4-BE49-F238E27FC236}">
                  <a16:creationId xmlns:a16="http://schemas.microsoft.com/office/drawing/2014/main" id="{A2F6BE11-4631-430C-872A-AC8FE07E6B43}"/>
                </a:ext>
              </a:extLst>
            </p:cNvPr>
            <p:cNvSpPr/>
            <p:nvPr/>
          </p:nvSpPr>
          <p:spPr>
            <a:xfrm>
              <a:off x="6397363" y="1703316"/>
              <a:ext cx="537703" cy="756797"/>
            </a:xfrm>
            <a:custGeom>
              <a:avLst/>
              <a:gdLst/>
              <a:ahLst/>
              <a:cxnLst/>
              <a:rect l="l" t="t" r="r" b="b"/>
              <a:pathLst>
                <a:path w="16777" h="23613" extrusionOk="0">
                  <a:moveTo>
                    <a:pt x="6416" y="0"/>
                  </a:moveTo>
                  <a:cubicBezTo>
                    <a:pt x="6131" y="0"/>
                    <a:pt x="5840" y="67"/>
                    <a:pt x="5565" y="209"/>
                  </a:cubicBezTo>
                  <a:lnTo>
                    <a:pt x="4646" y="677"/>
                  </a:lnTo>
                  <a:cubicBezTo>
                    <a:pt x="3977" y="1011"/>
                    <a:pt x="3493" y="1613"/>
                    <a:pt x="3292" y="2331"/>
                  </a:cubicBezTo>
                  <a:cubicBezTo>
                    <a:pt x="2988" y="3517"/>
                    <a:pt x="2699" y="4794"/>
                    <a:pt x="2705" y="4794"/>
                  </a:cubicBezTo>
                  <a:cubicBezTo>
                    <a:pt x="2705" y="4794"/>
                    <a:pt x="2706" y="4792"/>
                    <a:pt x="2708" y="4787"/>
                  </a:cubicBezTo>
                  <a:lnTo>
                    <a:pt x="2708" y="4787"/>
                  </a:lnTo>
                  <a:lnTo>
                    <a:pt x="870" y="17603"/>
                  </a:lnTo>
                  <a:cubicBezTo>
                    <a:pt x="870" y="17603"/>
                    <a:pt x="1" y="21312"/>
                    <a:pt x="2541" y="23066"/>
                  </a:cubicBezTo>
                  <a:cubicBezTo>
                    <a:pt x="3097" y="23457"/>
                    <a:pt x="3766" y="23612"/>
                    <a:pt x="4476" y="23612"/>
                  </a:cubicBezTo>
                  <a:cubicBezTo>
                    <a:pt x="6199" y="23612"/>
                    <a:pt x="8168" y="22700"/>
                    <a:pt x="9374" y="22014"/>
                  </a:cubicBezTo>
                  <a:lnTo>
                    <a:pt x="16776" y="17553"/>
                  </a:lnTo>
                  <a:lnTo>
                    <a:pt x="11045" y="12055"/>
                  </a:lnTo>
                  <a:lnTo>
                    <a:pt x="6768" y="14846"/>
                  </a:lnTo>
                  <a:lnTo>
                    <a:pt x="5966" y="4888"/>
                  </a:lnTo>
                  <a:lnTo>
                    <a:pt x="6033" y="4386"/>
                  </a:lnTo>
                  <a:lnTo>
                    <a:pt x="8940" y="3283"/>
                  </a:lnTo>
                  <a:lnTo>
                    <a:pt x="8104" y="1145"/>
                  </a:lnTo>
                  <a:cubicBezTo>
                    <a:pt x="7817" y="427"/>
                    <a:pt x="7136" y="0"/>
                    <a:pt x="6416" y="0"/>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sp>
        <p:nvSpPr>
          <p:cNvPr id="2" name="Retângulo 1">
            <a:extLst>
              <a:ext uri="{FF2B5EF4-FFF2-40B4-BE49-F238E27FC236}">
                <a16:creationId xmlns:a16="http://schemas.microsoft.com/office/drawing/2014/main" id="{2038658C-5C53-0E72-3904-3B9A8EDFFE40}"/>
              </a:ext>
            </a:extLst>
          </p:cNvPr>
          <p:cNvSpPr/>
          <p:nvPr/>
        </p:nvSpPr>
        <p:spPr>
          <a:xfrm>
            <a:off x="3471489" y="32774"/>
            <a:ext cx="1774845" cy="646331"/>
          </a:xfrm>
          <a:prstGeom prst="rect">
            <a:avLst/>
          </a:prstGeom>
          <a:noFill/>
        </p:spPr>
        <p:txBody>
          <a:bodyPr wrap="none" lIns="91440" tIns="45720" rIns="91440" bIns="45720">
            <a:spAutoFit/>
          </a:bodyPr>
          <a:lstStyle/>
          <a:p>
            <a:pPr algn="ctr"/>
            <a:r>
              <a:rPr lang="pt-BR" sz="3600" b="1" cap="none" spc="0" dirty="0">
                <a:ln w="9525">
                  <a:solidFill>
                    <a:schemeClr val="bg1"/>
                  </a:solidFill>
                  <a:prstDash val="solid"/>
                </a:ln>
                <a:solidFill>
                  <a:srgbClr val="FF5050"/>
                </a:solidFill>
                <a:effectLst>
                  <a:outerShdw blurRad="12700" dist="38100" dir="2700000" algn="tl" rotWithShape="0">
                    <a:schemeClr val="accent5">
                      <a:lumMod val="60000"/>
                      <a:lumOff val="40000"/>
                    </a:schemeClr>
                  </a:outerShdw>
                </a:effectLst>
              </a:rPr>
              <a:t>USERS</a:t>
            </a:r>
          </a:p>
        </p:txBody>
      </p:sp>
    </p:spTree>
    <p:extLst>
      <p:ext uri="{BB962C8B-B14F-4D97-AF65-F5344CB8AC3E}">
        <p14:creationId xmlns:p14="http://schemas.microsoft.com/office/powerpoint/2010/main" val="422561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7" grpId="0" animBg="1"/>
      <p:bldP spid="108" grpId="0"/>
      <p:bldP spid="109" grpId="0"/>
      <p:bldP spid="110" grpId="0"/>
      <p:bldP spid="112" grpId="0"/>
      <p:bldP spid="150" grpId="0" animBg="1"/>
      <p:bldP spid="182"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367;p49">
            <a:extLst>
              <a:ext uri="{FF2B5EF4-FFF2-40B4-BE49-F238E27FC236}">
                <a16:creationId xmlns:a16="http://schemas.microsoft.com/office/drawing/2014/main" id="{445C16D9-1492-6469-259A-07523DDFAFDD}"/>
              </a:ext>
            </a:extLst>
          </p:cNvPr>
          <p:cNvSpPr/>
          <p:nvPr/>
        </p:nvSpPr>
        <p:spPr>
          <a:xfrm>
            <a:off x="3194415" y="4745841"/>
            <a:ext cx="121919" cy="46187"/>
          </a:xfrm>
          <a:custGeom>
            <a:avLst/>
            <a:gdLst/>
            <a:ahLst/>
            <a:cxnLst/>
            <a:rect l="l" t="t" r="r" b="b"/>
            <a:pathLst>
              <a:path w="4979" h="44" extrusionOk="0">
                <a:moveTo>
                  <a:pt x="2489" y="0"/>
                </a:moveTo>
                <a:cubicBezTo>
                  <a:pt x="1113" y="0"/>
                  <a:pt x="1" y="0"/>
                  <a:pt x="1" y="29"/>
                </a:cubicBezTo>
                <a:cubicBezTo>
                  <a:pt x="1" y="44"/>
                  <a:pt x="1099" y="44"/>
                  <a:pt x="2489" y="44"/>
                </a:cubicBezTo>
                <a:cubicBezTo>
                  <a:pt x="3866" y="44"/>
                  <a:pt x="4978" y="44"/>
                  <a:pt x="4978" y="29"/>
                </a:cubicBezTo>
                <a:cubicBezTo>
                  <a:pt x="4978" y="0"/>
                  <a:pt x="3866" y="0"/>
                  <a:pt x="24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2" name="Objeto 1">
            <a:extLst>
              <a:ext uri="{FF2B5EF4-FFF2-40B4-BE49-F238E27FC236}">
                <a16:creationId xmlns:a16="http://schemas.microsoft.com/office/drawing/2014/main" id="{CE256260-1821-24A4-BB6F-A03888596E6D}"/>
              </a:ext>
            </a:extLst>
          </p:cNvPr>
          <p:cNvGraphicFramePr>
            <a:graphicFrameLocks noChangeAspect="1"/>
          </p:cNvGraphicFramePr>
          <p:nvPr>
            <p:extLst>
              <p:ext uri="{D42A27DB-BD31-4B8C-83A1-F6EECF244321}">
                <p14:modId xmlns:p14="http://schemas.microsoft.com/office/powerpoint/2010/main" val="202947549"/>
              </p:ext>
            </p:extLst>
          </p:nvPr>
        </p:nvGraphicFramePr>
        <p:xfrm>
          <a:off x="4072435" y="95238"/>
          <a:ext cx="4970741" cy="4955414"/>
        </p:xfrm>
        <a:graphic>
          <a:graphicData uri="http://schemas.openxmlformats.org/presentationml/2006/ole">
            <mc:AlternateContent xmlns:mc="http://schemas.openxmlformats.org/markup-compatibility/2006">
              <mc:Choice xmlns:v="urn:schemas-microsoft-com:vml" Requires="v">
                <p:oleObj spid="_x0000_s4098" name="Bitmap Image" r:id="rId3" imgW="4633560" imgH="4619880" progId="PBrush">
                  <p:embed/>
                </p:oleObj>
              </mc:Choice>
              <mc:Fallback>
                <p:oleObj name="Bitmap Image" r:id="rId3" imgW="4633560" imgH="4619880" progId="PBrush">
                  <p:embed/>
                  <p:pic>
                    <p:nvPicPr>
                      <p:cNvPr id="2" name="Objeto 1">
                        <a:extLst>
                          <a:ext uri="{FF2B5EF4-FFF2-40B4-BE49-F238E27FC236}">
                            <a16:creationId xmlns:a16="http://schemas.microsoft.com/office/drawing/2014/main" id="{CE256260-1821-24A4-BB6F-A03888596E6D}"/>
                          </a:ext>
                        </a:extLst>
                      </p:cNvPr>
                      <p:cNvPicPr/>
                      <p:nvPr/>
                    </p:nvPicPr>
                    <p:blipFill>
                      <a:blip r:embed="rId4"/>
                      <a:stretch>
                        <a:fillRect/>
                      </a:stretch>
                    </p:blipFill>
                    <p:spPr>
                      <a:xfrm>
                        <a:off x="4072435" y="95238"/>
                        <a:ext cx="4970741" cy="4955414"/>
                      </a:xfrm>
                      <a:prstGeom prst="rect">
                        <a:avLst/>
                      </a:prstGeom>
                    </p:spPr>
                  </p:pic>
                </p:oleObj>
              </mc:Fallback>
            </mc:AlternateContent>
          </a:graphicData>
        </a:graphic>
      </p:graphicFrame>
      <p:sp>
        <p:nvSpPr>
          <p:cNvPr id="116" name="Retângulo 115">
            <a:extLst>
              <a:ext uri="{FF2B5EF4-FFF2-40B4-BE49-F238E27FC236}">
                <a16:creationId xmlns:a16="http://schemas.microsoft.com/office/drawing/2014/main" id="{7A35A330-651A-9855-B710-6AE09DA79DC8}"/>
              </a:ext>
            </a:extLst>
          </p:cNvPr>
          <p:cNvSpPr/>
          <p:nvPr/>
        </p:nvSpPr>
        <p:spPr>
          <a:xfrm>
            <a:off x="298625" y="178031"/>
            <a:ext cx="3448182" cy="1077218"/>
          </a:xfrm>
          <a:prstGeom prst="rect">
            <a:avLst/>
          </a:prstGeom>
          <a:noFill/>
        </p:spPr>
        <p:txBody>
          <a:bodyPr wrap="square" lIns="91440" tIns="45720" rIns="91440" bIns="45720">
            <a:spAutoFit/>
          </a:bodyPr>
          <a:lstStyle/>
          <a:p>
            <a:pPr algn="ctr"/>
            <a:r>
              <a:rPr lang="pt-BR" sz="3200" b="1" cap="none" spc="0" dirty="0" err="1">
                <a:ln w="13462">
                  <a:solidFill>
                    <a:schemeClr val="bg1"/>
                  </a:solidFill>
                  <a:prstDash val="solid"/>
                </a:ln>
                <a:solidFill>
                  <a:srgbClr val="00FF00"/>
                </a:solidFill>
                <a:effectLst>
                  <a:outerShdw dist="38100" dir="2700000" algn="bl" rotWithShape="0">
                    <a:schemeClr val="accent5"/>
                  </a:outerShdw>
                </a:effectLst>
              </a:rPr>
              <a:t>Survey</a:t>
            </a:r>
            <a:r>
              <a:rPr lang="pt-BR" sz="3200" b="1" cap="none" spc="0" dirty="0">
                <a:ln w="13462">
                  <a:solidFill>
                    <a:schemeClr val="bg1"/>
                  </a:solidFill>
                  <a:prstDash val="solid"/>
                </a:ln>
                <a:solidFill>
                  <a:srgbClr val="00FF00"/>
                </a:solidFill>
                <a:effectLst>
                  <a:outerShdw dist="38100" dir="2700000" algn="bl" rotWithShape="0">
                    <a:schemeClr val="accent5"/>
                  </a:outerShdw>
                </a:effectLst>
              </a:rPr>
              <a:t> </a:t>
            </a:r>
            <a:r>
              <a:rPr lang="pt-BR" sz="3200" b="1" cap="none" spc="0" dirty="0" err="1">
                <a:ln w="13462">
                  <a:solidFill>
                    <a:schemeClr val="bg1"/>
                  </a:solidFill>
                  <a:prstDash val="solid"/>
                </a:ln>
                <a:solidFill>
                  <a:srgbClr val="00FF00"/>
                </a:solidFill>
                <a:effectLst>
                  <a:outerShdw dist="38100" dir="2700000" algn="bl" rotWithShape="0">
                    <a:schemeClr val="accent5"/>
                  </a:outerShdw>
                </a:effectLst>
              </a:rPr>
              <a:t>on</a:t>
            </a:r>
            <a:r>
              <a:rPr lang="pt-BR" sz="3200" b="1" cap="none" spc="0" dirty="0">
                <a:ln w="13462">
                  <a:solidFill>
                    <a:schemeClr val="bg1"/>
                  </a:solidFill>
                  <a:prstDash val="solid"/>
                </a:ln>
                <a:solidFill>
                  <a:srgbClr val="00FF00"/>
                </a:solidFill>
                <a:effectLst>
                  <a:outerShdw dist="38100" dir="2700000" algn="bl" rotWithShape="0">
                    <a:schemeClr val="accent5"/>
                  </a:outerShdw>
                </a:effectLst>
              </a:rPr>
              <a:t> </a:t>
            </a:r>
            <a:r>
              <a:rPr lang="pt-BR" sz="3200" b="1" cap="none" spc="0" dirty="0" err="1">
                <a:ln w="13462">
                  <a:solidFill>
                    <a:schemeClr val="bg1"/>
                  </a:solidFill>
                  <a:prstDash val="solid"/>
                </a:ln>
                <a:solidFill>
                  <a:srgbClr val="00FF00"/>
                </a:solidFill>
                <a:effectLst>
                  <a:outerShdw dist="38100" dir="2700000" algn="bl" rotWithShape="0">
                    <a:schemeClr val="accent5"/>
                  </a:outerShdw>
                </a:effectLst>
              </a:rPr>
              <a:t>user</a:t>
            </a:r>
            <a:r>
              <a:rPr lang="pt-BR" sz="3200" b="1" dirty="0" err="1">
                <a:ln w="13462">
                  <a:solidFill>
                    <a:schemeClr val="bg1"/>
                  </a:solidFill>
                  <a:prstDash val="solid"/>
                </a:ln>
                <a:solidFill>
                  <a:srgbClr val="00FF00"/>
                </a:solidFill>
                <a:effectLst>
                  <a:outerShdw dist="38100" dir="2700000" algn="bl" rotWithShape="0">
                    <a:schemeClr val="accent5"/>
                  </a:outerShdw>
                </a:effectLst>
              </a:rPr>
              <a:t>s</a:t>
            </a:r>
            <a:r>
              <a:rPr lang="pt-BR" sz="3200" b="1" dirty="0">
                <a:ln w="13462">
                  <a:solidFill>
                    <a:schemeClr val="bg1"/>
                  </a:solidFill>
                  <a:prstDash val="solid"/>
                </a:ln>
                <a:solidFill>
                  <a:srgbClr val="00FF00"/>
                </a:solidFill>
                <a:effectLst>
                  <a:outerShdw dist="38100" dir="2700000" algn="bl" rotWithShape="0">
                    <a:schemeClr val="accent5"/>
                  </a:outerShdw>
                </a:effectLst>
              </a:rPr>
              <a:t>’ </a:t>
            </a:r>
            <a:r>
              <a:rPr lang="pt-BR" sz="3200" b="1" dirty="0" err="1">
                <a:ln w="13462">
                  <a:solidFill>
                    <a:schemeClr val="bg1"/>
                  </a:solidFill>
                  <a:prstDash val="solid"/>
                </a:ln>
                <a:solidFill>
                  <a:srgbClr val="00FF00"/>
                </a:solidFill>
                <a:effectLst>
                  <a:outerShdw dist="38100" dir="2700000" algn="bl" rotWithShape="0">
                    <a:schemeClr val="accent5"/>
                  </a:outerShdw>
                </a:effectLst>
              </a:rPr>
              <a:t>needs</a:t>
            </a:r>
            <a:endParaRPr lang="pt-BR" sz="3200" b="1" cap="none" spc="0" dirty="0">
              <a:ln w="13462">
                <a:solidFill>
                  <a:schemeClr val="bg1"/>
                </a:solidFill>
                <a:prstDash val="solid"/>
              </a:ln>
              <a:solidFill>
                <a:srgbClr val="00FF00"/>
              </a:solidFill>
              <a:effectLst>
                <a:outerShdw dist="38100" dir="2700000" algn="bl" rotWithShape="0">
                  <a:schemeClr val="accent5"/>
                </a:outerShdw>
              </a:effectLst>
            </a:endParaRPr>
          </a:p>
        </p:txBody>
      </p:sp>
    </p:spTree>
    <p:extLst>
      <p:ext uri="{BB962C8B-B14F-4D97-AF65-F5344CB8AC3E}">
        <p14:creationId xmlns:p14="http://schemas.microsoft.com/office/powerpoint/2010/main" val="4193213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 name="Retângulo 10">
            <a:extLst>
              <a:ext uri="{FF2B5EF4-FFF2-40B4-BE49-F238E27FC236}">
                <a16:creationId xmlns:a16="http://schemas.microsoft.com/office/drawing/2014/main" id="{9E427EE0-A79E-4351-9633-8D05B5FCE125}"/>
              </a:ext>
            </a:extLst>
          </p:cNvPr>
          <p:cNvSpPr/>
          <p:nvPr/>
        </p:nvSpPr>
        <p:spPr>
          <a:xfrm>
            <a:off x="2865511" y="76987"/>
            <a:ext cx="4110420" cy="707886"/>
          </a:xfrm>
          <a:prstGeom prst="rect">
            <a:avLst/>
          </a:prstGeom>
          <a:noFill/>
        </p:spPr>
        <p:txBody>
          <a:bodyPr wrap="none" lIns="91440" tIns="45720" rIns="91440" bIns="45720">
            <a:spAutoFit/>
          </a:bodyPr>
          <a:lstStyle/>
          <a:p>
            <a:pPr algn="ctr"/>
            <a:r>
              <a:rPr lang="en-US" sz="4000" b="1" cap="none" spc="0" dirty="0">
                <a:ln w="22225">
                  <a:solidFill>
                    <a:schemeClr val="accent2"/>
                  </a:solidFill>
                  <a:prstDash val="solid"/>
                </a:ln>
                <a:solidFill>
                  <a:schemeClr val="accent2">
                    <a:lumMod val="40000"/>
                    <a:lumOff val="60000"/>
                  </a:schemeClr>
                </a:solidFill>
                <a:effectLst/>
                <a:latin typeface="Proxima Nova"/>
                <a:ea typeface="Proxima Nova"/>
                <a:cs typeface="Proxima Nova"/>
                <a:sym typeface="Proxima Nova"/>
              </a:rPr>
              <a:t>METHODOLOGY</a:t>
            </a:r>
            <a:endParaRPr lang="pt-BR" sz="4000" b="1" cap="none" spc="0" dirty="0">
              <a:ln w="22225">
                <a:solidFill>
                  <a:schemeClr val="accent2"/>
                </a:solidFill>
                <a:prstDash val="solid"/>
              </a:ln>
              <a:solidFill>
                <a:schemeClr val="accent2">
                  <a:lumMod val="40000"/>
                  <a:lumOff val="60000"/>
                </a:schemeClr>
              </a:solidFill>
              <a:effectLst/>
            </a:endParaRPr>
          </a:p>
        </p:txBody>
      </p:sp>
      <p:sp>
        <p:nvSpPr>
          <p:cNvPr id="2" name="Elipse 1">
            <a:extLst>
              <a:ext uri="{FF2B5EF4-FFF2-40B4-BE49-F238E27FC236}">
                <a16:creationId xmlns:a16="http://schemas.microsoft.com/office/drawing/2014/main" id="{4412424E-798A-0E8F-904D-DA213DD127B7}"/>
              </a:ext>
            </a:extLst>
          </p:cNvPr>
          <p:cNvSpPr/>
          <p:nvPr/>
        </p:nvSpPr>
        <p:spPr>
          <a:xfrm>
            <a:off x="322368" y="1563457"/>
            <a:ext cx="5493216" cy="2790659"/>
          </a:xfrm>
          <a:prstGeom prst="ellipse">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800" dirty="0">
                <a:solidFill>
                  <a:schemeClr val="bg1"/>
                </a:solidFill>
                <a:latin typeface="Calibri" panose="020F0502020204030204" pitchFamily="34" charset="0"/>
                <a:cs typeface="Calibri" panose="020F0502020204030204" pitchFamily="34" charset="0"/>
              </a:rPr>
              <a:t>The methodology is based on the automatic approach described in Garcia </a:t>
            </a:r>
            <a:r>
              <a:rPr lang="en-US" sz="1800" i="1" dirty="0">
                <a:solidFill>
                  <a:schemeClr val="bg1"/>
                </a:solidFill>
                <a:latin typeface="Calibri" panose="020F0502020204030204" pitchFamily="34" charset="0"/>
                <a:cs typeface="Calibri" panose="020F0502020204030204" pitchFamily="34" charset="0"/>
              </a:rPr>
              <a:t>et al. </a:t>
            </a:r>
            <a:r>
              <a:rPr lang="en-US" sz="1800" dirty="0">
                <a:solidFill>
                  <a:schemeClr val="bg1"/>
                </a:solidFill>
                <a:latin typeface="Calibri" panose="020F0502020204030204" pitchFamily="34" charset="0"/>
                <a:cs typeface="Calibri" panose="020F0502020204030204" pitchFamily="34" charset="0"/>
              </a:rPr>
              <a:t>(2019a) and a manual review and validation of the extracted data made by lexicographers.</a:t>
            </a:r>
            <a:endParaRPr lang="en-US" sz="2100" dirty="0">
              <a:solidFill>
                <a:schemeClr val="bg1"/>
              </a:solidFill>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82" name="CaixaDeTexto 181">
            <a:extLst>
              <a:ext uri="{FF2B5EF4-FFF2-40B4-BE49-F238E27FC236}">
                <a16:creationId xmlns:a16="http://schemas.microsoft.com/office/drawing/2014/main" id="{09D3DCF5-0D43-4F30-9337-CF1C137155AD}"/>
              </a:ext>
            </a:extLst>
          </p:cNvPr>
          <p:cNvSpPr txBox="1"/>
          <p:nvPr/>
        </p:nvSpPr>
        <p:spPr>
          <a:xfrm>
            <a:off x="562780" y="645461"/>
            <a:ext cx="8018438" cy="1200329"/>
          </a:xfrm>
          <a:prstGeom prst="rect">
            <a:avLst/>
          </a:prstGeom>
          <a:noFill/>
        </p:spPr>
        <p:txBody>
          <a:bodyPr wrap="square">
            <a:spAutoFit/>
          </a:bodyPr>
          <a:lstStyle/>
          <a:p>
            <a:r>
              <a:rPr lang="en-US" sz="1800" dirty="0">
                <a:solidFill>
                  <a:schemeClr val="tx1"/>
                </a:solidFill>
                <a:latin typeface="Calibri" panose="020F0502020204030204" pitchFamily="34" charset="0"/>
              </a:rPr>
              <a:t>A large corpus for each of the five languages was automatically compiled, using different source data – and </a:t>
            </a:r>
            <a:r>
              <a:rPr lang="pt-PT" sz="1600" spc="-1" dirty="0">
                <a:solidFill>
                  <a:schemeClr val="tx1"/>
                </a:solidFill>
              </a:rPr>
              <a:t>parsed with UDPipe (Straka &amp; Straková, 2017)</a:t>
            </a:r>
            <a:r>
              <a:rPr lang="en-US" sz="1600" dirty="0">
                <a:solidFill>
                  <a:schemeClr val="tx1"/>
                </a:solidFill>
                <a:latin typeface="Calibri" panose="020F0502020204030204" pitchFamily="34" charset="0"/>
              </a:rPr>
              <a:t>:</a:t>
            </a:r>
          </a:p>
          <a:p>
            <a:endParaRPr lang="pt-BR" sz="1600" dirty="0">
              <a:solidFill>
                <a:schemeClr val="tx1"/>
              </a:solidFill>
            </a:endParaRPr>
          </a:p>
          <a:p>
            <a:endParaRPr lang="pt-BR" sz="1800" dirty="0">
              <a:solidFill>
                <a:schemeClr val="tx1"/>
              </a:solidFill>
            </a:endParaRPr>
          </a:p>
        </p:txBody>
      </p:sp>
      <p:sp>
        <p:nvSpPr>
          <p:cNvPr id="185" name="Retângulo 184">
            <a:extLst>
              <a:ext uri="{FF2B5EF4-FFF2-40B4-BE49-F238E27FC236}">
                <a16:creationId xmlns:a16="http://schemas.microsoft.com/office/drawing/2014/main" id="{22D96581-C315-40DF-8AEA-0C76DBF143BF}"/>
              </a:ext>
            </a:extLst>
          </p:cNvPr>
          <p:cNvSpPr/>
          <p:nvPr/>
        </p:nvSpPr>
        <p:spPr>
          <a:xfrm>
            <a:off x="3428738" y="46416"/>
            <a:ext cx="2286523" cy="484748"/>
          </a:xfrm>
          <a:prstGeom prst="rect">
            <a:avLst/>
          </a:prstGeom>
          <a:noFill/>
        </p:spPr>
        <p:txBody>
          <a:bodyPr wrap="none" lIns="68580" tIns="34290" rIns="68580" bIns="34290">
            <a:spAutoFit/>
          </a:bodyPr>
          <a:lstStyle/>
          <a:p>
            <a:pPr algn="ctr"/>
            <a:r>
              <a:rPr lang="en-US" sz="27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roxima Nova"/>
                <a:ea typeface="Proxima Nova"/>
                <a:cs typeface="Proxima Nova"/>
                <a:sym typeface="Proxima Nova"/>
              </a:rPr>
              <a:t>THE </a:t>
            </a:r>
            <a:r>
              <a:rPr lang="en-US" sz="27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roxima Nova"/>
                <a:sym typeface="Proxima Nova"/>
              </a:rPr>
              <a:t>CORPUS</a:t>
            </a:r>
            <a:endParaRPr lang="pt-BR" sz="27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3" name="Imagem 2">
            <a:extLst>
              <a:ext uri="{FF2B5EF4-FFF2-40B4-BE49-F238E27FC236}">
                <a16:creationId xmlns:a16="http://schemas.microsoft.com/office/drawing/2014/main" id="{5BBEA850-3537-42D0-A9AA-D1F33A547A5D}"/>
              </a:ext>
            </a:extLst>
          </p:cNvPr>
          <p:cNvPicPr>
            <a:picLocks noChangeAspect="1"/>
          </p:cNvPicPr>
          <p:nvPr/>
        </p:nvPicPr>
        <p:blipFill>
          <a:blip r:embed="rId3"/>
          <a:stretch>
            <a:fillRect/>
          </a:stretch>
        </p:blipFill>
        <p:spPr>
          <a:xfrm>
            <a:off x="0" y="1519757"/>
            <a:ext cx="9144000" cy="3293639"/>
          </a:xfrm>
          <a:prstGeom prst="rect">
            <a:avLst/>
          </a:prstGeom>
        </p:spPr>
      </p:pic>
    </p:spTree>
    <p:extLst>
      <p:ext uri="{BB962C8B-B14F-4D97-AF65-F5344CB8AC3E}">
        <p14:creationId xmlns:p14="http://schemas.microsoft.com/office/powerpoint/2010/main" val="2068146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30;p49">
            <a:extLst>
              <a:ext uri="{FF2B5EF4-FFF2-40B4-BE49-F238E27FC236}">
                <a16:creationId xmlns:a16="http://schemas.microsoft.com/office/drawing/2014/main" id="{D954461C-BF1F-00B5-1EE8-CBECED1D9507}"/>
              </a:ext>
            </a:extLst>
          </p:cNvPr>
          <p:cNvPicPr preferRelativeResize="0"/>
          <p:nvPr/>
        </p:nvPicPr>
        <p:blipFill>
          <a:blip r:embed="rId2">
            <a:alphaModFix/>
          </a:blip>
          <a:stretch>
            <a:fillRect/>
          </a:stretch>
        </p:blipFill>
        <p:spPr>
          <a:xfrm>
            <a:off x="125082" y="313077"/>
            <a:ext cx="6690284" cy="2125884"/>
          </a:xfrm>
          <a:prstGeom prst="rect">
            <a:avLst/>
          </a:prstGeom>
          <a:noFill/>
          <a:ln>
            <a:noFill/>
          </a:ln>
        </p:spPr>
      </p:pic>
      <p:sp>
        <p:nvSpPr>
          <p:cNvPr id="3" name="Google Shape;436;p49">
            <a:extLst>
              <a:ext uri="{FF2B5EF4-FFF2-40B4-BE49-F238E27FC236}">
                <a16:creationId xmlns:a16="http://schemas.microsoft.com/office/drawing/2014/main" id="{BBCE3DF2-DDF1-5A1A-8BA0-D0143F421218}"/>
              </a:ext>
            </a:extLst>
          </p:cNvPr>
          <p:cNvSpPr txBox="1">
            <a:spLocks/>
          </p:cNvSpPr>
          <p:nvPr/>
        </p:nvSpPr>
        <p:spPr>
          <a:xfrm flipH="1">
            <a:off x="5846132" y="730777"/>
            <a:ext cx="1203644" cy="144738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endParaRPr lang="pt-BR" sz="2000" dirty="0">
              <a:latin typeface="Calibri" panose="020F0502020204030204" pitchFamily="34" charset="0"/>
              <a:cs typeface="Calibri" panose="020F0502020204030204" pitchFamily="34" charset="0"/>
            </a:endParaRPr>
          </a:p>
        </p:txBody>
      </p:sp>
      <p:pic>
        <p:nvPicPr>
          <p:cNvPr id="4" name="Google Shape;294;p43">
            <a:extLst>
              <a:ext uri="{FF2B5EF4-FFF2-40B4-BE49-F238E27FC236}">
                <a16:creationId xmlns:a16="http://schemas.microsoft.com/office/drawing/2014/main" id="{9E7A9446-AE2E-7575-ED80-DCDE42E49DEE}"/>
              </a:ext>
            </a:extLst>
          </p:cNvPr>
          <p:cNvPicPr preferRelativeResize="0"/>
          <p:nvPr/>
        </p:nvPicPr>
        <p:blipFill>
          <a:blip r:embed="rId3">
            <a:alphaModFix/>
          </a:blip>
          <a:stretch>
            <a:fillRect/>
          </a:stretch>
        </p:blipFill>
        <p:spPr>
          <a:xfrm>
            <a:off x="6882782" y="442304"/>
            <a:ext cx="2282158" cy="1587406"/>
          </a:xfrm>
          <a:prstGeom prst="rect">
            <a:avLst/>
          </a:prstGeom>
          <a:noFill/>
          <a:ln>
            <a:noFill/>
          </a:ln>
        </p:spPr>
      </p:pic>
      <p:sp>
        <p:nvSpPr>
          <p:cNvPr id="5" name="Retângulo 4">
            <a:extLst>
              <a:ext uri="{FF2B5EF4-FFF2-40B4-BE49-F238E27FC236}">
                <a16:creationId xmlns:a16="http://schemas.microsoft.com/office/drawing/2014/main" id="{FFA3507A-7CD1-DB95-237F-0C01E9B21D19}"/>
              </a:ext>
            </a:extLst>
          </p:cNvPr>
          <p:cNvSpPr/>
          <p:nvPr/>
        </p:nvSpPr>
        <p:spPr>
          <a:xfrm>
            <a:off x="7289280" y="985520"/>
            <a:ext cx="1455149" cy="46166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2400" dirty="0" err="1">
                <a:solidFill>
                  <a:srgbClr val="FF0066"/>
                </a:solidFill>
                <a:latin typeface="Work Sans ExtraBold" pitchFamily="2" charset="0"/>
              </a:rPr>
              <a:t>Outline</a:t>
            </a:r>
            <a:endParaRPr lang="pt-BR" sz="2400" b="1" dirty="0">
              <a:ln w="12700" cmpd="sng">
                <a:solidFill>
                  <a:schemeClr val="accent4"/>
                </a:solidFill>
                <a:prstDash val="solid"/>
              </a:ln>
              <a:solidFill>
                <a:srgbClr val="FF0066"/>
              </a:solidFill>
              <a:latin typeface="Work Sans ExtraBold" pitchFamily="2" charset="0"/>
            </a:endParaRPr>
          </a:p>
        </p:txBody>
      </p:sp>
      <p:sp>
        <p:nvSpPr>
          <p:cNvPr id="7" name="Google Shape;436;p49">
            <a:extLst>
              <a:ext uri="{FF2B5EF4-FFF2-40B4-BE49-F238E27FC236}">
                <a16:creationId xmlns:a16="http://schemas.microsoft.com/office/drawing/2014/main" id="{16C2A198-F753-0359-CAC5-027A50972328}"/>
              </a:ext>
            </a:extLst>
          </p:cNvPr>
          <p:cNvSpPr txBox="1">
            <a:spLocks/>
          </p:cNvSpPr>
          <p:nvPr/>
        </p:nvSpPr>
        <p:spPr>
          <a:xfrm flipH="1">
            <a:off x="3126121" y="2374912"/>
            <a:ext cx="1500742" cy="788158"/>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Font typeface="Arial" panose="020B0604020202020204" pitchFamily="34" charset="0"/>
              <a:buNone/>
            </a:pPr>
            <a:endParaRPr lang="pt-BR" sz="2000" dirty="0">
              <a:latin typeface="Calibri" panose="020F0502020204030204" pitchFamily="34" charset="0"/>
              <a:cs typeface="Calibri" panose="020F0502020204030204" pitchFamily="34" charset="0"/>
            </a:endParaRPr>
          </a:p>
        </p:txBody>
      </p:sp>
      <p:sp>
        <p:nvSpPr>
          <p:cNvPr id="10" name="CaixaDeTexto 9">
            <a:extLst>
              <a:ext uri="{FF2B5EF4-FFF2-40B4-BE49-F238E27FC236}">
                <a16:creationId xmlns:a16="http://schemas.microsoft.com/office/drawing/2014/main" id="{9CDC9051-36BF-C205-2635-A894DA6056B5}"/>
              </a:ext>
            </a:extLst>
          </p:cNvPr>
          <p:cNvSpPr txBox="1"/>
          <p:nvPr/>
        </p:nvSpPr>
        <p:spPr>
          <a:xfrm>
            <a:off x="499866" y="728175"/>
            <a:ext cx="1349083" cy="1015663"/>
          </a:xfrm>
          <a:prstGeom prst="rect">
            <a:avLst/>
          </a:prstGeom>
          <a:noFill/>
        </p:spPr>
        <p:txBody>
          <a:bodyPr wrap="square">
            <a:spAutoFit/>
          </a:bodyPr>
          <a:lstStyle/>
          <a:p>
            <a:r>
              <a:rPr lang="pt-BR" sz="2000" b="1" dirty="0">
                <a:solidFill>
                  <a:srgbClr val="00FFFF"/>
                </a:solidFill>
                <a:latin typeface="Calibri" panose="020F0502020204030204" pitchFamily="34" charset="0"/>
                <a:cs typeface="Calibri" panose="020F0502020204030204" pitchFamily="34" charset="0"/>
              </a:rPr>
              <a:t>DESCRIBE THE PROJECT</a:t>
            </a:r>
          </a:p>
        </p:txBody>
      </p:sp>
      <p:sp>
        <p:nvSpPr>
          <p:cNvPr id="13" name="Google Shape;434;p49">
            <a:extLst>
              <a:ext uri="{FF2B5EF4-FFF2-40B4-BE49-F238E27FC236}">
                <a16:creationId xmlns:a16="http://schemas.microsoft.com/office/drawing/2014/main" id="{2A502702-721B-B0E0-2544-305227D07DD8}"/>
              </a:ext>
            </a:extLst>
          </p:cNvPr>
          <p:cNvSpPr txBox="1">
            <a:spLocks/>
          </p:cNvSpPr>
          <p:nvPr/>
        </p:nvSpPr>
        <p:spPr>
          <a:xfrm flipH="1">
            <a:off x="5061643" y="489887"/>
            <a:ext cx="1668771" cy="1492237"/>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pt-BR" sz="1800" b="1" dirty="0">
                <a:solidFill>
                  <a:srgbClr val="C00000"/>
                </a:solidFill>
                <a:latin typeface="Calibri" panose="020F0502020204030204" pitchFamily="34" charset="0"/>
                <a:cs typeface="Calibri" panose="020F0502020204030204" pitchFamily="34" charset="0"/>
              </a:rPr>
              <a:t>SOME RESULTS </a:t>
            </a:r>
          </a:p>
          <a:p>
            <a:pPr marL="0" indent="0">
              <a:spcBef>
                <a:spcPts val="600"/>
              </a:spcBef>
              <a:buNone/>
            </a:pPr>
            <a:r>
              <a:rPr lang="pt-BR" sz="1800" b="1" dirty="0">
                <a:solidFill>
                  <a:srgbClr val="C00000"/>
                </a:solidFill>
                <a:latin typeface="Calibri" panose="020F0502020204030204" pitchFamily="34" charset="0"/>
                <a:cs typeface="Calibri" panose="020F0502020204030204" pitchFamily="34" charset="0"/>
              </a:rPr>
              <a:t>AND OUTCOMES</a:t>
            </a:r>
          </a:p>
        </p:txBody>
      </p:sp>
      <p:sp>
        <p:nvSpPr>
          <p:cNvPr id="15" name="Google Shape;434;p49">
            <a:extLst>
              <a:ext uri="{FF2B5EF4-FFF2-40B4-BE49-F238E27FC236}">
                <a16:creationId xmlns:a16="http://schemas.microsoft.com/office/drawing/2014/main" id="{274532DD-E251-802C-C2FC-56B043031185}"/>
              </a:ext>
            </a:extLst>
          </p:cNvPr>
          <p:cNvSpPr txBox="1">
            <a:spLocks/>
          </p:cNvSpPr>
          <p:nvPr/>
        </p:nvSpPr>
        <p:spPr>
          <a:xfrm flipH="1">
            <a:off x="2928422" y="504259"/>
            <a:ext cx="1220112" cy="1578786"/>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endParaRPr lang="pt-BR" sz="2000" b="1" dirty="0">
              <a:solidFill>
                <a:srgbClr val="FF6600"/>
              </a:solidFill>
              <a:latin typeface="Calibri" panose="020F0502020204030204" pitchFamily="34" charset="0"/>
              <a:cs typeface="Calibri" panose="020F0502020204030204" pitchFamily="34" charset="0"/>
            </a:endParaRPr>
          </a:p>
        </p:txBody>
      </p:sp>
      <p:sp>
        <p:nvSpPr>
          <p:cNvPr id="9" name="CaixaDeTexto 8">
            <a:extLst>
              <a:ext uri="{FF2B5EF4-FFF2-40B4-BE49-F238E27FC236}">
                <a16:creationId xmlns:a16="http://schemas.microsoft.com/office/drawing/2014/main" id="{4B7BA7BC-B987-2404-EF4F-66DB433C2D6C}"/>
              </a:ext>
            </a:extLst>
          </p:cNvPr>
          <p:cNvSpPr txBox="1"/>
          <p:nvPr/>
        </p:nvSpPr>
        <p:spPr>
          <a:xfrm>
            <a:off x="2607133" y="786666"/>
            <a:ext cx="1862689" cy="800219"/>
          </a:xfrm>
          <a:prstGeom prst="rect">
            <a:avLst/>
          </a:prstGeom>
          <a:noFill/>
        </p:spPr>
        <p:txBody>
          <a:bodyPr wrap="square">
            <a:spAutoFit/>
          </a:bodyPr>
          <a:lstStyle/>
          <a:p>
            <a:pPr marL="0" indent="0">
              <a:spcBef>
                <a:spcPts val="1200"/>
              </a:spcBef>
              <a:buNone/>
            </a:pPr>
            <a:r>
              <a:rPr lang="pt-BR" sz="1800" b="1" dirty="0">
                <a:solidFill>
                  <a:srgbClr val="FF6600"/>
                </a:solidFill>
                <a:latin typeface="Calibri" panose="020F0502020204030204" pitchFamily="34" charset="0"/>
                <a:cs typeface="Calibri" panose="020F0502020204030204" pitchFamily="34" charset="0"/>
              </a:rPr>
              <a:t>MULTPLATCOL’S </a:t>
            </a:r>
          </a:p>
          <a:p>
            <a:pPr marL="0" indent="0">
              <a:spcBef>
                <a:spcPts val="1200"/>
              </a:spcBef>
              <a:buNone/>
            </a:pPr>
            <a:r>
              <a:rPr lang="pt-BR" sz="1800" b="1" dirty="0">
                <a:solidFill>
                  <a:srgbClr val="FF6600"/>
                </a:solidFill>
                <a:latin typeface="Calibri" panose="020F0502020204030204" pitchFamily="34" charset="0"/>
                <a:cs typeface="Calibri" panose="020F0502020204030204" pitchFamily="34" charset="0"/>
              </a:rPr>
              <a:t>METHODOLOGY</a:t>
            </a:r>
          </a:p>
        </p:txBody>
      </p:sp>
      <p:pic>
        <p:nvPicPr>
          <p:cNvPr id="24" name="Imagem 23">
            <a:extLst>
              <a:ext uri="{FF2B5EF4-FFF2-40B4-BE49-F238E27FC236}">
                <a16:creationId xmlns:a16="http://schemas.microsoft.com/office/drawing/2014/main" id="{59752CE7-632F-FF24-44FF-023A9E61FC42}"/>
              </a:ext>
            </a:extLst>
          </p:cNvPr>
          <p:cNvPicPr>
            <a:picLocks noChangeAspect="1"/>
          </p:cNvPicPr>
          <p:nvPr/>
        </p:nvPicPr>
        <p:blipFill>
          <a:blip r:embed="rId4"/>
          <a:stretch>
            <a:fillRect/>
          </a:stretch>
        </p:blipFill>
        <p:spPr>
          <a:xfrm>
            <a:off x="1732346" y="2704540"/>
            <a:ext cx="4381725" cy="2101958"/>
          </a:xfrm>
          <a:prstGeom prst="rect">
            <a:avLst/>
          </a:prstGeom>
        </p:spPr>
      </p:pic>
    </p:spTree>
    <p:extLst>
      <p:ext uri="{BB962C8B-B14F-4D97-AF65-F5344CB8AC3E}">
        <p14:creationId xmlns:p14="http://schemas.microsoft.com/office/powerpoint/2010/main" val="349211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 name="Retângulo 10">
            <a:extLst>
              <a:ext uri="{FF2B5EF4-FFF2-40B4-BE49-F238E27FC236}">
                <a16:creationId xmlns:a16="http://schemas.microsoft.com/office/drawing/2014/main" id="{9E427EE0-A79E-4351-9633-8D05B5FCE125}"/>
              </a:ext>
            </a:extLst>
          </p:cNvPr>
          <p:cNvSpPr/>
          <p:nvPr/>
        </p:nvSpPr>
        <p:spPr>
          <a:xfrm>
            <a:off x="3198935" y="76987"/>
            <a:ext cx="3443570" cy="584775"/>
          </a:xfrm>
          <a:prstGeom prst="rect">
            <a:avLst/>
          </a:prstGeom>
          <a:noFill/>
        </p:spPr>
        <p:txBody>
          <a:bodyPr wrap="none" lIns="91440" tIns="45720" rIns="91440" bIns="45720">
            <a:spAutoFit/>
          </a:bodyPr>
          <a:lstStyle/>
          <a:p>
            <a:pPr algn="ctr"/>
            <a:r>
              <a:rPr lang="en-US" sz="3200" b="1" cap="none" spc="0" dirty="0">
                <a:ln w="22225">
                  <a:solidFill>
                    <a:schemeClr val="accent2"/>
                  </a:solidFill>
                  <a:prstDash val="solid"/>
                </a:ln>
                <a:solidFill>
                  <a:schemeClr val="accent2">
                    <a:lumMod val="40000"/>
                    <a:lumOff val="60000"/>
                  </a:schemeClr>
                </a:solidFill>
                <a:effectLst/>
                <a:latin typeface="Proxima Nova"/>
                <a:ea typeface="Proxima Nova"/>
                <a:cs typeface="Proxima Nova"/>
                <a:sym typeface="Proxima Nova"/>
              </a:rPr>
              <a:t>METHODOLOGY</a:t>
            </a:r>
            <a:endParaRPr lang="pt-BR" sz="3200" b="1" cap="none" spc="0" dirty="0">
              <a:ln w="22225">
                <a:solidFill>
                  <a:schemeClr val="accent2"/>
                </a:solidFill>
                <a:prstDash val="solid"/>
              </a:ln>
              <a:solidFill>
                <a:schemeClr val="accent2">
                  <a:lumMod val="40000"/>
                  <a:lumOff val="60000"/>
                </a:schemeClr>
              </a:solidFill>
              <a:effectLst/>
            </a:endParaRPr>
          </a:p>
        </p:txBody>
      </p:sp>
      <p:sp>
        <p:nvSpPr>
          <p:cNvPr id="2" name="Elipse 1">
            <a:extLst>
              <a:ext uri="{FF2B5EF4-FFF2-40B4-BE49-F238E27FC236}">
                <a16:creationId xmlns:a16="http://schemas.microsoft.com/office/drawing/2014/main" id="{4412424E-798A-0E8F-904D-DA213DD127B7}"/>
              </a:ext>
            </a:extLst>
          </p:cNvPr>
          <p:cNvSpPr/>
          <p:nvPr/>
        </p:nvSpPr>
        <p:spPr>
          <a:xfrm>
            <a:off x="398677" y="989787"/>
            <a:ext cx="2968861" cy="1457805"/>
          </a:xfrm>
          <a:prstGeom prst="ellipse">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cap="none" spc="0" dirty="0">
                <a:ln w="0">
                  <a:solidFill>
                    <a:srgbClr val="99CCFF"/>
                  </a:solidFill>
                </a:ln>
                <a:solidFill>
                  <a:srgbClr val="FF5050"/>
                </a:solidFill>
                <a:effectLst>
                  <a:outerShdw blurRad="38100" dist="25400" dir="5400000" algn="ctr" rotWithShape="0">
                    <a:srgbClr val="6E747A">
                      <a:alpha val="43000"/>
                    </a:srgbClr>
                  </a:outerShdw>
                </a:effectLst>
                <a:latin typeface="Work Sans ExtraBold" pitchFamily="2" charset="0"/>
                <a:ea typeface="Times New Roman" panose="02020603050405020304" pitchFamily="18" charset="0"/>
                <a:cs typeface="Arial" panose="020B0604020202020204" pitchFamily="34" charset="0"/>
              </a:rPr>
              <a:t>Automatic retrieval of bases</a:t>
            </a:r>
            <a:endParaRPr lang="pt-BR" sz="2400" dirty="0"/>
          </a:p>
        </p:txBody>
      </p:sp>
      <p:sp>
        <p:nvSpPr>
          <p:cNvPr id="3" name="Elipse 2">
            <a:extLst>
              <a:ext uri="{FF2B5EF4-FFF2-40B4-BE49-F238E27FC236}">
                <a16:creationId xmlns:a16="http://schemas.microsoft.com/office/drawing/2014/main" id="{F2341965-69CA-DF84-07D5-519431CE68E1}"/>
              </a:ext>
            </a:extLst>
          </p:cNvPr>
          <p:cNvSpPr/>
          <p:nvPr/>
        </p:nvSpPr>
        <p:spPr>
          <a:xfrm>
            <a:off x="2194682" y="2518695"/>
            <a:ext cx="4801103" cy="2410863"/>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0">
              <a:buClr>
                <a:schemeClr val="accent6"/>
              </a:buClr>
            </a:pPr>
            <a:r>
              <a:rPr lang="pt-PT" sz="1600" spc="-1" dirty="0">
                <a:solidFill>
                  <a:schemeClr val="bg1"/>
                </a:solidFill>
                <a:latin typeface="Calibri"/>
              </a:rPr>
              <a:t>Focus on collocation types with three morphosyntactic classes of bases:</a:t>
            </a:r>
          </a:p>
          <a:p>
            <a:pPr marL="600345" lvl="1" indent="-257175">
              <a:buClr>
                <a:schemeClr val="accent6"/>
              </a:buClr>
              <a:buFont typeface="Wingdings" panose="05000000000000000000" pitchFamily="2" charset="2"/>
              <a:buChar char="q"/>
            </a:pPr>
            <a:r>
              <a:rPr lang="pt-PT" sz="1600" spc="-1" dirty="0">
                <a:solidFill>
                  <a:schemeClr val="bg1"/>
                </a:solidFill>
                <a:latin typeface="Calibri"/>
              </a:rPr>
              <a:t>nouns</a:t>
            </a:r>
          </a:p>
          <a:p>
            <a:pPr marL="600345" lvl="1" indent="-257175">
              <a:buClr>
                <a:schemeClr val="accent6"/>
              </a:buClr>
              <a:buFont typeface="Wingdings" panose="05000000000000000000" pitchFamily="2" charset="2"/>
              <a:buChar char="q"/>
            </a:pPr>
            <a:r>
              <a:rPr lang="pt-PT" sz="1600" spc="-1" dirty="0">
                <a:solidFill>
                  <a:schemeClr val="bg1"/>
                </a:solidFill>
                <a:latin typeface="Calibri"/>
              </a:rPr>
              <a:t> verbs </a:t>
            </a:r>
          </a:p>
          <a:p>
            <a:pPr marL="600345" lvl="1" indent="-257175">
              <a:buClr>
                <a:schemeClr val="accent6"/>
              </a:buClr>
              <a:buFont typeface="Wingdings" panose="05000000000000000000" pitchFamily="2" charset="2"/>
              <a:buChar char="q"/>
            </a:pPr>
            <a:r>
              <a:rPr lang="pt-PT" sz="1600" spc="-1" dirty="0">
                <a:solidFill>
                  <a:schemeClr val="bg1"/>
                </a:solidFill>
                <a:latin typeface="Calibri"/>
              </a:rPr>
              <a:t>adjectives</a:t>
            </a:r>
            <a:endParaRPr lang="pt-BR" dirty="0">
              <a:solidFill>
                <a:schemeClr val="bg1"/>
              </a:solidFill>
            </a:endParaRPr>
          </a:p>
        </p:txBody>
      </p:sp>
      <p:sp>
        <p:nvSpPr>
          <p:cNvPr id="5" name="Seta: Curva para Baixo 4">
            <a:extLst>
              <a:ext uri="{FF2B5EF4-FFF2-40B4-BE49-F238E27FC236}">
                <a16:creationId xmlns:a16="http://schemas.microsoft.com/office/drawing/2014/main" id="{0315107B-2117-8891-D02D-7628426AE572}"/>
              </a:ext>
            </a:extLst>
          </p:cNvPr>
          <p:cNvSpPr/>
          <p:nvPr/>
        </p:nvSpPr>
        <p:spPr>
          <a:xfrm rot="2856166">
            <a:off x="3320491" y="1425022"/>
            <a:ext cx="1602029" cy="963785"/>
          </a:xfrm>
          <a:prstGeom prst="curvedDown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Tree>
    <p:extLst>
      <p:ext uri="{BB962C8B-B14F-4D97-AF65-F5344CB8AC3E}">
        <p14:creationId xmlns:p14="http://schemas.microsoft.com/office/powerpoint/2010/main" val="247702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3"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79" name="CaixaDeTexto 178">
            <a:extLst>
              <a:ext uri="{FF2B5EF4-FFF2-40B4-BE49-F238E27FC236}">
                <a16:creationId xmlns:a16="http://schemas.microsoft.com/office/drawing/2014/main" id="{F6BA1813-9784-405D-8715-5B63EA34B31C}"/>
              </a:ext>
            </a:extLst>
          </p:cNvPr>
          <p:cNvSpPr txBox="1"/>
          <p:nvPr/>
        </p:nvSpPr>
        <p:spPr>
          <a:xfrm>
            <a:off x="6918649" y="525819"/>
            <a:ext cx="2225351" cy="830997"/>
          </a:xfrm>
          <a:prstGeom prst="rect">
            <a:avLst/>
          </a:prstGeom>
          <a:noFill/>
        </p:spPr>
        <p:txBody>
          <a:bodyPr wrap="square">
            <a:spAutoFit/>
          </a:bodyPr>
          <a:lstStyle/>
          <a:p>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roxima Nova"/>
                <a:sym typeface="Proxima Nova"/>
              </a:rPr>
              <a:t>VALIDATED BASES</a:t>
            </a:r>
            <a:endParaRPr lang="pt-BR" sz="2400" dirty="0"/>
          </a:p>
        </p:txBody>
      </p:sp>
      <p:graphicFrame>
        <p:nvGraphicFramePr>
          <p:cNvPr id="6" name="Tabela 5">
            <a:extLst>
              <a:ext uri="{FF2B5EF4-FFF2-40B4-BE49-F238E27FC236}">
                <a16:creationId xmlns:a16="http://schemas.microsoft.com/office/drawing/2014/main" id="{279022B7-F00E-7ADF-D590-452F33C1E5CD}"/>
              </a:ext>
            </a:extLst>
          </p:cNvPr>
          <p:cNvGraphicFramePr>
            <a:graphicFrameLocks noGrp="1"/>
          </p:cNvGraphicFramePr>
          <p:nvPr>
            <p:extLst>
              <p:ext uri="{D42A27DB-BD31-4B8C-83A1-F6EECF244321}">
                <p14:modId xmlns:p14="http://schemas.microsoft.com/office/powerpoint/2010/main" val="2802101492"/>
              </p:ext>
            </p:extLst>
          </p:nvPr>
        </p:nvGraphicFramePr>
        <p:xfrm>
          <a:off x="334537" y="654206"/>
          <a:ext cx="6260079" cy="2160959"/>
        </p:xfrm>
        <a:graphic>
          <a:graphicData uri="http://schemas.openxmlformats.org/drawingml/2006/table">
            <a:tbl>
              <a:tblPr firstRow="1" firstCol="1" bandRow="1"/>
              <a:tblGrid>
                <a:gridCol w="883712">
                  <a:extLst>
                    <a:ext uri="{9D8B030D-6E8A-4147-A177-3AD203B41FA5}">
                      <a16:colId xmlns:a16="http://schemas.microsoft.com/office/drawing/2014/main" val="1745338744"/>
                    </a:ext>
                  </a:extLst>
                </a:gridCol>
                <a:gridCol w="1021707">
                  <a:extLst>
                    <a:ext uri="{9D8B030D-6E8A-4147-A177-3AD203B41FA5}">
                      <a16:colId xmlns:a16="http://schemas.microsoft.com/office/drawing/2014/main" val="3519575352"/>
                    </a:ext>
                  </a:extLst>
                </a:gridCol>
                <a:gridCol w="1332366">
                  <a:extLst>
                    <a:ext uri="{9D8B030D-6E8A-4147-A177-3AD203B41FA5}">
                      <a16:colId xmlns:a16="http://schemas.microsoft.com/office/drawing/2014/main" val="1266977165"/>
                    </a:ext>
                  </a:extLst>
                </a:gridCol>
                <a:gridCol w="1035302">
                  <a:extLst>
                    <a:ext uri="{9D8B030D-6E8A-4147-A177-3AD203B41FA5}">
                      <a16:colId xmlns:a16="http://schemas.microsoft.com/office/drawing/2014/main" val="463771817"/>
                    </a:ext>
                  </a:extLst>
                </a:gridCol>
                <a:gridCol w="941494">
                  <a:extLst>
                    <a:ext uri="{9D8B030D-6E8A-4147-A177-3AD203B41FA5}">
                      <a16:colId xmlns:a16="http://schemas.microsoft.com/office/drawing/2014/main" val="2029540748"/>
                    </a:ext>
                  </a:extLst>
                </a:gridCol>
                <a:gridCol w="1045498">
                  <a:extLst>
                    <a:ext uri="{9D8B030D-6E8A-4147-A177-3AD203B41FA5}">
                      <a16:colId xmlns:a16="http://schemas.microsoft.com/office/drawing/2014/main" val="2612077789"/>
                    </a:ext>
                  </a:extLst>
                </a:gridCol>
              </a:tblGrid>
              <a:tr h="444959">
                <a:tc gridSpan="6">
                  <a:txBody>
                    <a:bodyPr/>
                    <a:lstStyle/>
                    <a:p>
                      <a:pPr algn="ctr">
                        <a:lnSpc>
                          <a:spcPct val="107000"/>
                        </a:lnSpc>
                        <a:spcBef>
                          <a:spcPts val="600"/>
                        </a:spcBef>
                        <a:spcAft>
                          <a:spcPts val="600"/>
                        </a:spcAft>
                      </a:pPr>
                      <a:r>
                        <a:rPr lang="en-US" sz="1800" b="1" dirty="0">
                          <a:solidFill>
                            <a:srgbClr val="000000"/>
                          </a:solidFill>
                          <a:effectLst/>
                          <a:latin typeface="LM Roman 10"/>
                          <a:ea typeface="Times New Roman" panose="02020603050405020304" pitchFamily="18" charset="0"/>
                          <a:cs typeface="Times New Roman" panose="02020603050405020304" pitchFamily="18" charset="0"/>
                        </a:rPr>
                        <a:t>AUTOMATICALLY EXTRACTED BASES</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2761388140"/>
                  </a:ext>
                </a:extLst>
              </a:tr>
              <a:tr h="572000">
                <a:tc>
                  <a:txBody>
                    <a:bodyPr/>
                    <a:lstStyle/>
                    <a:p>
                      <a:pPr>
                        <a:lnSpc>
                          <a:spcPct val="107000"/>
                        </a:lnSpc>
                        <a:spcAft>
                          <a:spcPts val="800"/>
                        </a:spcAft>
                      </a:pPr>
                      <a:r>
                        <a:rPr lang="en-US" sz="1200" b="1">
                          <a:solidFill>
                            <a:srgbClr val="000000"/>
                          </a:solidFill>
                          <a:effectLst/>
                          <a:latin typeface="LM Roman 10"/>
                          <a:ea typeface="Times New Roman" panose="02020603050405020304" pitchFamily="18" charset="0"/>
                          <a:cs typeface="Times New Roman" panose="02020603050405020304" pitchFamily="18" charset="0"/>
                        </a:rPr>
                        <a:t> </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07000"/>
                        </a:lnSpc>
                        <a:spcAft>
                          <a:spcPts val="800"/>
                        </a:spcAft>
                      </a:pPr>
                      <a:r>
                        <a:rPr lang="es-ES_tradnl"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French</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496"/>
                    </a:solidFill>
                  </a:tcPr>
                </a:tc>
                <a:tc>
                  <a:txBody>
                    <a:bodyPr/>
                    <a:lstStyle/>
                    <a:p>
                      <a:pPr>
                        <a:lnSpc>
                          <a:spcPct val="107000"/>
                        </a:lnSpc>
                        <a:spcAft>
                          <a:spcPts val="800"/>
                        </a:spcAft>
                      </a:pPr>
                      <a:r>
                        <a:rPr lang="es-ES_tradnl"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Portuguese</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tc>
                  <a:txBody>
                    <a:bodyPr/>
                    <a:lstStyle/>
                    <a:p>
                      <a:pPr>
                        <a:lnSpc>
                          <a:spcPct val="107000"/>
                        </a:lnSpc>
                        <a:spcAft>
                          <a:spcPts val="800"/>
                        </a:spcAft>
                      </a:pPr>
                      <a:r>
                        <a:rPr lang="es-ES_tradnl"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English</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3399"/>
                    </a:solidFill>
                  </a:tcPr>
                </a:tc>
                <a:tc>
                  <a:txBody>
                    <a:bodyPr/>
                    <a:lstStyle/>
                    <a:p>
                      <a:pPr>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Spanish</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c>
                  <a:txBody>
                    <a:bodyPr/>
                    <a:lstStyle/>
                    <a:p>
                      <a:pPr>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Chinese</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518841382"/>
                  </a:ext>
                </a:extLst>
              </a:tr>
              <a:tr h="572000">
                <a:tc>
                  <a:txBody>
                    <a:bodyPr/>
                    <a:lstStyle/>
                    <a:p>
                      <a:pPr>
                        <a:lnSpc>
                          <a:spcPct val="107000"/>
                        </a:lnSpc>
                        <a:spcAft>
                          <a:spcPts val="8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Nouns </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07000"/>
                        </a:lnSpc>
                        <a:spcAft>
                          <a:spcPts val="8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9,754</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10,307</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nSpc>
                          <a:spcPct val="107000"/>
                        </a:lnSpc>
                        <a:spcAft>
                          <a:spcPts val="8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10,545</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nSpc>
                          <a:spcPct val="107000"/>
                        </a:lnSpc>
                        <a:spcAft>
                          <a:spcPts val="8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8,853</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1,858</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609648553"/>
                  </a:ext>
                </a:extLst>
              </a:tr>
              <a:tr h="572000">
                <a:tc>
                  <a:txBody>
                    <a:bodyPr/>
                    <a:lstStyle/>
                    <a:p>
                      <a:pPr>
                        <a:lnSpc>
                          <a:spcPct val="107000"/>
                        </a:lnSpc>
                        <a:spcAft>
                          <a:spcPts val="8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Verbs</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07000"/>
                        </a:lnSpc>
                        <a:spcAft>
                          <a:spcPts val="8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4,895</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5,573</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nSpc>
                          <a:spcPct val="107000"/>
                        </a:lnSpc>
                        <a:spcAft>
                          <a:spcPts val="8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5,502</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nSpc>
                          <a:spcPct val="107000"/>
                        </a:lnSpc>
                        <a:spcAft>
                          <a:spcPts val="8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3,549</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2,206</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425220126"/>
                  </a:ext>
                </a:extLst>
              </a:tr>
            </a:tbl>
          </a:graphicData>
        </a:graphic>
      </p:graphicFrame>
      <p:graphicFrame>
        <p:nvGraphicFramePr>
          <p:cNvPr id="7" name="Tabela 6">
            <a:extLst>
              <a:ext uri="{FF2B5EF4-FFF2-40B4-BE49-F238E27FC236}">
                <a16:creationId xmlns:a16="http://schemas.microsoft.com/office/drawing/2014/main" id="{03F6BA27-D31E-2A02-E9EA-B7126292D477}"/>
              </a:ext>
            </a:extLst>
          </p:cNvPr>
          <p:cNvGraphicFramePr>
            <a:graphicFrameLocks noGrp="1"/>
          </p:cNvGraphicFramePr>
          <p:nvPr>
            <p:extLst>
              <p:ext uri="{D42A27DB-BD31-4B8C-83A1-F6EECF244321}">
                <p14:modId xmlns:p14="http://schemas.microsoft.com/office/powerpoint/2010/main" val="440575928"/>
              </p:ext>
            </p:extLst>
          </p:nvPr>
        </p:nvGraphicFramePr>
        <p:xfrm>
          <a:off x="334537" y="2930298"/>
          <a:ext cx="6304361" cy="1783828"/>
        </p:xfrm>
        <a:graphic>
          <a:graphicData uri="http://schemas.openxmlformats.org/drawingml/2006/table">
            <a:tbl>
              <a:tblPr firstRow="1" firstCol="1" bandRow="1"/>
              <a:tblGrid>
                <a:gridCol w="868741">
                  <a:extLst>
                    <a:ext uri="{9D8B030D-6E8A-4147-A177-3AD203B41FA5}">
                      <a16:colId xmlns:a16="http://schemas.microsoft.com/office/drawing/2014/main" val="32328771"/>
                    </a:ext>
                  </a:extLst>
                </a:gridCol>
                <a:gridCol w="1068640">
                  <a:extLst>
                    <a:ext uri="{9D8B030D-6E8A-4147-A177-3AD203B41FA5}">
                      <a16:colId xmlns:a16="http://schemas.microsoft.com/office/drawing/2014/main" val="3353637029"/>
                    </a:ext>
                  </a:extLst>
                </a:gridCol>
                <a:gridCol w="1358905">
                  <a:extLst>
                    <a:ext uri="{9D8B030D-6E8A-4147-A177-3AD203B41FA5}">
                      <a16:colId xmlns:a16="http://schemas.microsoft.com/office/drawing/2014/main" val="2107385662"/>
                    </a:ext>
                  </a:extLst>
                </a:gridCol>
                <a:gridCol w="970060">
                  <a:extLst>
                    <a:ext uri="{9D8B030D-6E8A-4147-A177-3AD203B41FA5}">
                      <a16:colId xmlns:a16="http://schemas.microsoft.com/office/drawing/2014/main" val="830836604"/>
                    </a:ext>
                  </a:extLst>
                </a:gridCol>
                <a:gridCol w="970744">
                  <a:extLst>
                    <a:ext uri="{9D8B030D-6E8A-4147-A177-3AD203B41FA5}">
                      <a16:colId xmlns:a16="http://schemas.microsoft.com/office/drawing/2014/main" val="1164310249"/>
                    </a:ext>
                  </a:extLst>
                </a:gridCol>
                <a:gridCol w="1067271">
                  <a:extLst>
                    <a:ext uri="{9D8B030D-6E8A-4147-A177-3AD203B41FA5}">
                      <a16:colId xmlns:a16="http://schemas.microsoft.com/office/drawing/2014/main" val="1554138291"/>
                    </a:ext>
                  </a:extLst>
                </a:gridCol>
              </a:tblGrid>
              <a:tr h="367306">
                <a:tc gridSpan="6">
                  <a:txBody>
                    <a:bodyPr/>
                    <a:lstStyle/>
                    <a:p>
                      <a:pPr algn="ctr">
                        <a:lnSpc>
                          <a:spcPct val="107000"/>
                        </a:lnSpc>
                        <a:spcBef>
                          <a:spcPts val="600"/>
                        </a:spcBef>
                        <a:spcAft>
                          <a:spcPts val="600"/>
                        </a:spcAft>
                      </a:pPr>
                      <a:r>
                        <a:rPr lang="en-US" sz="1800" b="1" dirty="0">
                          <a:solidFill>
                            <a:srgbClr val="000000"/>
                          </a:solidFill>
                          <a:effectLst/>
                          <a:latin typeface="LM Roman 10"/>
                          <a:ea typeface="Times New Roman" panose="02020603050405020304" pitchFamily="18" charset="0"/>
                          <a:cs typeface="Times New Roman" panose="02020603050405020304" pitchFamily="18" charset="0"/>
                        </a:rPr>
                        <a:t>VALIDATED CANDIDATES</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2946104501"/>
                  </a:ext>
                </a:extLst>
              </a:tr>
              <a:tr h="472174">
                <a:tc>
                  <a:txBody>
                    <a:bodyPr/>
                    <a:lstStyle/>
                    <a:p>
                      <a:pPr>
                        <a:lnSpc>
                          <a:spcPct val="107000"/>
                        </a:lnSpc>
                        <a:spcAft>
                          <a:spcPts val="800"/>
                        </a:spcAft>
                      </a:pPr>
                      <a:r>
                        <a:rPr lang="en-US" sz="1200" b="1">
                          <a:solidFill>
                            <a:srgbClr val="000000"/>
                          </a:solidFill>
                          <a:effectLst/>
                          <a:latin typeface="LM Roman 10"/>
                          <a:ea typeface="Times New Roman" panose="02020603050405020304" pitchFamily="18" charset="0"/>
                          <a:cs typeface="Times New Roman" panose="02020603050405020304" pitchFamily="18" charset="0"/>
                        </a:rPr>
                        <a:t> </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07000"/>
                        </a:lnSpc>
                        <a:spcAft>
                          <a:spcPts val="800"/>
                        </a:spcAft>
                      </a:pPr>
                      <a:r>
                        <a:rPr lang="es-ES_tradnl"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French</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496"/>
                    </a:solidFill>
                  </a:tcPr>
                </a:tc>
                <a:tc>
                  <a:txBody>
                    <a:bodyPr/>
                    <a:lstStyle/>
                    <a:p>
                      <a:pPr>
                        <a:lnSpc>
                          <a:spcPct val="107000"/>
                        </a:lnSpc>
                        <a:spcAft>
                          <a:spcPts val="800"/>
                        </a:spcAft>
                      </a:pPr>
                      <a:r>
                        <a:rPr lang="es-ES_tradnl"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Portuguese</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135"/>
                    </a:solidFill>
                  </a:tcPr>
                </a:tc>
                <a:tc>
                  <a:txBody>
                    <a:bodyPr/>
                    <a:lstStyle/>
                    <a:p>
                      <a:pPr>
                        <a:lnSpc>
                          <a:spcPct val="107000"/>
                        </a:lnSpc>
                        <a:spcAft>
                          <a:spcPts val="800"/>
                        </a:spcAft>
                      </a:pPr>
                      <a:r>
                        <a:rPr lang="es-ES_tradnl"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English</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3399"/>
                    </a:solidFill>
                  </a:tcPr>
                </a:tc>
                <a:tc>
                  <a:txBody>
                    <a:bodyPr/>
                    <a:lstStyle/>
                    <a:p>
                      <a:pPr>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Spanish</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c>
                  <a:txBody>
                    <a:bodyPr/>
                    <a:lstStyle/>
                    <a:p>
                      <a:pPr>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Chinese</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350097356"/>
                  </a:ext>
                </a:extLst>
              </a:tr>
              <a:tr h="472174">
                <a:tc>
                  <a:txBody>
                    <a:bodyPr/>
                    <a:lstStyle/>
                    <a:p>
                      <a:pPr>
                        <a:lnSpc>
                          <a:spcPct val="107000"/>
                        </a:lnSpc>
                        <a:spcAft>
                          <a:spcPts val="8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Nouns </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07000"/>
                        </a:lnSpc>
                        <a:spcAft>
                          <a:spcPts val="8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8,361</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8,690</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nSpc>
                          <a:spcPct val="107000"/>
                        </a:lnSpc>
                        <a:spcAft>
                          <a:spcPts val="8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8,713</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6,576</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103</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855695467"/>
                  </a:ext>
                </a:extLst>
              </a:tr>
              <a:tr h="472174">
                <a:tc>
                  <a:txBody>
                    <a:bodyPr/>
                    <a:lstStyle/>
                    <a:p>
                      <a:pPr>
                        <a:lnSpc>
                          <a:spcPct val="107000"/>
                        </a:lnSpc>
                        <a:spcAft>
                          <a:spcPts val="8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Verbs</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07000"/>
                        </a:lnSpc>
                        <a:spcAft>
                          <a:spcPts val="8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2,902</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3,817</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nSpc>
                          <a:spcPct val="107000"/>
                        </a:lnSpc>
                        <a:spcAft>
                          <a:spcPts val="8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3,982</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2,459</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100</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731635259"/>
                  </a:ext>
                </a:extLst>
              </a:tr>
            </a:tbl>
          </a:graphicData>
        </a:graphic>
      </p:graphicFrame>
    </p:spTree>
    <p:extLst>
      <p:ext uri="{BB962C8B-B14F-4D97-AF65-F5344CB8AC3E}">
        <p14:creationId xmlns:p14="http://schemas.microsoft.com/office/powerpoint/2010/main" val="374788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4BBD573C-89FD-7736-6AC2-DC730BA6F27F}"/>
              </a:ext>
            </a:extLst>
          </p:cNvPr>
          <p:cNvSpPr>
            <a:spLocks noChangeArrowheads="1"/>
          </p:cNvSpPr>
          <p:nvPr/>
        </p:nvSpPr>
        <p:spPr bwMode="auto">
          <a:xfrm>
            <a:off x="2568575" y="18589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graphicFrame>
        <p:nvGraphicFramePr>
          <p:cNvPr id="6" name="Tabela 5">
            <a:extLst>
              <a:ext uri="{FF2B5EF4-FFF2-40B4-BE49-F238E27FC236}">
                <a16:creationId xmlns:a16="http://schemas.microsoft.com/office/drawing/2014/main" id="{7BB2FBFA-BDBA-46DE-F411-60B177163BCE}"/>
              </a:ext>
            </a:extLst>
          </p:cNvPr>
          <p:cNvGraphicFramePr>
            <a:graphicFrameLocks noGrp="1"/>
          </p:cNvGraphicFramePr>
          <p:nvPr>
            <p:extLst>
              <p:ext uri="{D42A27DB-BD31-4B8C-83A1-F6EECF244321}">
                <p14:modId xmlns:p14="http://schemas.microsoft.com/office/powerpoint/2010/main" val="1603468747"/>
              </p:ext>
            </p:extLst>
          </p:nvPr>
        </p:nvGraphicFramePr>
        <p:xfrm>
          <a:off x="3207603" y="3516456"/>
          <a:ext cx="5436233" cy="406766"/>
        </p:xfrm>
        <a:graphic>
          <a:graphicData uri="http://schemas.openxmlformats.org/drawingml/2006/table">
            <a:tbl>
              <a:tblPr firstRow="1" firstCol="1" bandRow="1"/>
              <a:tblGrid>
                <a:gridCol w="4071427">
                  <a:extLst>
                    <a:ext uri="{9D8B030D-6E8A-4147-A177-3AD203B41FA5}">
                      <a16:colId xmlns:a16="http://schemas.microsoft.com/office/drawing/2014/main" val="702954941"/>
                    </a:ext>
                  </a:extLst>
                </a:gridCol>
                <a:gridCol w="1364806">
                  <a:extLst>
                    <a:ext uri="{9D8B030D-6E8A-4147-A177-3AD203B41FA5}">
                      <a16:colId xmlns:a16="http://schemas.microsoft.com/office/drawing/2014/main" val="2197336165"/>
                    </a:ext>
                  </a:extLst>
                </a:gridCol>
              </a:tblGrid>
              <a:tr h="406766">
                <a:tc>
                  <a:txBody>
                    <a:bodyPr/>
                    <a:lstStyle/>
                    <a:p>
                      <a:pPr>
                        <a:lnSpc>
                          <a:spcPct val="107000"/>
                        </a:lnSpc>
                        <a:spcAft>
                          <a:spcPts val="800"/>
                        </a:spcAft>
                      </a:pPr>
                      <a:r>
                        <a:rPr lang="es-419"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Portuguese</a:t>
                      </a:r>
                      <a:endParaRPr lang="es-419"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800"/>
                        </a:spcAft>
                      </a:pPr>
                      <a:r>
                        <a:rPr lang="es-419"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62,968</a:t>
                      </a:r>
                      <a:endParaRPr lang="es-419"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801420517"/>
                  </a:ext>
                </a:extLst>
              </a:tr>
            </a:tbl>
          </a:graphicData>
        </a:graphic>
      </p:graphicFrame>
      <p:sp>
        <p:nvSpPr>
          <p:cNvPr id="2" name="Retângulo 1">
            <a:extLst>
              <a:ext uri="{FF2B5EF4-FFF2-40B4-BE49-F238E27FC236}">
                <a16:creationId xmlns:a16="http://schemas.microsoft.com/office/drawing/2014/main" id="{2F5C25BE-E073-BF4C-1A1A-354123B14755}"/>
              </a:ext>
            </a:extLst>
          </p:cNvPr>
          <p:cNvSpPr/>
          <p:nvPr/>
        </p:nvSpPr>
        <p:spPr>
          <a:xfrm>
            <a:off x="281055" y="251255"/>
            <a:ext cx="8335936" cy="584775"/>
          </a:xfrm>
          <a:prstGeom prst="rect">
            <a:avLst/>
          </a:prstGeom>
          <a:noFill/>
        </p:spPr>
        <p:txBody>
          <a:bodyPr wrap="none" lIns="91440" tIns="45720" rIns="91440" bIns="45720">
            <a:spAutoFit/>
          </a:bodyPr>
          <a:lstStyle/>
          <a:p>
            <a:pPr algn="ctr"/>
            <a:r>
              <a:rPr lang="es-419" sz="3200" b="1" dirty="0" err="1">
                <a:ln w="22225">
                  <a:solidFill>
                    <a:schemeClr val="accent1">
                      <a:lumMod val="60000"/>
                      <a:lumOff val="40000"/>
                    </a:schemeClr>
                  </a:solidFill>
                  <a:prstDash val="solid"/>
                </a:ln>
                <a:solidFill>
                  <a:schemeClr val="accent2">
                    <a:lumMod val="40000"/>
                    <a:lumOff val="60000"/>
                  </a:schemeClr>
                </a:solidFill>
              </a:rPr>
              <a:t>Registered</a:t>
            </a:r>
            <a:r>
              <a:rPr lang="es-419" sz="3200" b="1" dirty="0">
                <a:ln w="22225">
                  <a:solidFill>
                    <a:schemeClr val="accent1">
                      <a:lumMod val="60000"/>
                      <a:lumOff val="40000"/>
                    </a:schemeClr>
                  </a:solidFill>
                  <a:prstDash val="solid"/>
                </a:ln>
                <a:solidFill>
                  <a:schemeClr val="accent2">
                    <a:lumMod val="40000"/>
                    <a:lumOff val="60000"/>
                  </a:schemeClr>
                </a:solidFill>
              </a:rPr>
              <a:t> </a:t>
            </a:r>
            <a:r>
              <a:rPr lang="es-419" sz="3200" b="1" dirty="0" err="1">
                <a:ln w="22225">
                  <a:solidFill>
                    <a:schemeClr val="accent1">
                      <a:lumMod val="60000"/>
                      <a:lumOff val="40000"/>
                    </a:schemeClr>
                  </a:solidFill>
                  <a:prstDash val="solid"/>
                </a:ln>
                <a:solidFill>
                  <a:schemeClr val="accent2">
                    <a:lumMod val="40000"/>
                    <a:lumOff val="60000"/>
                  </a:schemeClr>
                </a:solidFill>
              </a:rPr>
              <a:t>Collocaciones</a:t>
            </a:r>
            <a:r>
              <a:rPr lang="es-419" sz="3200" b="1" dirty="0">
                <a:ln w="22225">
                  <a:solidFill>
                    <a:schemeClr val="accent1">
                      <a:lumMod val="60000"/>
                      <a:lumOff val="40000"/>
                    </a:schemeClr>
                  </a:solidFill>
                  <a:prstDash val="solid"/>
                </a:ln>
                <a:solidFill>
                  <a:schemeClr val="accent2">
                    <a:lumMod val="40000"/>
                    <a:lumOff val="60000"/>
                  </a:schemeClr>
                </a:solidFill>
              </a:rPr>
              <a:t> in </a:t>
            </a:r>
            <a:r>
              <a:rPr lang="es-419" sz="3200" b="1" dirty="0" err="1">
                <a:ln w="22225">
                  <a:solidFill>
                    <a:schemeClr val="accent1">
                      <a:lumMod val="60000"/>
                      <a:lumOff val="40000"/>
                    </a:schemeClr>
                  </a:solidFill>
                  <a:prstDash val="solid"/>
                </a:ln>
                <a:solidFill>
                  <a:schemeClr val="accent2">
                    <a:lumMod val="40000"/>
                    <a:lumOff val="60000"/>
                  </a:schemeClr>
                </a:solidFill>
              </a:rPr>
              <a:t>the</a:t>
            </a:r>
            <a:r>
              <a:rPr lang="es-419" sz="3200" b="1" cap="none" spc="0" dirty="0">
                <a:ln w="22225">
                  <a:solidFill>
                    <a:schemeClr val="accent1">
                      <a:lumMod val="60000"/>
                      <a:lumOff val="40000"/>
                    </a:schemeClr>
                  </a:solidFill>
                  <a:prstDash val="solid"/>
                </a:ln>
                <a:solidFill>
                  <a:schemeClr val="accent2">
                    <a:lumMod val="40000"/>
                    <a:lumOff val="60000"/>
                  </a:schemeClr>
                </a:solidFill>
                <a:effectLst/>
              </a:rPr>
              <a:t> </a:t>
            </a:r>
            <a:r>
              <a:rPr lang="es-419" sz="3200" b="1" i="1" cap="none" spc="0" dirty="0">
                <a:ln w="22225">
                  <a:solidFill>
                    <a:schemeClr val="accent1">
                      <a:lumMod val="60000"/>
                      <a:lumOff val="40000"/>
                    </a:schemeClr>
                  </a:solidFill>
                  <a:prstDash val="solid"/>
                </a:ln>
                <a:solidFill>
                  <a:schemeClr val="accent2">
                    <a:lumMod val="40000"/>
                    <a:lumOff val="60000"/>
                  </a:schemeClr>
                </a:solidFill>
                <a:effectLst/>
              </a:rPr>
              <a:t>COLDWS</a:t>
            </a:r>
          </a:p>
        </p:txBody>
      </p:sp>
      <p:graphicFrame>
        <p:nvGraphicFramePr>
          <p:cNvPr id="3" name="Tabela 2">
            <a:extLst>
              <a:ext uri="{FF2B5EF4-FFF2-40B4-BE49-F238E27FC236}">
                <a16:creationId xmlns:a16="http://schemas.microsoft.com/office/drawing/2014/main" id="{5AF6C510-08AA-9D76-D85D-FE9DE4636E75}"/>
              </a:ext>
            </a:extLst>
          </p:cNvPr>
          <p:cNvGraphicFramePr>
            <a:graphicFrameLocks noGrp="1"/>
          </p:cNvGraphicFramePr>
          <p:nvPr>
            <p:extLst>
              <p:ext uri="{D42A27DB-BD31-4B8C-83A1-F6EECF244321}">
                <p14:modId xmlns:p14="http://schemas.microsoft.com/office/powerpoint/2010/main" val="1564319466"/>
              </p:ext>
            </p:extLst>
          </p:nvPr>
        </p:nvGraphicFramePr>
        <p:xfrm>
          <a:off x="3174701" y="1945637"/>
          <a:ext cx="5436233" cy="406766"/>
        </p:xfrm>
        <a:graphic>
          <a:graphicData uri="http://schemas.openxmlformats.org/drawingml/2006/table">
            <a:tbl>
              <a:tblPr firstRow="1" firstCol="1" bandRow="1"/>
              <a:tblGrid>
                <a:gridCol w="4071427">
                  <a:extLst>
                    <a:ext uri="{9D8B030D-6E8A-4147-A177-3AD203B41FA5}">
                      <a16:colId xmlns:a16="http://schemas.microsoft.com/office/drawing/2014/main" val="3952186026"/>
                    </a:ext>
                  </a:extLst>
                </a:gridCol>
                <a:gridCol w="1364806">
                  <a:extLst>
                    <a:ext uri="{9D8B030D-6E8A-4147-A177-3AD203B41FA5}">
                      <a16:colId xmlns:a16="http://schemas.microsoft.com/office/drawing/2014/main" val="3294066815"/>
                    </a:ext>
                  </a:extLst>
                </a:gridCol>
              </a:tblGrid>
              <a:tr h="406766">
                <a:tc>
                  <a:txBody>
                    <a:bodyPr/>
                    <a:lstStyle/>
                    <a:p>
                      <a:pPr>
                        <a:lnSpc>
                          <a:spcPct val="107000"/>
                        </a:lnSpc>
                        <a:spcAft>
                          <a:spcPts val="800"/>
                        </a:spcAft>
                      </a:pPr>
                      <a:r>
                        <a:rPr lang="es-419" sz="2000" noProof="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Spanish</a:t>
                      </a:r>
                      <a:endParaRPr lang="es-419"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spcAft>
                          <a:spcPts val="800"/>
                        </a:spcAf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71,131</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3823616346"/>
                  </a:ext>
                </a:extLst>
              </a:tr>
            </a:tbl>
          </a:graphicData>
        </a:graphic>
      </p:graphicFrame>
      <p:graphicFrame>
        <p:nvGraphicFramePr>
          <p:cNvPr id="4" name="Tabela 3">
            <a:extLst>
              <a:ext uri="{FF2B5EF4-FFF2-40B4-BE49-F238E27FC236}">
                <a16:creationId xmlns:a16="http://schemas.microsoft.com/office/drawing/2014/main" id="{BC817A29-1075-906C-4019-45807906C6A6}"/>
              </a:ext>
            </a:extLst>
          </p:cNvPr>
          <p:cNvGraphicFramePr>
            <a:graphicFrameLocks noGrp="1"/>
          </p:cNvGraphicFramePr>
          <p:nvPr>
            <p:extLst>
              <p:ext uri="{D42A27DB-BD31-4B8C-83A1-F6EECF244321}">
                <p14:modId xmlns:p14="http://schemas.microsoft.com/office/powerpoint/2010/main" val="3024675870"/>
              </p:ext>
            </p:extLst>
          </p:nvPr>
        </p:nvGraphicFramePr>
        <p:xfrm>
          <a:off x="3174700" y="1341798"/>
          <a:ext cx="5436233" cy="406766"/>
        </p:xfrm>
        <a:graphic>
          <a:graphicData uri="http://schemas.openxmlformats.org/drawingml/2006/table">
            <a:tbl>
              <a:tblPr firstRow="1" firstCol="1" bandRow="1"/>
              <a:tblGrid>
                <a:gridCol w="4071427">
                  <a:extLst>
                    <a:ext uri="{9D8B030D-6E8A-4147-A177-3AD203B41FA5}">
                      <a16:colId xmlns:a16="http://schemas.microsoft.com/office/drawing/2014/main" val="2473653457"/>
                    </a:ext>
                  </a:extLst>
                </a:gridCol>
                <a:gridCol w="1364806">
                  <a:extLst>
                    <a:ext uri="{9D8B030D-6E8A-4147-A177-3AD203B41FA5}">
                      <a16:colId xmlns:a16="http://schemas.microsoft.com/office/drawing/2014/main" val="415892141"/>
                    </a:ext>
                  </a:extLst>
                </a:gridCol>
              </a:tblGrid>
              <a:tr h="406766">
                <a:tc>
                  <a:txBody>
                    <a:bodyPr/>
                    <a:lstStyle/>
                    <a:p>
                      <a:pPr>
                        <a:lnSpc>
                          <a:spcPct val="107000"/>
                        </a:lnSpc>
                        <a:spcAft>
                          <a:spcPts val="800"/>
                        </a:spcAf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Chinese</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nSpc>
                          <a:spcPct val="107000"/>
                        </a:lnSpc>
                        <a:spcAft>
                          <a:spcPts val="800"/>
                        </a:spcAft>
                      </a:pPr>
                      <a:r>
                        <a:rPr lang="en-US" sz="2000"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5,786</a:t>
                      </a:r>
                      <a:endParaRPr lang="pt-BR" sz="11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1922825567"/>
                  </a:ext>
                </a:extLst>
              </a:tr>
            </a:tbl>
          </a:graphicData>
        </a:graphic>
      </p:graphicFrame>
      <p:graphicFrame>
        <p:nvGraphicFramePr>
          <p:cNvPr id="336" name="Tabela 335">
            <a:extLst>
              <a:ext uri="{FF2B5EF4-FFF2-40B4-BE49-F238E27FC236}">
                <a16:creationId xmlns:a16="http://schemas.microsoft.com/office/drawing/2014/main" id="{2CDCED14-BD4C-AEA6-CD79-67A77BD61810}"/>
              </a:ext>
            </a:extLst>
          </p:cNvPr>
          <p:cNvGraphicFramePr>
            <a:graphicFrameLocks noGrp="1"/>
          </p:cNvGraphicFramePr>
          <p:nvPr>
            <p:extLst>
              <p:ext uri="{D42A27DB-BD31-4B8C-83A1-F6EECF244321}">
                <p14:modId xmlns:p14="http://schemas.microsoft.com/office/powerpoint/2010/main" val="845077816"/>
              </p:ext>
            </p:extLst>
          </p:nvPr>
        </p:nvGraphicFramePr>
        <p:xfrm>
          <a:off x="3174699" y="2503886"/>
          <a:ext cx="5436233" cy="349792"/>
        </p:xfrm>
        <a:graphic>
          <a:graphicData uri="http://schemas.openxmlformats.org/drawingml/2006/table">
            <a:tbl>
              <a:tblPr firstRow="1" firstCol="1" bandRow="1"/>
              <a:tblGrid>
                <a:gridCol w="4071427">
                  <a:extLst>
                    <a:ext uri="{9D8B030D-6E8A-4147-A177-3AD203B41FA5}">
                      <a16:colId xmlns:a16="http://schemas.microsoft.com/office/drawing/2014/main" val="4192887051"/>
                    </a:ext>
                  </a:extLst>
                </a:gridCol>
                <a:gridCol w="1364806">
                  <a:extLst>
                    <a:ext uri="{9D8B030D-6E8A-4147-A177-3AD203B41FA5}">
                      <a16:colId xmlns:a16="http://schemas.microsoft.com/office/drawing/2014/main" val="3550330470"/>
                    </a:ext>
                  </a:extLst>
                </a:gridCol>
              </a:tblGrid>
              <a:tr h="349792">
                <a:tc>
                  <a:txBody>
                    <a:bodyPr/>
                    <a:lstStyle/>
                    <a:p>
                      <a:pPr>
                        <a:lnSpc>
                          <a:spcPct val="107000"/>
                        </a:lnSpc>
                        <a:spcAft>
                          <a:spcPts val="800"/>
                        </a:spcAft>
                      </a:pPr>
                      <a:r>
                        <a:rPr lang="es-419"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French</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a:lnSpc>
                          <a:spcPct val="107000"/>
                        </a:lnSpc>
                        <a:spcAft>
                          <a:spcPts val="800"/>
                        </a:spcAf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60,447</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extLst>
                  <a:ext uri="{0D108BD9-81ED-4DB2-BD59-A6C34878D82A}">
                    <a16:rowId xmlns:a16="http://schemas.microsoft.com/office/drawing/2014/main" val="780838684"/>
                  </a:ext>
                </a:extLst>
              </a:tr>
            </a:tbl>
          </a:graphicData>
        </a:graphic>
      </p:graphicFrame>
      <p:graphicFrame>
        <p:nvGraphicFramePr>
          <p:cNvPr id="337" name="Tabela 336">
            <a:extLst>
              <a:ext uri="{FF2B5EF4-FFF2-40B4-BE49-F238E27FC236}">
                <a16:creationId xmlns:a16="http://schemas.microsoft.com/office/drawing/2014/main" id="{30C50798-D82B-C598-0C3D-AAB5DFD3790F}"/>
              </a:ext>
            </a:extLst>
          </p:cNvPr>
          <p:cNvGraphicFramePr>
            <a:graphicFrameLocks noGrp="1"/>
          </p:cNvGraphicFramePr>
          <p:nvPr>
            <p:extLst>
              <p:ext uri="{D42A27DB-BD31-4B8C-83A1-F6EECF244321}">
                <p14:modId xmlns:p14="http://schemas.microsoft.com/office/powerpoint/2010/main" val="2258953572"/>
              </p:ext>
            </p:extLst>
          </p:nvPr>
        </p:nvGraphicFramePr>
        <p:xfrm>
          <a:off x="3174699" y="2992291"/>
          <a:ext cx="5436233" cy="406766"/>
        </p:xfrm>
        <a:graphic>
          <a:graphicData uri="http://schemas.openxmlformats.org/drawingml/2006/table">
            <a:tbl>
              <a:tblPr firstRow="1" firstCol="1" bandRow="1"/>
              <a:tblGrid>
                <a:gridCol w="4071427">
                  <a:extLst>
                    <a:ext uri="{9D8B030D-6E8A-4147-A177-3AD203B41FA5}">
                      <a16:colId xmlns:a16="http://schemas.microsoft.com/office/drawing/2014/main" val="2388101552"/>
                    </a:ext>
                  </a:extLst>
                </a:gridCol>
                <a:gridCol w="1364806">
                  <a:extLst>
                    <a:ext uri="{9D8B030D-6E8A-4147-A177-3AD203B41FA5}">
                      <a16:colId xmlns:a16="http://schemas.microsoft.com/office/drawing/2014/main" val="2994033456"/>
                    </a:ext>
                  </a:extLst>
                </a:gridCol>
              </a:tblGrid>
              <a:tr h="406766">
                <a:tc>
                  <a:txBody>
                    <a:bodyPr/>
                    <a:lstStyle/>
                    <a:p>
                      <a:pPr>
                        <a:lnSpc>
                          <a:spcPct val="107000"/>
                        </a:lnSpc>
                        <a:spcAft>
                          <a:spcPts val="800"/>
                        </a:spcAft>
                      </a:pPr>
                      <a:r>
                        <a:rPr lang="es-419" sz="2000"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English</a:t>
                      </a:r>
                      <a:endParaRPr lang="es-419"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nSpc>
                          <a:spcPct val="107000"/>
                        </a:lnSpc>
                        <a:spcAft>
                          <a:spcPts val="800"/>
                        </a:spcAf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52,826</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2477209924"/>
                  </a:ext>
                </a:extLst>
              </a:tr>
            </a:tbl>
          </a:graphicData>
        </a:graphic>
      </p:graphicFrame>
      <p:graphicFrame>
        <p:nvGraphicFramePr>
          <p:cNvPr id="338" name="Tabela 337">
            <a:extLst>
              <a:ext uri="{FF2B5EF4-FFF2-40B4-BE49-F238E27FC236}">
                <a16:creationId xmlns:a16="http://schemas.microsoft.com/office/drawing/2014/main" id="{42D2B90A-E834-8720-9057-44E2D7DBC5C4}"/>
              </a:ext>
            </a:extLst>
          </p:cNvPr>
          <p:cNvGraphicFramePr>
            <a:graphicFrameLocks noGrp="1"/>
          </p:cNvGraphicFramePr>
          <p:nvPr>
            <p:extLst>
              <p:ext uri="{D42A27DB-BD31-4B8C-83A1-F6EECF244321}">
                <p14:modId xmlns:p14="http://schemas.microsoft.com/office/powerpoint/2010/main" val="4222994391"/>
              </p:ext>
            </p:extLst>
          </p:nvPr>
        </p:nvGraphicFramePr>
        <p:xfrm>
          <a:off x="3223915" y="4050584"/>
          <a:ext cx="5436233" cy="406766"/>
        </p:xfrm>
        <a:graphic>
          <a:graphicData uri="http://schemas.openxmlformats.org/drawingml/2006/table">
            <a:tbl>
              <a:tblPr firstRow="1" firstCol="1" bandRow="1"/>
              <a:tblGrid>
                <a:gridCol w="4071427">
                  <a:extLst>
                    <a:ext uri="{9D8B030D-6E8A-4147-A177-3AD203B41FA5}">
                      <a16:colId xmlns:a16="http://schemas.microsoft.com/office/drawing/2014/main" val="458522268"/>
                    </a:ext>
                  </a:extLst>
                </a:gridCol>
                <a:gridCol w="1364806">
                  <a:extLst>
                    <a:ext uri="{9D8B030D-6E8A-4147-A177-3AD203B41FA5}">
                      <a16:colId xmlns:a16="http://schemas.microsoft.com/office/drawing/2014/main" val="1759137213"/>
                    </a:ext>
                  </a:extLst>
                </a:gridCol>
              </a:tblGrid>
              <a:tr h="406766">
                <a:tc>
                  <a:txBody>
                    <a:bodyPr/>
                    <a:lstStyle/>
                    <a:p>
                      <a:pPr>
                        <a:lnSpc>
                          <a:spcPct val="107000"/>
                        </a:lnSpc>
                        <a:spcAft>
                          <a:spcPts val="80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Total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66"/>
                    </a:solidFill>
                  </a:tcPr>
                </a:tc>
                <a:tc>
                  <a:txBody>
                    <a:bodyPr/>
                    <a:lstStyle/>
                    <a:p>
                      <a:pPr>
                        <a:lnSpc>
                          <a:spcPct val="107000"/>
                        </a:lnSpc>
                        <a:spcAft>
                          <a:spcPts val="80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253,158</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66"/>
                    </a:solidFill>
                  </a:tcPr>
                </a:tc>
                <a:extLst>
                  <a:ext uri="{0D108BD9-81ED-4DB2-BD59-A6C34878D82A}">
                    <a16:rowId xmlns:a16="http://schemas.microsoft.com/office/drawing/2014/main" val="2992534657"/>
                  </a:ext>
                </a:extLst>
              </a:tr>
            </a:tbl>
          </a:graphicData>
        </a:graphic>
      </p:graphicFrame>
    </p:spTree>
    <p:extLst>
      <p:ext uri="{BB962C8B-B14F-4D97-AF65-F5344CB8AC3E}">
        <p14:creationId xmlns:p14="http://schemas.microsoft.com/office/powerpoint/2010/main" val="277069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8EA2F089-2774-41A9-B884-657D993D69F8}"/>
              </a:ext>
            </a:extLst>
          </p:cNvPr>
          <p:cNvSpPr/>
          <p:nvPr/>
        </p:nvSpPr>
        <p:spPr>
          <a:xfrm>
            <a:off x="1456776" y="181342"/>
            <a:ext cx="6595396" cy="523220"/>
          </a:xfrm>
          <a:prstGeom prst="rect">
            <a:avLst/>
          </a:prstGeom>
          <a:noFill/>
          <a:ln>
            <a:noFill/>
          </a:ln>
        </p:spPr>
        <p:style>
          <a:lnRef idx="0">
            <a:scrgbClr r="0" g="0" b="0"/>
          </a:lnRef>
          <a:fillRef idx="0">
            <a:scrgbClr r="0" g="0" b="0"/>
          </a:fillRef>
          <a:effectRef idx="0">
            <a:scrgbClr r="0" g="0" b="0"/>
          </a:effectRef>
          <a:fontRef idx="minor"/>
        </p:style>
        <p:txBody>
          <a:bodyPr wrap="none">
            <a:spAutoFit/>
          </a:bodyPr>
          <a:lstStyle/>
          <a:p>
            <a:pPr algn="ctr">
              <a:lnSpc>
                <a:spcPct val="100000"/>
              </a:lnSpc>
            </a:pPr>
            <a:r>
              <a:rPr lang="pt-PT" sz="2800" spc="-1" dirty="0">
                <a:solidFill>
                  <a:srgbClr val="B71E42"/>
                </a:solidFill>
                <a:latin typeface="Work Sans ExtraBold" pitchFamily="2" charset="0"/>
                <a:cs typeface="Calibri" panose="020F0502020204030204" pitchFamily="34" charset="0"/>
              </a:rPr>
              <a:t>Identification of example sentences</a:t>
            </a:r>
            <a:endParaRPr lang="pt-PT" sz="2800" spc="-1" dirty="0">
              <a:latin typeface="Work Sans ExtraBold" pitchFamily="2" charset="0"/>
              <a:cs typeface="Calibri" panose="020F0502020204030204" pitchFamily="34" charset="0"/>
            </a:endParaRPr>
          </a:p>
        </p:txBody>
      </p:sp>
      <p:sp>
        <p:nvSpPr>
          <p:cNvPr id="3" name="Retângulo 2">
            <a:extLst>
              <a:ext uri="{FF2B5EF4-FFF2-40B4-BE49-F238E27FC236}">
                <a16:creationId xmlns:a16="http://schemas.microsoft.com/office/drawing/2014/main" id="{00103A3A-1FF7-72D5-F72B-5422C6FF1158}"/>
              </a:ext>
            </a:extLst>
          </p:cNvPr>
          <p:cNvSpPr/>
          <p:nvPr/>
        </p:nvSpPr>
        <p:spPr>
          <a:xfrm>
            <a:off x="468173" y="1367942"/>
            <a:ext cx="3116275" cy="225294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6020" indent="-285750">
              <a:spcBef>
                <a:spcPts val="900"/>
              </a:spcBef>
              <a:spcAft>
                <a:spcPts val="450"/>
              </a:spcAft>
              <a:buClr>
                <a:srgbClr val="FF5050"/>
              </a:buClr>
              <a:buSzPct val="135000"/>
              <a:buFont typeface="Wingdings" panose="05000000000000000000" pitchFamily="2" charset="2"/>
              <a:buChar char="v"/>
            </a:pPr>
            <a:r>
              <a:rPr lang="pt-PT" sz="1800" spc="-1" dirty="0">
                <a:solidFill>
                  <a:srgbClr val="CC00CC"/>
                </a:solidFill>
                <a:latin typeface="Calibri"/>
                <a:ea typeface="Calibri"/>
              </a:rPr>
              <a:t>We use GDEX-inspired heuristics (Kilgariff </a:t>
            </a:r>
            <a:r>
              <a:rPr lang="pt-PT" sz="1800" i="1" spc="-1" dirty="0">
                <a:solidFill>
                  <a:srgbClr val="CC00CC"/>
                </a:solidFill>
                <a:latin typeface="Calibri"/>
                <a:ea typeface="Calibri"/>
              </a:rPr>
              <a:t>et al.</a:t>
            </a:r>
            <a:r>
              <a:rPr lang="pt-PT" sz="1800" spc="-1" dirty="0">
                <a:solidFill>
                  <a:srgbClr val="CC00CC"/>
                </a:solidFill>
                <a:latin typeface="Calibri"/>
                <a:ea typeface="Calibri"/>
              </a:rPr>
              <a:t>, 2008) </a:t>
            </a:r>
            <a:r>
              <a:rPr lang="pt-PT" sz="1800" spc="-1" dirty="0">
                <a:solidFill>
                  <a:schemeClr val="bg1"/>
                </a:solidFill>
                <a:latin typeface="Calibri"/>
                <a:ea typeface="Calibri"/>
              </a:rPr>
              <a:t>to automatically assign a score to each sentence in the corpus (containing candidate collocations). </a:t>
            </a:r>
          </a:p>
        </p:txBody>
      </p:sp>
      <p:sp>
        <p:nvSpPr>
          <p:cNvPr id="61" name="Retângulo 60">
            <a:extLst>
              <a:ext uri="{FF2B5EF4-FFF2-40B4-BE49-F238E27FC236}">
                <a16:creationId xmlns:a16="http://schemas.microsoft.com/office/drawing/2014/main" id="{9BC9C190-BC91-6492-F45B-DA9597B39735}"/>
              </a:ext>
            </a:extLst>
          </p:cNvPr>
          <p:cNvSpPr/>
          <p:nvPr/>
        </p:nvSpPr>
        <p:spPr>
          <a:xfrm>
            <a:off x="4045306" y="1367942"/>
            <a:ext cx="2889504" cy="2272885"/>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6020" indent="-285750">
              <a:spcBef>
                <a:spcPts val="900"/>
              </a:spcBef>
              <a:spcAft>
                <a:spcPts val="450"/>
              </a:spcAft>
              <a:buClr>
                <a:srgbClr val="FF5050"/>
              </a:buClr>
              <a:buSzPct val="135000"/>
              <a:buFont typeface="Wingdings" panose="05000000000000000000" pitchFamily="2" charset="2"/>
              <a:buChar char="v"/>
            </a:pPr>
            <a:r>
              <a:rPr lang="pt-PT" sz="1800" spc="-1" dirty="0">
                <a:solidFill>
                  <a:schemeClr val="bg1"/>
                </a:solidFill>
                <a:latin typeface="Calibri"/>
                <a:ea typeface="Calibri"/>
              </a:rPr>
              <a:t>Following </a:t>
            </a:r>
            <a:r>
              <a:rPr lang="pt-PT" sz="1800" spc="-1" dirty="0">
                <a:solidFill>
                  <a:srgbClr val="CC00CC"/>
                </a:solidFill>
                <a:latin typeface="Calibri"/>
                <a:ea typeface="Calibri"/>
              </a:rPr>
              <a:t>Kosem et al (2019)</a:t>
            </a:r>
            <a:r>
              <a:rPr lang="pt-PT" sz="1800" spc="-1" dirty="0">
                <a:solidFill>
                  <a:schemeClr val="bg1"/>
                </a:solidFill>
                <a:latin typeface="Calibri"/>
                <a:ea typeface="Calibri"/>
              </a:rPr>
              <a:t>, we discard sentences with less than 6 tokens and incrementally penalize those with more than 30 tokens.</a:t>
            </a:r>
            <a:endParaRPr lang="pt-PT" sz="1800" spc="-1" dirty="0">
              <a:solidFill>
                <a:schemeClr val="bg1"/>
              </a:solidFill>
            </a:endParaRPr>
          </a:p>
        </p:txBody>
      </p:sp>
    </p:spTree>
    <p:extLst>
      <p:ext uri="{BB962C8B-B14F-4D97-AF65-F5344CB8AC3E}">
        <p14:creationId xmlns:p14="http://schemas.microsoft.com/office/powerpoint/2010/main" val="67039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93" name="Retângulo 92">
            <a:extLst>
              <a:ext uri="{FF2B5EF4-FFF2-40B4-BE49-F238E27FC236}">
                <a16:creationId xmlns:a16="http://schemas.microsoft.com/office/drawing/2014/main" id="{5A44261F-5B2D-8AD2-A2D5-109C3045950E}"/>
              </a:ext>
            </a:extLst>
          </p:cNvPr>
          <p:cNvSpPr/>
          <p:nvPr/>
        </p:nvSpPr>
        <p:spPr>
          <a:xfrm>
            <a:off x="4651834" y="658265"/>
            <a:ext cx="3443570" cy="584775"/>
          </a:xfrm>
          <a:prstGeom prst="rect">
            <a:avLst/>
          </a:prstGeom>
          <a:noFill/>
        </p:spPr>
        <p:txBody>
          <a:bodyPr wrap="none" lIns="91440" tIns="45720" rIns="91440" bIns="45720">
            <a:spAutoFit/>
          </a:bodyPr>
          <a:lstStyle/>
          <a:p>
            <a:pPr algn="ctr"/>
            <a:r>
              <a:rPr lang="en-US" sz="3200" b="1" cap="none" spc="0" dirty="0">
                <a:ln w="22225">
                  <a:solidFill>
                    <a:schemeClr val="accent2"/>
                  </a:solidFill>
                  <a:prstDash val="solid"/>
                </a:ln>
                <a:solidFill>
                  <a:schemeClr val="accent2">
                    <a:lumMod val="40000"/>
                    <a:lumOff val="60000"/>
                  </a:schemeClr>
                </a:solidFill>
                <a:effectLst/>
                <a:latin typeface="Proxima Nova"/>
                <a:ea typeface="Proxima Nova"/>
                <a:cs typeface="Proxima Nova"/>
                <a:sym typeface="Proxima Nova"/>
              </a:rPr>
              <a:t>METHODOLOGY</a:t>
            </a:r>
            <a:endParaRPr lang="pt-BR" sz="3200" b="1" cap="none" spc="0" dirty="0">
              <a:ln w="22225">
                <a:solidFill>
                  <a:schemeClr val="accent2"/>
                </a:solidFill>
                <a:prstDash val="solid"/>
              </a:ln>
              <a:solidFill>
                <a:schemeClr val="accent2">
                  <a:lumMod val="40000"/>
                  <a:lumOff val="60000"/>
                </a:schemeClr>
              </a:solidFill>
              <a:effectLst/>
            </a:endParaRPr>
          </a:p>
        </p:txBody>
      </p:sp>
      <p:sp>
        <p:nvSpPr>
          <p:cNvPr id="94" name="Elipse 93">
            <a:extLst>
              <a:ext uri="{FF2B5EF4-FFF2-40B4-BE49-F238E27FC236}">
                <a16:creationId xmlns:a16="http://schemas.microsoft.com/office/drawing/2014/main" id="{1ABDA881-43FF-BDA3-4FB4-671BE45D702B}"/>
              </a:ext>
            </a:extLst>
          </p:cNvPr>
          <p:cNvSpPr/>
          <p:nvPr/>
        </p:nvSpPr>
        <p:spPr>
          <a:xfrm>
            <a:off x="296264" y="1384579"/>
            <a:ext cx="3588107" cy="169713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0" cap="none" spc="0" dirty="0">
                <a:ln w="0">
                  <a:solidFill>
                    <a:srgbClr val="99CCFF"/>
                  </a:solidFill>
                </a:ln>
                <a:solidFill>
                  <a:srgbClr val="FF5050"/>
                </a:solidFill>
                <a:effectLst>
                  <a:outerShdw blurRad="38100" dist="25400" dir="5400000" algn="ctr" rotWithShape="0">
                    <a:srgbClr val="6E747A">
                      <a:alpha val="43000"/>
                    </a:srgbClr>
                  </a:outerShdw>
                </a:effectLst>
                <a:latin typeface="Work Sans ExtraBold" pitchFamily="2" charset="0"/>
                <a:ea typeface="Times New Roman" panose="02020603050405020304" pitchFamily="18" charset="0"/>
                <a:cs typeface="Arial" panose="020B0604020202020204" pitchFamily="34" charset="0"/>
              </a:rPr>
              <a:t>Automatic Translation of Collocations</a:t>
            </a:r>
          </a:p>
          <a:p>
            <a:pPr algn="ctr"/>
            <a:r>
              <a:rPr lang="pt-PT" sz="1800" spc="-1" dirty="0">
                <a:solidFill>
                  <a:schemeClr val="bg1"/>
                </a:solidFill>
                <a:latin typeface="Calibri"/>
                <a:ea typeface="Calibri"/>
              </a:rPr>
              <a:t>(Garcia </a:t>
            </a:r>
            <a:r>
              <a:rPr lang="pt-PT" sz="1800" i="1" spc="-1" dirty="0">
                <a:solidFill>
                  <a:schemeClr val="bg1"/>
                </a:solidFill>
                <a:latin typeface="Calibri"/>
                <a:ea typeface="Calibri"/>
              </a:rPr>
              <a:t>et al.</a:t>
            </a:r>
            <a:r>
              <a:rPr lang="pt-PT" sz="1800" spc="-1" dirty="0">
                <a:solidFill>
                  <a:schemeClr val="bg1"/>
                </a:solidFill>
                <a:latin typeface="Calibri"/>
                <a:ea typeface="Calibri"/>
              </a:rPr>
              <a:t> 2019c)</a:t>
            </a:r>
            <a:endParaRPr lang="pt-BR" sz="1800" dirty="0"/>
          </a:p>
        </p:txBody>
      </p:sp>
    </p:spTree>
    <p:extLst>
      <p:ext uri="{BB962C8B-B14F-4D97-AF65-F5344CB8AC3E}">
        <p14:creationId xmlns:p14="http://schemas.microsoft.com/office/powerpoint/2010/main" val="4181771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elogramo 2">
            <a:extLst>
              <a:ext uri="{FF2B5EF4-FFF2-40B4-BE49-F238E27FC236}">
                <a16:creationId xmlns:a16="http://schemas.microsoft.com/office/drawing/2014/main" id="{7C274D8B-E65A-8559-02AE-BBEC32C30D1C}"/>
              </a:ext>
            </a:extLst>
          </p:cNvPr>
          <p:cNvSpPr/>
          <p:nvPr/>
        </p:nvSpPr>
        <p:spPr>
          <a:xfrm>
            <a:off x="2673397" y="467670"/>
            <a:ext cx="3678541" cy="3992648"/>
          </a:xfrm>
          <a:prstGeom prst="parallelogram">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cap="none" spc="0" dirty="0">
                <a:ln w="22225">
                  <a:solidFill>
                    <a:srgbClr val="6699FF"/>
                  </a:solidFill>
                  <a:prstDash val="solid"/>
                </a:ln>
                <a:solidFill>
                  <a:schemeClr val="accent2">
                    <a:lumMod val="40000"/>
                    <a:lumOff val="60000"/>
                  </a:schemeClr>
                </a:solidFill>
                <a:effectLst/>
                <a:latin typeface="Proxima Nova"/>
                <a:ea typeface="Proxima Nova"/>
                <a:cs typeface="Proxima Nova"/>
                <a:sym typeface="Proxima Nova"/>
              </a:rPr>
              <a:t>MULTPLATCOL’S</a:t>
            </a:r>
            <a:r>
              <a:rPr lang="en-US" sz="1600" b="1" cap="none" spc="0" dirty="0">
                <a:ln w="22225">
                  <a:solidFill>
                    <a:srgbClr val="6699FF"/>
                  </a:solidFill>
                  <a:prstDash val="solid"/>
                </a:ln>
                <a:solidFill>
                  <a:schemeClr val="accent2">
                    <a:lumMod val="40000"/>
                    <a:lumOff val="60000"/>
                  </a:schemeClr>
                </a:solidFill>
                <a:effectLst/>
                <a:latin typeface="Proxima Nova"/>
                <a:ea typeface="Proxima Nova"/>
                <a:cs typeface="Proxima Nova"/>
                <a:sym typeface="Proxima Nova"/>
              </a:rPr>
              <a:t> OUTCOMES AND RESULTS</a:t>
            </a:r>
            <a:endParaRPr lang="pt-BR" sz="1600" b="1" cap="none" spc="0" dirty="0">
              <a:ln w="22225">
                <a:solidFill>
                  <a:srgbClr val="6699FF"/>
                </a:solidFill>
                <a:prstDash val="solid"/>
              </a:ln>
              <a:solidFill>
                <a:schemeClr val="accent2">
                  <a:lumMod val="40000"/>
                  <a:lumOff val="60000"/>
                </a:schemeClr>
              </a:solidFill>
              <a:effectLst/>
            </a:endParaRPr>
          </a:p>
        </p:txBody>
      </p:sp>
      <p:grpSp>
        <p:nvGrpSpPr>
          <p:cNvPr id="2" name="Google Shape;1447;p34">
            <a:extLst>
              <a:ext uri="{FF2B5EF4-FFF2-40B4-BE49-F238E27FC236}">
                <a16:creationId xmlns:a16="http://schemas.microsoft.com/office/drawing/2014/main" id="{D41EB7A4-1084-A616-46F3-C3C765D2A846}"/>
              </a:ext>
            </a:extLst>
          </p:cNvPr>
          <p:cNvGrpSpPr/>
          <p:nvPr/>
        </p:nvGrpSpPr>
        <p:grpSpPr>
          <a:xfrm>
            <a:off x="362968" y="3040912"/>
            <a:ext cx="955469" cy="1914996"/>
            <a:chOff x="10383350" y="3525925"/>
            <a:chExt cx="2056100" cy="2883575"/>
          </a:xfrm>
        </p:grpSpPr>
        <p:sp>
          <p:nvSpPr>
            <p:cNvPr id="4" name="Google Shape;1448;p34">
              <a:extLst>
                <a:ext uri="{FF2B5EF4-FFF2-40B4-BE49-F238E27FC236}">
                  <a16:creationId xmlns:a16="http://schemas.microsoft.com/office/drawing/2014/main" id="{BADB7BA8-F84D-B901-FA21-9A79312E54E0}"/>
                </a:ext>
              </a:extLst>
            </p:cNvPr>
            <p:cNvSpPr/>
            <p:nvPr/>
          </p:nvSpPr>
          <p:spPr>
            <a:xfrm>
              <a:off x="10774425" y="5695775"/>
              <a:ext cx="993600" cy="89150"/>
            </a:xfrm>
            <a:custGeom>
              <a:avLst/>
              <a:gdLst/>
              <a:ahLst/>
              <a:cxnLst/>
              <a:rect l="l" t="t" r="r" b="b"/>
              <a:pathLst>
                <a:path w="39744" h="3566" extrusionOk="0">
                  <a:moveTo>
                    <a:pt x="36" y="1"/>
                  </a:moveTo>
                  <a:cubicBezTo>
                    <a:pt x="16" y="1"/>
                    <a:pt x="0" y="16"/>
                    <a:pt x="0" y="35"/>
                  </a:cubicBezTo>
                  <a:lnTo>
                    <a:pt x="0" y="3530"/>
                  </a:lnTo>
                  <a:cubicBezTo>
                    <a:pt x="0" y="3550"/>
                    <a:pt x="16" y="3566"/>
                    <a:pt x="36" y="3566"/>
                  </a:cubicBezTo>
                  <a:lnTo>
                    <a:pt x="39708" y="3566"/>
                  </a:lnTo>
                  <a:cubicBezTo>
                    <a:pt x="39728" y="3566"/>
                    <a:pt x="39743" y="3550"/>
                    <a:pt x="39743" y="3530"/>
                  </a:cubicBezTo>
                  <a:lnTo>
                    <a:pt x="39743" y="35"/>
                  </a:lnTo>
                  <a:cubicBezTo>
                    <a:pt x="39743" y="16"/>
                    <a:pt x="39728" y="1"/>
                    <a:pt x="39708" y="1"/>
                  </a:cubicBezTo>
                  <a:close/>
                </a:path>
              </a:pathLst>
            </a:custGeom>
            <a:solidFill>
              <a:srgbClr val="613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449;p34">
              <a:extLst>
                <a:ext uri="{FF2B5EF4-FFF2-40B4-BE49-F238E27FC236}">
                  <a16:creationId xmlns:a16="http://schemas.microsoft.com/office/drawing/2014/main" id="{7FE30826-BFD5-B17E-BACE-2651354600B1}"/>
                </a:ext>
              </a:extLst>
            </p:cNvPr>
            <p:cNvSpPr/>
            <p:nvPr/>
          </p:nvSpPr>
          <p:spPr>
            <a:xfrm>
              <a:off x="11330300" y="5400850"/>
              <a:ext cx="522050" cy="299100"/>
            </a:xfrm>
            <a:custGeom>
              <a:avLst/>
              <a:gdLst/>
              <a:ahLst/>
              <a:cxnLst/>
              <a:rect l="l" t="t" r="r" b="b"/>
              <a:pathLst>
                <a:path w="20882" h="11964" extrusionOk="0">
                  <a:moveTo>
                    <a:pt x="0" y="0"/>
                  </a:moveTo>
                  <a:lnTo>
                    <a:pt x="139" y="11963"/>
                  </a:lnTo>
                  <a:lnTo>
                    <a:pt x="20882" y="11963"/>
                  </a:lnTo>
                  <a:lnTo>
                    <a:pt x="20882" y="0"/>
                  </a:lnTo>
                  <a:close/>
                </a:path>
              </a:pathLst>
            </a:custGeom>
            <a:solidFill>
              <a:srgbClr val="CCA1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450;p34">
              <a:extLst>
                <a:ext uri="{FF2B5EF4-FFF2-40B4-BE49-F238E27FC236}">
                  <a16:creationId xmlns:a16="http://schemas.microsoft.com/office/drawing/2014/main" id="{9C7FB557-7B1B-F827-A5C6-870F095C4146}"/>
                </a:ext>
              </a:extLst>
            </p:cNvPr>
            <p:cNvSpPr/>
            <p:nvPr/>
          </p:nvSpPr>
          <p:spPr>
            <a:xfrm>
              <a:off x="10648150" y="4508300"/>
              <a:ext cx="851650" cy="900525"/>
            </a:xfrm>
            <a:custGeom>
              <a:avLst/>
              <a:gdLst/>
              <a:ahLst/>
              <a:cxnLst/>
              <a:rect l="l" t="t" r="r" b="b"/>
              <a:pathLst>
                <a:path w="34066" h="36021" extrusionOk="0">
                  <a:moveTo>
                    <a:pt x="0" y="0"/>
                  </a:moveTo>
                  <a:lnTo>
                    <a:pt x="8966" y="36020"/>
                  </a:lnTo>
                  <a:lnTo>
                    <a:pt x="34065" y="35565"/>
                  </a:lnTo>
                  <a:lnTo>
                    <a:pt x="22231" y="0"/>
                  </a:lnTo>
                  <a:close/>
                </a:path>
              </a:pathLst>
            </a:custGeom>
            <a:solidFill>
              <a:srgbClr val="CCA1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451;p34">
              <a:extLst>
                <a:ext uri="{FF2B5EF4-FFF2-40B4-BE49-F238E27FC236}">
                  <a16:creationId xmlns:a16="http://schemas.microsoft.com/office/drawing/2014/main" id="{5AE6F5BE-00BD-3DE9-5632-063B771C8C04}"/>
                </a:ext>
              </a:extLst>
            </p:cNvPr>
            <p:cNvSpPr/>
            <p:nvPr/>
          </p:nvSpPr>
          <p:spPr>
            <a:xfrm>
              <a:off x="10774425" y="5784900"/>
              <a:ext cx="195750" cy="622325"/>
            </a:xfrm>
            <a:custGeom>
              <a:avLst/>
              <a:gdLst/>
              <a:ahLst/>
              <a:cxnLst/>
              <a:rect l="l" t="t" r="r" b="b"/>
              <a:pathLst>
                <a:path w="7830" h="24893" extrusionOk="0">
                  <a:moveTo>
                    <a:pt x="4323" y="1"/>
                  </a:moveTo>
                  <a:lnTo>
                    <a:pt x="0" y="24893"/>
                  </a:lnTo>
                  <a:lnTo>
                    <a:pt x="1631" y="24893"/>
                  </a:lnTo>
                  <a:lnTo>
                    <a:pt x="7829" y="1"/>
                  </a:lnTo>
                  <a:close/>
                </a:path>
              </a:pathLst>
            </a:custGeom>
            <a:solidFill>
              <a:srgbClr val="613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52;p34">
              <a:extLst>
                <a:ext uri="{FF2B5EF4-FFF2-40B4-BE49-F238E27FC236}">
                  <a16:creationId xmlns:a16="http://schemas.microsoft.com/office/drawing/2014/main" id="{8F1525A2-6940-7881-B79F-5D36B728A5BD}"/>
                </a:ext>
              </a:extLst>
            </p:cNvPr>
            <p:cNvSpPr/>
            <p:nvPr/>
          </p:nvSpPr>
          <p:spPr>
            <a:xfrm>
              <a:off x="11125400" y="5784900"/>
              <a:ext cx="195750" cy="622325"/>
            </a:xfrm>
            <a:custGeom>
              <a:avLst/>
              <a:gdLst/>
              <a:ahLst/>
              <a:cxnLst/>
              <a:rect l="l" t="t" r="r" b="b"/>
              <a:pathLst>
                <a:path w="7830" h="24893" extrusionOk="0">
                  <a:moveTo>
                    <a:pt x="4324" y="1"/>
                  </a:moveTo>
                  <a:lnTo>
                    <a:pt x="1" y="24893"/>
                  </a:lnTo>
                  <a:lnTo>
                    <a:pt x="1632" y="24893"/>
                  </a:lnTo>
                  <a:lnTo>
                    <a:pt x="7830" y="1"/>
                  </a:lnTo>
                  <a:close/>
                </a:path>
              </a:pathLst>
            </a:custGeom>
            <a:solidFill>
              <a:srgbClr val="8C5C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53;p34">
              <a:extLst>
                <a:ext uri="{FF2B5EF4-FFF2-40B4-BE49-F238E27FC236}">
                  <a16:creationId xmlns:a16="http://schemas.microsoft.com/office/drawing/2014/main" id="{040DFDE0-F680-1A9E-636C-C63544153642}"/>
                </a:ext>
              </a:extLst>
            </p:cNvPr>
            <p:cNvSpPr/>
            <p:nvPr/>
          </p:nvSpPr>
          <p:spPr>
            <a:xfrm>
              <a:off x="11415775" y="5784900"/>
              <a:ext cx="195775" cy="622325"/>
            </a:xfrm>
            <a:custGeom>
              <a:avLst/>
              <a:gdLst/>
              <a:ahLst/>
              <a:cxnLst/>
              <a:rect l="l" t="t" r="r" b="b"/>
              <a:pathLst>
                <a:path w="7831" h="24893" extrusionOk="0">
                  <a:moveTo>
                    <a:pt x="1" y="1"/>
                  </a:moveTo>
                  <a:lnTo>
                    <a:pt x="6199" y="24893"/>
                  </a:lnTo>
                  <a:lnTo>
                    <a:pt x="7830" y="24893"/>
                  </a:lnTo>
                  <a:lnTo>
                    <a:pt x="3507" y="1"/>
                  </a:lnTo>
                  <a:close/>
                </a:path>
              </a:pathLst>
            </a:custGeom>
            <a:solidFill>
              <a:srgbClr val="613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54;p34">
              <a:extLst>
                <a:ext uri="{FF2B5EF4-FFF2-40B4-BE49-F238E27FC236}">
                  <a16:creationId xmlns:a16="http://schemas.microsoft.com/office/drawing/2014/main" id="{E7D8D79D-D58A-59E2-475A-E098145D165B}"/>
                </a:ext>
              </a:extLst>
            </p:cNvPr>
            <p:cNvSpPr/>
            <p:nvPr/>
          </p:nvSpPr>
          <p:spPr>
            <a:xfrm>
              <a:off x="10383350" y="4508300"/>
              <a:ext cx="950450" cy="1191675"/>
            </a:xfrm>
            <a:custGeom>
              <a:avLst/>
              <a:gdLst/>
              <a:ahLst/>
              <a:cxnLst/>
              <a:rect l="l" t="t" r="r" b="b"/>
              <a:pathLst>
                <a:path w="38018" h="47667" extrusionOk="0">
                  <a:moveTo>
                    <a:pt x="10592" y="0"/>
                  </a:moveTo>
                  <a:cubicBezTo>
                    <a:pt x="4479" y="0"/>
                    <a:pt x="1" y="5758"/>
                    <a:pt x="1505" y="11682"/>
                  </a:cubicBezTo>
                  <a:lnTo>
                    <a:pt x="10592" y="47500"/>
                  </a:lnTo>
                  <a:lnTo>
                    <a:pt x="38017" y="47666"/>
                  </a:lnTo>
                  <a:lnTo>
                    <a:pt x="38017" y="47666"/>
                  </a:lnTo>
                  <a:lnTo>
                    <a:pt x="37878" y="35702"/>
                  </a:lnTo>
                  <a:lnTo>
                    <a:pt x="19444" y="35702"/>
                  </a:lnTo>
                  <a:lnTo>
                    <a:pt x="10592" y="0"/>
                  </a:lnTo>
                  <a:close/>
                </a:path>
              </a:pathLst>
            </a:custGeom>
            <a:solidFill>
              <a:srgbClr val="DCB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55;p34">
              <a:extLst>
                <a:ext uri="{FF2B5EF4-FFF2-40B4-BE49-F238E27FC236}">
                  <a16:creationId xmlns:a16="http://schemas.microsoft.com/office/drawing/2014/main" id="{EC7863F7-4425-2932-1EB3-3CC74A58BA51}"/>
                </a:ext>
              </a:extLst>
            </p:cNvPr>
            <p:cNvSpPr/>
            <p:nvPr/>
          </p:nvSpPr>
          <p:spPr>
            <a:xfrm>
              <a:off x="10501050" y="4559875"/>
              <a:ext cx="832750" cy="998425"/>
            </a:xfrm>
            <a:custGeom>
              <a:avLst/>
              <a:gdLst/>
              <a:ahLst/>
              <a:cxnLst/>
              <a:rect l="l" t="t" r="r" b="b"/>
              <a:pathLst>
                <a:path w="33310" h="39937" extrusionOk="0">
                  <a:moveTo>
                    <a:pt x="17" y="1"/>
                  </a:moveTo>
                  <a:cubicBezTo>
                    <a:pt x="16" y="1"/>
                    <a:pt x="16" y="1"/>
                    <a:pt x="16" y="1"/>
                  </a:cubicBezTo>
                  <a:cubicBezTo>
                    <a:pt x="1" y="5"/>
                    <a:pt x="38" y="226"/>
                    <a:pt x="127" y="644"/>
                  </a:cubicBezTo>
                  <a:cubicBezTo>
                    <a:pt x="225" y="1075"/>
                    <a:pt x="363" y="1684"/>
                    <a:pt x="538" y="2463"/>
                  </a:cubicBezTo>
                  <a:cubicBezTo>
                    <a:pt x="912" y="4054"/>
                    <a:pt x="1450" y="6332"/>
                    <a:pt x="2112" y="9141"/>
                  </a:cubicBezTo>
                  <a:cubicBezTo>
                    <a:pt x="3462" y="14773"/>
                    <a:pt x="5298" y="22566"/>
                    <a:pt x="7603" y="31107"/>
                  </a:cubicBezTo>
                  <a:cubicBezTo>
                    <a:pt x="8426" y="34147"/>
                    <a:pt x="9260" y="37074"/>
                    <a:pt x="10073" y="39769"/>
                  </a:cubicBezTo>
                  <a:lnTo>
                    <a:pt x="10123" y="39936"/>
                  </a:lnTo>
                  <a:lnTo>
                    <a:pt x="10298" y="39936"/>
                  </a:lnTo>
                  <a:cubicBezTo>
                    <a:pt x="16961" y="39922"/>
                    <a:pt x="22715" y="39891"/>
                    <a:pt x="26801" y="39850"/>
                  </a:cubicBezTo>
                  <a:lnTo>
                    <a:pt x="31588" y="39781"/>
                  </a:lnTo>
                  <a:lnTo>
                    <a:pt x="32867" y="39742"/>
                  </a:lnTo>
                  <a:cubicBezTo>
                    <a:pt x="33158" y="39729"/>
                    <a:pt x="33309" y="39715"/>
                    <a:pt x="33309" y="39701"/>
                  </a:cubicBezTo>
                  <a:cubicBezTo>
                    <a:pt x="33309" y="39688"/>
                    <a:pt x="33158" y="39674"/>
                    <a:pt x="32867" y="39661"/>
                  </a:cubicBezTo>
                  <a:lnTo>
                    <a:pt x="31588" y="39622"/>
                  </a:lnTo>
                  <a:lnTo>
                    <a:pt x="26801" y="39553"/>
                  </a:lnTo>
                  <a:cubicBezTo>
                    <a:pt x="22751" y="39512"/>
                    <a:pt x="17062" y="39482"/>
                    <a:pt x="10473" y="39467"/>
                  </a:cubicBezTo>
                  <a:lnTo>
                    <a:pt x="10473" y="39467"/>
                  </a:lnTo>
                  <a:cubicBezTo>
                    <a:pt x="9690" y="36819"/>
                    <a:pt x="8881" y="33953"/>
                    <a:pt x="8076" y="30980"/>
                  </a:cubicBezTo>
                  <a:cubicBezTo>
                    <a:pt x="5773" y="22448"/>
                    <a:pt x="3885" y="14670"/>
                    <a:pt x="2447" y="9059"/>
                  </a:cubicBezTo>
                  <a:cubicBezTo>
                    <a:pt x="1735" y="6250"/>
                    <a:pt x="1143" y="3982"/>
                    <a:pt x="722" y="2417"/>
                  </a:cubicBezTo>
                  <a:cubicBezTo>
                    <a:pt x="509" y="1648"/>
                    <a:pt x="342" y="1045"/>
                    <a:pt x="223" y="619"/>
                  </a:cubicBezTo>
                  <a:cubicBezTo>
                    <a:pt x="105" y="213"/>
                    <a:pt x="34" y="1"/>
                    <a:pt x="17" y="1"/>
                  </a:cubicBezTo>
                  <a:close/>
                </a:path>
              </a:pathLst>
            </a:custGeom>
            <a:solidFill>
              <a:srgbClr val="CCA1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56;p34">
              <a:extLst>
                <a:ext uri="{FF2B5EF4-FFF2-40B4-BE49-F238E27FC236}">
                  <a16:creationId xmlns:a16="http://schemas.microsoft.com/office/drawing/2014/main" id="{A12C28F7-2926-A4A0-A097-2A0FAE507C83}"/>
                </a:ext>
              </a:extLst>
            </p:cNvPr>
            <p:cNvSpPr/>
            <p:nvPr/>
          </p:nvSpPr>
          <p:spPr>
            <a:xfrm>
              <a:off x="11730900" y="6190875"/>
              <a:ext cx="342600" cy="6150"/>
            </a:xfrm>
            <a:custGeom>
              <a:avLst/>
              <a:gdLst/>
              <a:ahLst/>
              <a:cxnLst/>
              <a:rect l="l" t="t" r="r" b="b"/>
              <a:pathLst>
                <a:path w="13704" h="246" extrusionOk="0">
                  <a:moveTo>
                    <a:pt x="6853" y="0"/>
                  </a:moveTo>
                  <a:cubicBezTo>
                    <a:pt x="3068" y="0"/>
                    <a:pt x="0" y="56"/>
                    <a:pt x="0" y="122"/>
                  </a:cubicBezTo>
                  <a:cubicBezTo>
                    <a:pt x="0" y="190"/>
                    <a:pt x="3070" y="246"/>
                    <a:pt x="6853" y="246"/>
                  </a:cubicBezTo>
                  <a:cubicBezTo>
                    <a:pt x="10635" y="246"/>
                    <a:pt x="13703" y="190"/>
                    <a:pt x="13703" y="122"/>
                  </a:cubicBezTo>
                  <a:cubicBezTo>
                    <a:pt x="13703" y="55"/>
                    <a:pt x="10637" y="0"/>
                    <a:pt x="6853" y="0"/>
                  </a:cubicBezTo>
                  <a:close/>
                </a:path>
              </a:pathLst>
            </a:custGeom>
            <a:solidFill>
              <a:srgbClr val="1D2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57;p34">
              <a:extLst>
                <a:ext uri="{FF2B5EF4-FFF2-40B4-BE49-F238E27FC236}">
                  <a16:creationId xmlns:a16="http://schemas.microsoft.com/office/drawing/2014/main" id="{3CDEB222-132C-6671-CFF5-DB4F59214D73}"/>
                </a:ext>
              </a:extLst>
            </p:cNvPr>
            <p:cNvSpPr/>
            <p:nvPr/>
          </p:nvSpPr>
          <p:spPr>
            <a:xfrm>
              <a:off x="12056900" y="6190875"/>
              <a:ext cx="271550" cy="6150"/>
            </a:xfrm>
            <a:custGeom>
              <a:avLst/>
              <a:gdLst/>
              <a:ahLst/>
              <a:cxnLst/>
              <a:rect l="l" t="t" r="r" b="b"/>
              <a:pathLst>
                <a:path w="10862" h="246" extrusionOk="0">
                  <a:moveTo>
                    <a:pt x="5431" y="0"/>
                  </a:moveTo>
                  <a:cubicBezTo>
                    <a:pt x="2431" y="0"/>
                    <a:pt x="0" y="56"/>
                    <a:pt x="0" y="122"/>
                  </a:cubicBezTo>
                  <a:cubicBezTo>
                    <a:pt x="0" y="190"/>
                    <a:pt x="2433" y="246"/>
                    <a:pt x="5431" y="246"/>
                  </a:cubicBezTo>
                  <a:cubicBezTo>
                    <a:pt x="8430" y="246"/>
                    <a:pt x="10862" y="190"/>
                    <a:pt x="10862" y="122"/>
                  </a:cubicBezTo>
                  <a:cubicBezTo>
                    <a:pt x="10862" y="55"/>
                    <a:pt x="8431" y="0"/>
                    <a:pt x="5431" y="0"/>
                  </a:cubicBezTo>
                  <a:close/>
                </a:path>
              </a:pathLst>
            </a:custGeom>
            <a:solidFill>
              <a:srgbClr val="1D2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58;p34">
              <a:extLst>
                <a:ext uri="{FF2B5EF4-FFF2-40B4-BE49-F238E27FC236}">
                  <a16:creationId xmlns:a16="http://schemas.microsoft.com/office/drawing/2014/main" id="{D3D20AC5-D3CC-8C59-5F20-B6FD939BBD69}"/>
                </a:ext>
              </a:extLst>
            </p:cNvPr>
            <p:cNvSpPr/>
            <p:nvPr/>
          </p:nvSpPr>
          <p:spPr>
            <a:xfrm>
              <a:off x="11604550" y="4357975"/>
              <a:ext cx="53825" cy="202600"/>
            </a:xfrm>
            <a:custGeom>
              <a:avLst/>
              <a:gdLst/>
              <a:ahLst/>
              <a:cxnLst/>
              <a:rect l="l" t="t" r="r" b="b"/>
              <a:pathLst>
                <a:path w="2153" h="8104" extrusionOk="0">
                  <a:moveTo>
                    <a:pt x="35" y="1"/>
                  </a:moveTo>
                  <a:cubicBezTo>
                    <a:pt x="33" y="1"/>
                    <a:pt x="32" y="1"/>
                    <a:pt x="31" y="2"/>
                  </a:cubicBezTo>
                  <a:cubicBezTo>
                    <a:pt x="0" y="30"/>
                    <a:pt x="346" y="384"/>
                    <a:pt x="758" y="1051"/>
                  </a:cubicBezTo>
                  <a:cubicBezTo>
                    <a:pt x="1170" y="1712"/>
                    <a:pt x="1622" y="2720"/>
                    <a:pt x="1764" y="3903"/>
                  </a:cubicBezTo>
                  <a:cubicBezTo>
                    <a:pt x="1905" y="5087"/>
                    <a:pt x="1704" y="6172"/>
                    <a:pt x="1458" y="6912"/>
                  </a:cubicBezTo>
                  <a:cubicBezTo>
                    <a:pt x="1216" y="7657"/>
                    <a:pt x="964" y="8082"/>
                    <a:pt x="1001" y="8104"/>
                  </a:cubicBezTo>
                  <a:cubicBezTo>
                    <a:pt x="1001" y="8104"/>
                    <a:pt x="1002" y="8104"/>
                    <a:pt x="1003" y="8104"/>
                  </a:cubicBezTo>
                  <a:cubicBezTo>
                    <a:pt x="1020" y="8104"/>
                    <a:pt x="1096" y="8007"/>
                    <a:pt x="1210" y="7824"/>
                  </a:cubicBezTo>
                  <a:cubicBezTo>
                    <a:pt x="1326" y="7633"/>
                    <a:pt x="1476" y="7344"/>
                    <a:pt x="1622" y="6970"/>
                  </a:cubicBezTo>
                  <a:cubicBezTo>
                    <a:pt x="1916" y="6226"/>
                    <a:pt x="2153" y="5104"/>
                    <a:pt x="2007" y="3873"/>
                  </a:cubicBezTo>
                  <a:cubicBezTo>
                    <a:pt x="1861" y="2644"/>
                    <a:pt x="1363" y="1609"/>
                    <a:pt x="902" y="956"/>
                  </a:cubicBezTo>
                  <a:cubicBezTo>
                    <a:pt x="672" y="626"/>
                    <a:pt x="459" y="382"/>
                    <a:pt x="300" y="224"/>
                  </a:cubicBezTo>
                  <a:cubicBezTo>
                    <a:pt x="152" y="77"/>
                    <a:pt x="55" y="1"/>
                    <a:pt x="35" y="1"/>
                  </a:cubicBezTo>
                  <a:close/>
                </a:path>
              </a:pathLst>
            </a:custGeom>
            <a:solidFill>
              <a:srgbClr val="1D2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59;p34">
              <a:extLst>
                <a:ext uri="{FF2B5EF4-FFF2-40B4-BE49-F238E27FC236}">
                  <a16:creationId xmlns:a16="http://schemas.microsoft.com/office/drawing/2014/main" id="{7156ED33-81C9-6147-1206-0FDE4E86F90B}"/>
                </a:ext>
              </a:extLst>
            </p:cNvPr>
            <p:cNvSpPr/>
            <p:nvPr/>
          </p:nvSpPr>
          <p:spPr>
            <a:xfrm>
              <a:off x="11625425" y="4555600"/>
              <a:ext cx="8575" cy="188325"/>
            </a:xfrm>
            <a:custGeom>
              <a:avLst/>
              <a:gdLst/>
              <a:ahLst/>
              <a:cxnLst/>
              <a:rect l="l" t="t" r="r" b="b"/>
              <a:pathLst>
                <a:path w="343" h="7533" extrusionOk="0">
                  <a:moveTo>
                    <a:pt x="310" y="1"/>
                  </a:moveTo>
                  <a:cubicBezTo>
                    <a:pt x="278" y="1"/>
                    <a:pt x="209" y="419"/>
                    <a:pt x="144" y="1096"/>
                  </a:cubicBezTo>
                  <a:cubicBezTo>
                    <a:pt x="78" y="1777"/>
                    <a:pt x="20" y="2721"/>
                    <a:pt x="10" y="3764"/>
                  </a:cubicBezTo>
                  <a:cubicBezTo>
                    <a:pt x="0" y="4807"/>
                    <a:pt x="39" y="5751"/>
                    <a:pt x="90" y="6433"/>
                  </a:cubicBezTo>
                  <a:cubicBezTo>
                    <a:pt x="142" y="7114"/>
                    <a:pt x="203" y="7533"/>
                    <a:pt x="237" y="7533"/>
                  </a:cubicBezTo>
                  <a:cubicBezTo>
                    <a:pt x="237" y="7533"/>
                    <a:pt x="237" y="7533"/>
                    <a:pt x="237" y="7533"/>
                  </a:cubicBezTo>
                  <a:cubicBezTo>
                    <a:pt x="271" y="7530"/>
                    <a:pt x="271" y="7107"/>
                    <a:pt x="264" y="6426"/>
                  </a:cubicBezTo>
                  <a:cubicBezTo>
                    <a:pt x="256" y="5745"/>
                    <a:pt x="245" y="4805"/>
                    <a:pt x="255" y="3767"/>
                  </a:cubicBezTo>
                  <a:cubicBezTo>
                    <a:pt x="265" y="2728"/>
                    <a:pt x="295" y="1788"/>
                    <a:pt x="316" y="1107"/>
                  </a:cubicBezTo>
                  <a:cubicBezTo>
                    <a:pt x="337" y="426"/>
                    <a:pt x="343" y="3"/>
                    <a:pt x="310" y="1"/>
                  </a:cubicBezTo>
                  <a:cubicBezTo>
                    <a:pt x="310" y="1"/>
                    <a:pt x="310" y="1"/>
                    <a:pt x="310" y="1"/>
                  </a:cubicBezTo>
                  <a:close/>
                </a:path>
              </a:pathLst>
            </a:custGeom>
            <a:solidFill>
              <a:srgbClr val="1D2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60;p34">
              <a:extLst>
                <a:ext uri="{FF2B5EF4-FFF2-40B4-BE49-F238E27FC236}">
                  <a16:creationId xmlns:a16="http://schemas.microsoft.com/office/drawing/2014/main" id="{A58224EA-4ECA-CCA8-4E0F-341043ACEAAD}"/>
                </a:ext>
              </a:extLst>
            </p:cNvPr>
            <p:cNvSpPr/>
            <p:nvPr/>
          </p:nvSpPr>
          <p:spPr>
            <a:xfrm>
              <a:off x="10412950" y="5423450"/>
              <a:ext cx="501250" cy="328875"/>
            </a:xfrm>
            <a:custGeom>
              <a:avLst/>
              <a:gdLst/>
              <a:ahLst/>
              <a:cxnLst/>
              <a:rect l="l" t="t" r="r" b="b"/>
              <a:pathLst>
                <a:path w="20050" h="13155" extrusionOk="0">
                  <a:moveTo>
                    <a:pt x="2362" y="0"/>
                  </a:moveTo>
                  <a:cubicBezTo>
                    <a:pt x="1058" y="0"/>
                    <a:pt x="1" y="1058"/>
                    <a:pt x="1" y="2361"/>
                  </a:cubicBezTo>
                  <a:lnTo>
                    <a:pt x="1" y="10795"/>
                  </a:lnTo>
                  <a:cubicBezTo>
                    <a:pt x="1" y="12099"/>
                    <a:pt x="1058" y="13155"/>
                    <a:pt x="2362" y="13155"/>
                  </a:cubicBezTo>
                  <a:lnTo>
                    <a:pt x="17687" y="13155"/>
                  </a:lnTo>
                  <a:cubicBezTo>
                    <a:pt x="18992" y="13155"/>
                    <a:pt x="20048" y="12099"/>
                    <a:pt x="20048" y="10795"/>
                  </a:cubicBezTo>
                  <a:lnTo>
                    <a:pt x="20048" y="2361"/>
                  </a:lnTo>
                  <a:cubicBezTo>
                    <a:pt x="20050" y="1057"/>
                    <a:pt x="18992" y="0"/>
                    <a:pt x="17687" y="0"/>
                  </a:cubicBezTo>
                  <a:close/>
                </a:path>
              </a:pathLst>
            </a:custGeom>
            <a:solidFill>
              <a:srgbClr val="477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61;p34">
              <a:extLst>
                <a:ext uri="{FF2B5EF4-FFF2-40B4-BE49-F238E27FC236}">
                  <a16:creationId xmlns:a16="http://schemas.microsoft.com/office/drawing/2014/main" id="{26C54039-DF19-6673-7869-D14EA00A6FC2}"/>
                </a:ext>
              </a:extLst>
            </p:cNvPr>
            <p:cNvSpPr/>
            <p:nvPr/>
          </p:nvSpPr>
          <p:spPr>
            <a:xfrm>
              <a:off x="10415425" y="5462475"/>
              <a:ext cx="446025" cy="290025"/>
            </a:xfrm>
            <a:custGeom>
              <a:avLst/>
              <a:gdLst/>
              <a:ahLst/>
              <a:cxnLst/>
              <a:rect l="l" t="t" r="r" b="b"/>
              <a:pathLst>
                <a:path w="17841" h="11601" extrusionOk="0">
                  <a:moveTo>
                    <a:pt x="14330" y="1"/>
                  </a:moveTo>
                  <a:cubicBezTo>
                    <a:pt x="14258" y="1"/>
                    <a:pt x="14186" y="1"/>
                    <a:pt x="14115" y="1"/>
                  </a:cubicBezTo>
                  <a:lnTo>
                    <a:pt x="4134" y="36"/>
                  </a:lnTo>
                  <a:cubicBezTo>
                    <a:pt x="2880" y="53"/>
                    <a:pt x="1855" y="65"/>
                    <a:pt x="1109" y="75"/>
                  </a:cubicBezTo>
                  <a:lnTo>
                    <a:pt x="287" y="99"/>
                  </a:lnTo>
                  <a:cubicBezTo>
                    <a:pt x="99" y="106"/>
                    <a:pt x="1" y="115"/>
                    <a:pt x="1" y="123"/>
                  </a:cubicBezTo>
                  <a:cubicBezTo>
                    <a:pt x="1" y="132"/>
                    <a:pt x="99" y="140"/>
                    <a:pt x="287" y="147"/>
                  </a:cubicBezTo>
                  <a:lnTo>
                    <a:pt x="1110" y="171"/>
                  </a:lnTo>
                  <a:lnTo>
                    <a:pt x="4134" y="210"/>
                  </a:lnTo>
                  <a:lnTo>
                    <a:pt x="14116" y="246"/>
                  </a:lnTo>
                  <a:cubicBezTo>
                    <a:pt x="14207" y="246"/>
                    <a:pt x="14298" y="246"/>
                    <a:pt x="14389" y="246"/>
                  </a:cubicBezTo>
                  <a:cubicBezTo>
                    <a:pt x="14782" y="246"/>
                    <a:pt x="15169" y="250"/>
                    <a:pt x="15552" y="269"/>
                  </a:cubicBezTo>
                  <a:cubicBezTo>
                    <a:pt x="15786" y="281"/>
                    <a:pt x="16019" y="295"/>
                    <a:pt x="16245" y="325"/>
                  </a:cubicBezTo>
                  <a:cubicBezTo>
                    <a:pt x="16356" y="341"/>
                    <a:pt x="16469" y="361"/>
                    <a:pt x="16560" y="391"/>
                  </a:cubicBezTo>
                  <a:cubicBezTo>
                    <a:pt x="16636" y="418"/>
                    <a:pt x="16732" y="492"/>
                    <a:pt x="16804" y="557"/>
                  </a:cubicBezTo>
                  <a:cubicBezTo>
                    <a:pt x="17106" y="845"/>
                    <a:pt x="17220" y="1291"/>
                    <a:pt x="17282" y="1711"/>
                  </a:cubicBezTo>
                  <a:cubicBezTo>
                    <a:pt x="17340" y="2138"/>
                    <a:pt x="17360" y="2576"/>
                    <a:pt x="17393" y="2995"/>
                  </a:cubicBezTo>
                  <a:cubicBezTo>
                    <a:pt x="17515" y="4677"/>
                    <a:pt x="17591" y="6194"/>
                    <a:pt x="17641" y="7469"/>
                  </a:cubicBezTo>
                  <a:cubicBezTo>
                    <a:pt x="17678" y="8722"/>
                    <a:pt x="17708" y="9746"/>
                    <a:pt x="17731" y="10491"/>
                  </a:cubicBezTo>
                  <a:cubicBezTo>
                    <a:pt x="17741" y="10828"/>
                    <a:pt x="17748" y="11100"/>
                    <a:pt x="17754" y="11314"/>
                  </a:cubicBezTo>
                  <a:cubicBezTo>
                    <a:pt x="17762" y="11502"/>
                    <a:pt x="17769" y="11601"/>
                    <a:pt x="17778" y="11601"/>
                  </a:cubicBezTo>
                  <a:cubicBezTo>
                    <a:pt x="17786" y="11601"/>
                    <a:pt x="17795" y="11502"/>
                    <a:pt x="17803" y="11313"/>
                  </a:cubicBezTo>
                  <a:cubicBezTo>
                    <a:pt x="17809" y="11099"/>
                    <a:pt x="17816" y="10827"/>
                    <a:pt x="17826" y="10491"/>
                  </a:cubicBezTo>
                  <a:cubicBezTo>
                    <a:pt x="17838" y="9776"/>
                    <a:pt x="17840" y="8742"/>
                    <a:pt x="17813" y="7465"/>
                  </a:cubicBezTo>
                  <a:cubicBezTo>
                    <a:pt x="17785" y="6187"/>
                    <a:pt x="17727" y="4665"/>
                    <a:pt x="17618" y="2979"/>
                  </a:cubicBezTo>
                  <a:cubicBezTo>
                    <a:pt x="17586" y="2556"/>
                    <a:pt x="17571" y="2129"/>
                    <a:pt x="17514" y="1679"/>
                  </a:cubicBezTo>
                  <a:cubicBezTo>
                    <a:pt x="17448" y="1240"/>
                    <a:pt x="17341" y="745"/>
                    <a:pt x="16969" y="383"/>
                  </a:cubicBezTo>
                  <a:cubicBezTo>
                    <a:pt x="16871" y="296"/>
                    <a:pt x="16784" y="222"/>
                    <a:pt x="16643" y="165"/>
                  </a:cubicBezTo>
                  <a:cubicBezTo>
                    <a:pt x="16514" y="122"/>
                    <a:pt x="16397" y="103"/>
                    <a:pt x="16278" y="86"/>
                  </a:cubicBezTo>
                  <a:cubicBezTo>
                    <a:pt x="16039" y="53"/>
                    <a:pt x="15803" y="38"/>
                    <a:pt x="15564" y="25"/>
                  </a:cubicBezTo>
                  <a:cubicBezTo>
                    <a:pt x="15157" y="4"/>
                    <a:pt x="14744" y="1"/>
                    <a:pt x="14330" y="1"/>
                  </a:cubicBezTo>
                  <a:close/>
                </a:path>
              </a:pathLst>
            </a:custGeom>
            <a:solidFill>
              <a:srgbClr val="1D2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62;p34">
              <a:extLst>
                <a:ext uri="{FF2B5EF4-FFF2-40B4-BE49-F238E27FC236}">
                  <a16:creationId xmlns:a16="http://schemas.microsoft.com/office/drawing/2014/main" id="{75B2A4D2-AD41-2718-BD05-12E422571704}"/>
                </a:ext>
              </a:extLst>
            </p:cNvPr>
            <p:cNvSpPr/>
            <p:nvPr/>
          </p:nvSpPr>
          <p:spPr>
            <a:xfrm>
              <a:off x="10814025" y="5468600"/>
              <a:ext cx="23075" cy="41200"/>
            </a:xfrm>
            <a:custGeom>
              <a:avLst/>
              <a:gdLst/>
              <a:ahLst/>
              <a:cxnLst/>
              <a:rect l="l" t="t" r="r" b="b"/>
              <a:pathLst>
                <a:path w="923" h="1648" extrusionOk="0">
                  <a:moveTo>
                    <a:pt x="526" y="1"/>
                  </a:moveTo>
                  <a:cubicBezTo>
                    <a:pt x="485" y="1"/>
                    <a:pt x="316" y="114"/>
                    <a:pt x="165" y="388"/>
                  </a:cubicBezTo>
                  <a:cubicBezTo>
                    <a:pt x="72" y="565"/>
                    <a:pt x="17" y="761"/>
                    <a:pt x="6" y="961"/>
                  </a:cubicBezTo>
                  <a:cubicBezTo>
                    <a:pt x="1" y="1075"/>
                    <a:pt x="10" y="1203"/>
                    <a:pt x="63" y="1333"/>
                  </a:cubicBezTo>
                  <a:cubicBezTo>
                    <a:pt x="112" y="1459"/>
                    <a:pt x="235" y="1596"/>
                    <a:pt x="396" y="1632"/>
                  </a:cubicBezTo>
                  <a:cubicBezTo>
                    <a:pt x="431" y="1642"/>
                    <a:pt x="469" y="1647"/>
                    <a:pt x="507" y="1647"/>
                  </a:cubicBezTo>
                  <a:cubicBezTo>
                    <a:pt x="635" y="1647"/>
                    <a:pt x="772" y="1590"/>
                    <a:pt x="840" y="1468"/>
                  </a:cubicBezTo>
                  <a:cubicBezTo>
                    <a:pt x="923" y="1316"/>
                    <a:pt x="899" y="1183"/>
                    <a:pt x="895" y="1081"/>
                  </a:cubicBezTo>
                  <a:cubicBezTo>
                    <a:pt x="881" y="892"/>
                    <a:pt x="856" y="704"/>
                    <a:pt x="819" y="519"/>
                  </a:cubicBezTo>
                  <a:cubicBezTo>
                    <a:pt x="755" y="209"/>
                    <a:pt x="679" y="24"/>
                    <a:pt x="645" y="24"/>
                  </a:cubicBezTo>
                  <a:cubicBezTo>
                    <a:pt x="645" y="24"/>
                    <a:pt x="644" y="25"/>
                    <a:pt x="644" y="25"/>
                  </a:cubicBezTo>
                  <a:cubicBezTo>
                    <a:pt x="609" y="32"/>
                    <a:pt x="627" y="229"/>
                    <a:pt x="646" y="542"/>
                  </a:cubicBezTo>
                  <a:cubicBezTo>
                    <a:pt x="656" y="699"/>
                    <a:pt x="666" y="884"/>
                    <a:pt x="668" y="1091"/>
                  </a:cubicBezTo>
                  <a:cubicBezTo>
                    <a:pt x="679" y="1286"/>
                    <a:pt x="646" y="1403"/>
                    <a:pt x="519" y="1403"/>
                  </a:cubicBezTo>
                  <a:cubicBezTo>
                    <a:pt x="500" y="1403"/>
                    <a:pt x="479" y="1400"/>
                    <a:pt x="456" y="1395"/>
                  </a:cubicBezTo>
                  <a:cubicBezTo>
                    <a:pt x="298" y="1363"/>
                    <a:pt x="228" y="1151"/>
                    <a:pt x="232" y="966"/>
                  </a:cubicBezTo>
                  <a:cubicBezTo>
                    <a:pt x="233" y="793"/>
                    <a:pt x="264" y="621"/>
                    <a:pt x="324" y="460"/>
                  </a:cubicBezTo>
                  <a:cubicBezTo>
                    <a:pt x="428" y="178"/>
                    <a:pt x="562" y="29"/>
                    <a:pt x="534" y="4"/>
                  </a:cubicBezTo>
                  <a:cubicBezTo>
                    <a:pt x="532" y="2"/>
                    <a:pt x="530" y="1"/>
                    <a:pt x="526" y="1"/>
                  </a:cubicBezTo>
                  <a:close/>
                </a:path>
              </a:pathLst>
            </a:custGeom>
            <a:solidFill>
              <a:srgbClr val="1D2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63;p34">
              <a:extLst>
                <a:ext uri="{FF2B5EF4-FFF2-40B4-BE49-F238E27FC236}">
                  <a16:creationId xmlns:a16="http://schemas.microsoft.com/office/drawing/2014/main" id="{E68FA5DC-7FF1-C188-96DA-0418D752116C}"/>
                </a:ext>
              </a:extLst>
            </p:cNvPr>
            <p:cNvSpPr/>
            <p:nvPr/>
          </p:nvSpPr>
          <p:spPr>
            <a:xfrm>
              <a:off x="10546350" y="5564375"/>
              <a:ext cx="201550" cy="23550"/>
            </a:xfrm>
            <a:custGeom>
              <a:avLst/>
              <a:gdLst/>
              <a:ahLst/>
              <a:cxnLst/>
              <a:rect l="l" t="t" r="r" b="b"/>
              <a:pathLst>
                <a:path w="8062" h="942" extrusionOk="0">
                  <a:moveTo>
                    <a:pt x="1" y="1"/>
                  </a:moveTo>
                  <a:lnTo>
                    <a:pt x="1" y="941"/>
                  </a:lnTo>
                  <a:lnTo>
                    <a:pt x="8061" y="941"/>
                  </a:lnTo>
                  <a:lnTo>
                    <a:pt x="8061" y="1"/>
                  </a:lnTo>
                  <a:close/>
                </a:path>
              </a:pathLst>
            </a:custGeom>
            <a:solidFill>
              <a:srgbClr val="F5C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64;p34">
              <a:extLst>
                <a:ext uri="{FF2B5EF4-FFF2-40B4-BE49-F238E27FC236}">
                  <a16:creationId xmlns:a16="http://schemas.microsoft.com/office/drawing/2014/main" id="{8F8318FE-C551-17F6-9D2B-6608959561DD}"/>
                </a:ext>
              </a:extLst>
            </p:cNvPr>
            <p:cNvSpPr/>
            <p:nvPr/>
          </p:nvSpPr>
          <p:spPr>
            <a:xfrm>
              <a:off x="10460350" y="4949075"/>
              <a:ext cx="24900" cy="490150"/>
            </a:xfrm>
            <a:custGeom>
              <a:avLst/>
              <a:gdLst/>
              <a:ahLst/>
              <a:cxnLst/>
              <a:rect l="l" t="t" r="r" b="b"/>
              <a:pathLst>
                <a:path w="996" h="19606" extrusionOk="0">
                  <a:moveTo>
                    <a:pt x="17" y="1"/>
                  </a:moveTo>
                  <a:cubicBezTo>
                    <a:pt x="17" y="1"/>
                    <a:pt x="17" y="1"/>
                    <a:pt x="17" y="1"/>
                  </a:cubicBezTo>
                  <a:cubicBezTo>
                    <a:pt x="1" y="2"/>
                    <a:pt x="15" y="277"/>
                    <a:pt x="55" y="772"/>
                  </a:cubicBezTo>
                  <a:cubicBezTo>
                    <a:pt x="99" y="1310"/>
                    <a:pt x="157" y="2016"/>
                    <a:pt x="227" y="2869"/>
                  </a:cubicBezTo>
                  <a:cubicBezTo>
                    <a:pt x="370" y="4638"/>
                    <a:pt x="541" y="7085"/>
                    <a:pt x="646" y="9792"/>
                  </a:cubicBezTo>
                  <a:cubicBezTo>
                    <a:pt x="749" y="12500"/>
                    <a:pt x="768" y="14953"/>
                    <a:pt x="762" y="16729"/>
                  </a:cubicBezTo>
                  <a:cubicBezTo>
                    <a:pt x="758" y="17585"/>
                    <a:pt x="755" y="18294"/>
                    <a:pt x="752" y="18832"/>
                  </a:cubicBezTo>
                  <a:cubicBezTo>
                    <a:pt x="751" y="19330"/>
                    <a:pt x="758" y="19604"/>
                    <a:pt x="775" y="19605"/>
                  </a:cubicBezTo>
                  <a:cubicBezTo>
                    <a:pt x="775" y="19605"/>
                    <a:pt x="775" y="19605"/>
                    <a:pt x="775" y="19605"/>
                  </a:cubicBezTo>
                  <a:cubicBezTo>
                    <a:pt x="792" y="19605"/>
                    <a:pt x="816" y="19331"/>
                    <a:pt x="848" y="18836"/>
                  </a:cubicBezTo>
                  <a:cubicBezTo>
                    <a:pt x="879" y="18339"/>
                    <a:pt x="910" y="17621"/>
                    <a:pt x="934" y="16732"/>
                  </a:cubicBezTo>
                  <a:cubicBezTo>
                    <a:pt x="986" y="14954"/>
                    <a:pt x="996" y="12495"/>
                    <a:pt x="890" y="9783"/>
                  </a:cubicBezTo>
                  <a:cubicBezTo>
                    <a:pt x="785" y="7071"/>
                    <a:pt x="587" y="4622"/>
                    <a:pt x="399" y="2852"/>
                  </a:cubicBezTo>
                  <a:cubicBezTo>
                    <a:pt x="306" y="1968"/>
                    <a:pt x="218" y="1254"/>
                    <a:pt x="149" y="762"/>
                  </a:cubicBezTo>
                  <a:cubicBezTo>
                    <a:pt x="81" y="271"/>
                    <a:pt x="35" y="1"/>
                    <a:pt x="17" y="1"/>
                  </a:cubicBezTo>
                  <a:close/>
                </a:path>
              </a:pathLst>
            </a:custGeom>
            <a:solidFill>
              <a:srgbClr val="1D2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65;p34">
              <a:extLst>
                <a:ext uri="{FF2B5EF4-FFF2-40B4-BE49-F238E27FC236}">
                  <a16:creationId xmlns:a16="http://schemas.microsoft.com/office/drawing/2014/main" id="{9F37A6ED-78E9-53CC-8E02-A7BD5C009C87}"/>
                </a:ext>
              </a:extLst>
            </p:cNvPr>
            <p:cNvSpPr/>
            <p:nvPr/>
          </p:nvSpPr>
          <p:spPr>
            <a:xfrm>
              <a:off x="10673475" y="4520950"/>
              <a:ext cx="168600" cy="912150"/>
            </a:xfrm>
            <a:custGeom>
              <a:avLst/>
              <a:gdLst/>
              <a:ahLst/>
              <a:cxnLst/>
              <a:rect l="l" t="t" r="r" b="b"/>
              <a:pathLst>
                <a:path w="6744" h="36486" extrusionOk="0">
                  <a:moveTo>
                    <a:pt x="7" y="0"/>
                  </a:moveTo>
                  <a:cubicBezTo>
                    <a:pt x="6" y="0"/>
                    <a:pt x="6" y="1"/>
                    <a:pt x="6" y="1"/>
                  </a:cubicBezTo>
                  <a:cubicBezTo>
                    <a:pt x="0" y="9"/>
                    <a:pt x="99" y="95"/>
                    <a:pt x="282" y="265"/>
                  </a:cubicBezTo>
                  <a:cubicBezTo>
                    <a:pt x="546" y="515"/>
                    <a:pt x="792" y="783"/>
                    <a:pt x="1018" y="1068"/>
                  </a:cubicBezTo>
                  <a:cubicBezTo>
                    <a:pt x="1613" y="1801"/>
                    <a:pt x="2316" y="3007"/>
                    <a:pt x="2763" y="4642"/>
                  </a:cubicBezTo>
                  <a:cubicBezTo>
                    <a:pt x="3231" y="6272"/>
                    <a:pt x="3413" y="8294"/>
                    <a:pt x="3663" y="10531"/>
                  </a:cubicBezTo>
                  <a:lnTo>
                    <a:pt x="4482" y="17809"/>
                  </a:lnTo>
                  <a:cubicBezTo>
                    <a:pt x="5083" y="22957"/>
                    <a:pt x="5627" y="27618"/>
                    <a:pt x="6025" y="31021"/>
                  </a:cubicBezTo>
                  <a:cubicBezTo>
                    <a:pt x="6231" y="32691"/>
                    <a:pt x="6400" y="34053"/>
                    <a:pt x="6520" y="35022"/>
                  </a:cubicBezTo>
                  <a:cubicBezTo>
                    <a:pt x="6580" y="35475"/>
                    <a:pt x="6630" y="35837"/>
                    <a:pt x="6667" y="36108"/>
                  </a:cubicBezTo>
                  <a:cubicBezTo>
                    <a:pt x="6703" y="36356"/>
                    <a:pt x="6725" y="36486"/>
                    <a:pt x="6734" y="36486"/>
                  </a:cubicBezTo>
                  <a:cubicBezTo>
                    <a:pt x="6734" y="36486"/>
                    <a:pt x="6734" y="36486"/>
                    <a:pt x="6734" y="36486"/>
                  </a:cubicBezTo>
                  <a:cubicBezTo>
                    <a:pt x="6743" y="36485"/>
                    <a:pt x="6737" y="36353"/>
                    <a:pt x="6716" y="36103"/>
                  </a:cubicBezTo>
                  <a:cubicBezTo>
                    <a:pt x="6690" y="35832"/>
                    <a:pt x="6657" y="35467"/>
                    <a:pt x="6614" y="35011"/>
                  </a:cubicBezTo>
                  <a:cubicBezTo>
                    <a:pt x="6513" y="34039"/>
                    <a:pt x="6371" y="32676"/>
                    <a:pt x="6197" y="31001"/>
                  </a:cubicBezTo>
                  <a:cubicBezTo>
                    <a:pt x="5818" y="27596"/>
                    <a:pt x="5298" y="22933"/>
                    <a:pt x="4725" y="17781"/>
                  </a:cubicBezTo>
                  <a:cubicBezTo>
                    <a:pt x="4428" y="15201"/>
                    <a:pt x="4145" y="12744"/>
                    <a:pt x="3887" y="10506"/>
                  </a:cubicBezTo>
                  <a:cubicBezTo>
                    <a:pt x="3625" y="8274"/>
                    <a:pt x="3425" y="6240"/>
                    <a:pt x="2929" y="4594"/>
                  </a:cubicBezTo>
                  <a:cubicBezTo>
                    <a:pt x="2454" y="2944"/>
                    <a:pt x="1717" y="1730"/>
                    <a:pt x="1093" y="1007"/>
                  </a:cubicBezTo>
                  <a:cubicBezTo>
                    <a:pt x="782" y="643"/>
                    <a:pt x="510" y="388"/>
                    <a:pt x="315" y="229"/>
                  </a:cubicBezTo>
                  <a:cubicBezTo>
                    <a:pt x="220" y="146"/>
                    <a:pt x="142" y="91"/>
                    <a:pt x="89" y="53"/>
                  </a:cubicBezTo>
                  <a:cubicBezTo>
                    <a:pt x="41" y="17"/>
                    <a:pt x="14" y="0"/>
                    <a:pt x="7" y="0"/>
                  </a:cubicBezTo>
                  <a:close/>
                </a:path>
              </a:pathLst>
            </a:custGeom>
            <a:solidFill>
              <a:srgbClr val="1D2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66;p34">
              <a:extLst>
                <a:ext uri="{FF2B5EF4-FFF2-40B4-BE49-F238E27FC236}">
                  <a16:creationId xmlns:a16="http://schemas.microsoft.com/office/drawing/2014/main" id="{B9DE45D2-3CD9-1A30-2B9C-0584E8DF84B6}"/>
                </a:ext>
              </a:extLst>
            </p:cNvPr>
            <p:cNvSpPr/>
            <p:nvPr/>
          </p:nvSpPr>
          <p:spPr>
            <a:xfrm>
              <a:off x="11373325" y="4281325"/>
              <a:ext cx="757625" cy="551875"/>
            </a:xfrm>
            <a:custGeom>
              <a:avLst/>
              <a:gdLst/>
              <a:ahLst/>
              <a:cxnLst/>
              <a:rect l="l" t="t" r="r" b="b"/>
              <a:pathLst>
                <a:path w="30305" h="22075" extrusionOk="0">
                  <a:moveTo>
                    <a:pt x="22956" y="1"/>
                  </a:moveTo>
                  <a:cubicBezTo>
                    <a:pt x="22956" y="1"/>
                    <a:pt x="16319" y="11359"/>
                    <a:pt x="15697" y="11359"/>
                  </a:cubicBezTo>
                  <a:cubicBezTo>
                    <a:pt x="15684" y="11359"/>
                    <a:pt x="15675" y="11355"/>
                    <a:pt x="15667" y="11346"/>
                  </a:cubicBezTo>
                  <a:cubicBezTo>
                    <a:pt x="14681" y="10190"/>
                    <a:pt x="10226" y="5191"/>
                    <a:pt x="10226" y="5191"/>
                  </a:cubicBezTo>
                  <a:lnTo>
                    <a:pt x="1" y="7842"/>
                  </a:lnTo>
                  <a:cubicBezTo>
                    <a:pt x="1" y="7842"/>
                    <a:pt x="5347" y="20278"/>
                    <a:pt x="14356" y="21923"/>
                  </a:cubicBezTo>
                  <a:cubicBezTo>
                    <a:pt x="14916" y="22025"/>
                    <a:pt x="15460" y="22074"/>
                    <a:pt x="15987" y="22074"/>
                  </a:cubicBezTo>
                  <a:cubicBezTo>
                    <a:pt x="26421" y="22074"/>
                    <a:pt x="30304" y="2960"/>
                    <a:pt x="30304" y="2960"/>
                  </a:cubicBezTo>
                  <a:lnTo>
                    <a:pt x="22956" y="1"/>
                  </a:lnTo>
                  <a:close/>
                </a:path>
              </a:pathLst>
            </a:custGeom>
            <a:solidFill>
              <a:srgbClr val="F5C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67;p34">
              <a:extLst>
                <a:ext uri="{FF2B5EF4-FFF2-40B4-BE49-F238E27FC236}">
                  <a16:creationId xmlns:a16="http://schemas.microsoft.com/office/drawing/2014/main" id="{AD1F3E1A-B768-007C-143A-B21A992D4154}"/>
                </a:ext>
              </a:extLst>
            </p:cNvPr>
            <p:cNvSpPr/>
            <p:nvPr/>
          </p:nvSpPr>
          <p:spPr>
            <a:xfrm>
              <a:off x="11928600" y="4044800"/>
              <a:ext cx="266550" cy="383175"/>
            </a:xfrm>
            <a:custGeom>
              <a:avLst/>
              <a:gdLst/>
              <a:ahLst/>
              <a:cxnLst/>
              <a:rect l="l" t="t" r="r" b="b"/>
              <a:pathLst>
                <a:path w="10662" h="15327" extrusionOk="0">
                  <a:moveTo>
                    <a:pt x="6484" y="0"/>
                  </a:moveTo>
                  <a:cubicBezTo>
                    <a:pt x="6331" y="0"/>
                    <a:pt x="6124" y="93"/>
                    <a:pt x="5842" y="335"/>
                  </a:cubicBezTo>
                  <a:cubicBezTo>
                    <a:pt x="4646" y="1366"/>
                    <a:pt x="2247" y="5726"/>
                    <a:pt x="2247" y="5726"/>
                  </a:cubicBezTo>
                  <a:cubicBezTo>
                    <a:pt x="1734" y="5072"/>
                    <a:pt x="1191" y="4903"/>
                    <a:pt x="767" y="4903"/>
                  </a:cubicBezTo>
                  <a:cubicBezTo>
                    <a:pt x="316" y="4903"/>
                    <a:pt x="1" y="5094"/>
                    <a:pt x="1" y="5094"/>
                  </a:cubicBezTo>
                  <a:cubicBezTo>
                    <a:pt x="1" y="5094"/>
                    <a:pt x="588" y="5915"/>
                    <a:pt x="1043" y="6876"/>
                  </a:cubicBezTo>
                  <a:cubicBezTo>
                    <a:pt x="1477" y="7795"/>
                    <a:pt x="466" y="9936"/>
                    <a:pt x="466" y="9936"/>
                  </a:cubicBezTo>
                  <a:lnTo>
                    <a:pt x="7284" y="15327"/>
                  </a:lnTo>
                  <a:cubicBezTo>
                    <a:pt x="7284" y="15327"/>
                    <a:pt x="8948" y="12017"/>
                    <a:pt x="9339" y="10943"/>
                  </a:cubicBezTo>
                  <a:cubicBezTo>
                    <a:pt x="10274" y="8368"/>
                    <a:pt x="10405" y="7394"/>
                    <a:pt x="10530" y="6860"/>
                  </a:cubicBezTo>
                  <a:cubicBezTo>
                    <a:pt x="10610" y="6521"/>
                    <a:pt x="10636" y="5166"/>
                    <a:pt x="10654" y="4093"/>
                  </a:cubicBezTo>
                  <a:cubicBezTo>
                    <a:pt x="10662" y="3598"/>
                    <a:pt x="10344" y="3213"/>
                    <a:pt x="9992" y="2865"/>
                  </a:cubicBezTo>
                  <a:cubicBezTo>
                    <a:pt x="9947" y="2821"/>
                    <a:pt x="9923" y="2727"/>
                    <a:pt x="9946" y="2553"/>
                  </a:cubicBezTo>
                  <a:cubicBezTo>
                    <a:pt x="10125" y="1143"/>
                    <a:pt x="9210" y="1021"/>
                    <a:pt x="8888" y="1021"/>
                  </a:cubicBezTo>
                  <a:cubicBezTo>
                    <a:pt x="8820" y="1021"/>
                    <a:pt x="8778" y="1026"/>
                    <a:pt x="8778" y="1026"/>
                  </a:cubicBezTo>
                  <a:cubicBezTo>
                    <a:pt x="8715" y="574"/>
                    <a:pt x="8476" y="425"/>
                    <a:pt x="8188" y="425"/>
                  </a:cubicBezTo>
                  <a:cubicBezTo>
                    <a:pt x="7632" y="425"/>
                    <a:pt x="6897" y="977"/>
                    <a:pt x="6897" y="977"/>
                  </a:cubicBezTo>
                  <a:cubicBezTo>
                    <a:pt x="6897" y="977"/>
                    <a:pt x="6980" y="0"/>
                    <a:pt x="6484" y="0"/>
                  </a:cubicBezTo>
                  <a:close/>
                </a:path>
              </a:pathLst>
            </a:custGeom>
            <a:solidFill>
              <a:srgbClr val="F5C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68;p34">
              <a:extLst>
                <a:ext uri="{FF2B5EF4-FFF2-40B4-BE49-F238E27FC236}">
                  <a16:creationId xmlns:a16="http://schemas.microsoft.com/office/drawing/2014/main" id="{870DF23D-57F2-4EEB-E576-8A69F8B80C4A}"/>
                </a:ext>
              </a:extLst>
            </p:cNvPr>
            <p:cNvSpPr/>
            <p:nvPr/>
          </p:nvSpPr>
          <p:spPr>
            <a:xfrm>
              <a:off x="12060950" y="4067425"/>
              <a:ext cx="42050" cy="101250"/>
            </a:xfrm>
            <a:custGeom>
              <a:avLst/>
              <a:gdLst/>
              <a:ahLst/>
              <a:cxnLst/>
              <a:rect l="l" t="t" r="r" b="b"/>
              <a:pathLst>
                <a:path w="1682" h="4050" extrusionOk="0">
                  <a:moveTo>
                    <a:pt x="1598" y="1"/>
                  </a:moveTo>
                  <a:cubicBezTo>
                    <a:pt x="1576" y="1"/>
                    <a:pt x="1555" y="11"/>
                    <a:pt x="1542" y="37"/>
                  </a:cubicBezTo>
                  <a:cubicBezTo>
                    <a:pt x="901" y="1236"/>
                    <a:pt x="477" y="2622"/>
                    <a:pt x="31" y="3906"/>
                  </a:cubicBezTo>
                  <a:cubicBezTo>
                    <a:pt x="0" y="3993"/>
                    <a:pt x="72" y="4049"/>
                    <a:pt x="144" y="4049"/>
                  </a:cubicBezTo>
                  <a:cubicBezTo>
                    <a:pt x="192" y="4049"/>
                    <a:pt x="240" y="4025"/>
                    <a:pt x="260" y="3968"/>
                  </a:cubicBezTo>
                  <a:cubicBezTo>
                    <a:pt x="718" y="2695"/>
                    <a:pt x="1372" y="1409"/>
                    <a:pt x="1671" y="90"/>
                  </a:cubicBezTo>
                  <a:cubicBezTo>
                    <a:pt x="1682" y="41"/>
                    <a:pt x="1639" y="1"/>
                    <a:pt x="1598" y="1"/>
                  </a:cubicBezTo>
                  <a:close/>
                </a:path>
              </a:pathLst>
            </a:custGeom>
            <a:solidFill>
              <a:srgbClr val="9B53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69;p34">
              <a:extLst>
                <a:ext uri="{FF2B5EF4-FFF2-40B4-BE49-F238E27FC236}">
                  <a16:creationId xmlns:a16="http://schemas.microsoft.com/office/drawing/2014/main" id="{E82F8D0A-8E18-3ED1-BAFC-7834972D4E8F}"/>
                </a:ext>
              </a:extLst>
            </p:cNvPr>
            <p:cNvSpPr/>
            <p:nvPr/>
          </p:nvSpPr>
          <p:spPr>
            <a:xfrm>
              <a:off x="12144475" y="4114875"/>
              <a:ext cx="33700" cy="79175"/>
            </a:xfrm>
            <a:custGeom>
              <a:avLst/>
              <a:gdLst/>
              <a:ahLst/>
              <a:cxnLst/>
              <a:rect l="l" t="t" r="r" b="b"/>
              <a:pathLst>
                <a:path w="1348" h="3167" extrusionOk="0">
                  <a:moveTo>
                    <a:pt x="1266" y="1"/>
                  </a:moveTo>
                  <a:cubicBezTo>
                    <a:pt x="1245" y="1"/>
                    <a:pt x="1224" y="11"/>
                    <a:pt x="1210" y="35"/>
                  </a:cubicBezTo>
                  <a:cubicBezTo>
                    <a:pt x="683" y="924"/>
                    <a:pt x="367" y="2048"/>
                    <a:pt x="31" y="3022"/>
                  </a:cubicBezTo>
                  <a:cubicBezTo>
                    <a:pt x="0" y="3109"/>
                    <a:pt x="71" y="3166"/>
                    <a:pt x="144" y="3166"/>
                  </a:cubicBezTo>
                  <a:cubicBezTo>
                    <a:pt x="192" y="3166"/>
                    <a:pt x="240" y="3142"/>
                    <a:pt x="260" y="3085"/>
                  </a:cubicBezTo>
                  <a:cubicBezTo>
                    <a:pt x="608" y="2123"/>
                    <a:pt x="1157" y="1096"/>
                    <a:pt x="1338" y="90"/>
                  </a:cubicBezTo>
                  <a:cubicBezTo>
                    <a:pt x="1347" y="40"/>
                    <a:pt x="1306" y="1"/>
                    <a:pt x="1266" y="1"/>
                  </a:cubicBezTo>
                  <a:close/>
                </a:path>
              </a:pathLst>
            </a:custGeom>
            <a:solidFill>
              <a:srgbClr val="9B53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70;p34">
              <a:extLst>
                <a:ext uri="{FF2B5EF4-FFF2-40B4-BE49-F238E27FC236}">
                  <a16:creationId xmlns:a16="http://schemas.microsoft.com/office/drawing/2014/main" id="{9B23B482-F10B-6A1E-B23F-B525ED61AF1E}"/>
                </a:ext>
              </a:extLst>
            </p:cNvPr>
            <p:cNvSpPr/>
            <p:nvPr/>
          </p:nvSpPr>
          <p:spPr>
            <a:xfrm>
              <a:off x="12105350" y="4070500"/>
              <a:ext cx="44575" cy="112225"/>
            </a:xfrm>
            <a:custGeom>
              <a:avLst/>
              <a:gdLst/>
              <a:ahLst/>
              <a:cxnLst/>
              <a:rect l="l" t="t" r="r" b="b"/>
              <a:pathLst>
                <a:path w="1783" h="4489" extrusionOk="0">
                  <a:moveTo>
                    <a:pt x="1715" y="1"/>
                  </a:moveTo>
                  <a:cubicBezTo>
                    <a:pt x="1645" y="1"/>
                    <a:pt x="1286" y="998"/>
                    <a:pt x="829" y="2221"/>
                  </a:cubicBezTo>
                  <a:cubicBezTo>
                    <a:pt x="370" y="3456"/>
                    <a:pt x="0" y="4460"/>
                    <a:pt x="65" y="4488"/>
                  </a:cubicBezTo>
                  <a:cubicBezTo>
                    <a:pt x="66" y="4488"/>
                    <a:pt x="66" y="4488"/>
                    <a:pt x="67" y="4488"/>
                  </a:cubicBezTo>
                  <a:cubicBezTo>
                    <a:pt x="138" y="4488"/>
                    <a:pt x="604" y="3532"/>
                    <a:pt x="1059" y="2307"/>
                  </a:cubicBezTo>
                  <a:cubicBezTo>
                    <a:pt x="1523" y="1065"/>
                    <a:pt x="1783" y="20"/>
                    <a:pt x="1717" y="1"/>
                  </a:cubicBezTo>
                  <a:cubicBezTo>
                    <a:pt x="1717" y="1"/>
                    <a:pt x="1716" y="1"/>
                    <a:pt x="1715" y="1"/>
                  </a:cubicBezTo>
                  <a:close/>
                </a:path>
              </a:pathLst>
            </a:custGeom>
            <a:solidFill>
              <a:srgbClr val="9B53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471;p34">
              <a:extLst>
                <a:ext uri="{FF2B5EF4-FFF2-40B4-BE49-F238E27FC236}">
                  <a16:creationId xmlns:a16="http://schemas.microsoft.com/office/drawing/2014/main" id="{F0B15BA4-C031-1DEF-7E8F-049299158DCF}"/>
                </a:ext>
              </a:extLst>
            </p:cNvPr>
            <p:cNvSpPr/>
            <p:nvPr/>
          </p:nvSpPr>
          <p:spPr>
            <a:xfrm>
              <a:off x="12065425" y="6261250"/>
              <a:ext cx="374025" cy="145975"/>
            </a:xfrm>
            <a:custGeom>
              <a:avLst/>
              <a:gdLst/>
              <a:ahLst/>
              <a:cxnLst/>
              <a:rect l="l" t="t" r="r" b="b"/>
              <a:pathLst>
                <a:path w="14961" h="5839" extrusionOk="0">
                  <a:moveTo>
                    <a:pt x="588" y="0"/>
                  </a:moveTo>
                  <a:lnTo>
                    <a:pt x="0" y="5839"/>
                  </a:lnTo>
                  <a:lnTo>
                    <a:pt x="14961" y="5839"/>
                  </a:lnTo>
                  <a:cubicBezTo>
                    <a:pt x="14723" y="3973"/>
                    <a:pt x="13093" y="2917"/>
                    <a:pt x="9647" y="2917"/>
                  </a:cubicBezTo>
                  <a:cubicBezTo>
                    <a:pt x="9559" y="2917"/>
                    <a:pt x="9469" y="2918"/>
                    <a:pt x="9379" y="2919"/>
                  </a:cubicBezTo>
                  <a:lnTo>
                    <a:pt x="9658" y="0"/>
                  </a:lnTo>
                  <a:close/>
                </a:path>
              </a:pathLst>
            </a:custGeom>
            <a:solidFill>
              <a:srgbClr val="8C5C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72;p34">
              <a:extLst>
                <a:ext uri="{FF2B5EF4-FFF2-40B4-BE49-F238E27FC236}">
                  <a16:creationId xmlns:a16="http://schemas.microsoft.com/office/drawing/2014/main" id="{AFE1C706-BDCC-EB4C-7994-7ECF5C67697D}"/>
                </a:ext>
              </a:extLst>
            </p:cNvPr>
            <p:cNvSpPr/>
            <p:nvPr/>
          </p:nvSpPr>
          <p:spPr>
            <a:xfrm>
              <a:off x="12317625" y="6338850"/>
              <a:ext cx="24575" cy="36075"/>
            </a:xfrm>
            <a:custGeom>
              <a:avLst/>
              <a:gdLst/>
              <a:ahLst/>
              <a:cxnLst/>
              <a:rect l="l" t="t" r="r" b="b"/>
              <a:pathLst>
                <a:path w="983" h="1443" extrusionOk="0">
                  <a:moveTo>
                    <a:pt x="917" y="1"/>
                  </a:moveTo>
                  <a:cubicBezTo>
                    <a:pt x="830" y="1"/>
                    <a:pt x="520" y="212"/>
                    <a:pt x="288" y="596"/>
                  </a:cubicBezTo>
                  <a:cubicBezTo>
                    <a:pt x="29" y="1020"/>
                    <a:pt x="1" y="1432"/>
                    <a:pt x="65" y="1442"/>
                  </a:cubicBezTo>
                  <a:cubicBezTo>
                    <a:pt x="67" y="1442"/>
                    <a:pt x="68" y="1442"/>
                    <a:pt x="70" y="1442"/>
                  </a:cubicBezTo>
                  <a:cubicBezTo>
                    <a:pt x="139" y="1442"/>
                    <a:pt x="267" y="1097"/>
                    <a:pt x="498" y="723"/>
                  </a:cubicBezTo>
                  <a:cubicBezTo>
                    <a:pt x="729" y="338"/>
                    <a:pt x="982" y="63"/>
                    <a:pt x="937" y="8"/>
                  </a:cubicBezTo>
                  <a:cubicBezTo>
                    <a:pt x="933" y="3"/>
                    <a:pt x="926" y="1"/>
                    <a:pt x="917" y="1"/>
                  </a:cubicBezTo>
                  <a:close/>
                </a:path>
              </a:pathLst>
            </a:custGeom>
            <a:solidFill>
              <a:srgbClr val="EBEC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73;p34">
              <a:extLst>
                <a:ext uri="{FF2B5EF4-FFF2-40B4-BE49-F238E27FC236}">
                  <a16:creationId xmlns:a16="http://schemas.microsoft.com/office/drawing/2014/main" id="{D336F5A5-91CD-48EE-0ED7-1470EA5CFE71}"/>
                </a:ext>
              </a:extLst>
            </p:cNvPr>
            <p:cNvSpPr/>
            <p:nvPr/>
          </p:nvSpPr>
          <p:spPr>
            <a:xfrm>
              <a:off x="12278375" y="6333950"/>
              <a:ext cx="27300" cy="33900"/>
            </a:xfrm>
            <a:custGeom>
              <a:avLst/>
              <a:gdLst/>
              <a:ahLst/>
              <a:cxnLst/>
              <a:rect l="l" t="t" r="r" b="b"/>
              <a:pathLst>
                <a:path w="1092" h="1356" extrusionOk="0">
                  <a:moveTo>
                    <a:pt x="1027" y="0"/>
                  </a:moveTo>
                  <a:cubicBezTo>
                    <a:pt x="928" y="0"/>
                    <a:pt x="601" y="169"/>
                    <a:pt x="342" y="523"/>
                  </a:cubicBezTo>
                  <a:cubicBezTo>
                    <a:pt x="43" y="926"/>
                    <a:pt x="0" y="1344"/>
                    <a:pt x="64" y="1355"/>
                  </a:cubicBezTo>
                  <a:cubicBezTo>
                    <a:pt x="65" y="1355"/>
                    <a:pt x="67" y="1355"/>
                    <a:pt x="69" y="1355"/>
                  </a:cubicBezTo>
                  <a:cubicBezTo>
                    <a:pt x="139" y="1355"/>
                    <a:pt x="279" y="1017"/>
                    <a:pt x="540" y="668"/>
                  </a:cubicBezTo>
                  <a:cubicBezTo>
                    <a:pt x="802" y="306"/>
                    <a:pt x="1092" y="71"/>
                    <a:pt x="1054" y="11"/>
                  </a:cubicBezTo>
                  <a:cubicBezTo>
                    <a:pt x="1051" y="4"/>
                    <a:pt x="1041" y="0"/>
                    <a:pt x="1027" y="0"/>
                  </a:cubicBezTo>
                  <a:close/>
                </a:path>
              </a:pathLst>
            </a:custGeom>
            <a:solidFill>
              <a:srgbClr val="EBEC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74;p34">
              <a:extLst>
                <a:ext uri="{FF2B5EF4-FFF2-40B4-BE49-F238E27FC236}">
                  <a16:creationId xmlns:a16="http://schemas.microsoft.com/office/drawing/2014/main" id="{EBA900F5-50AA-48B5-DE42-03D20E74FCB6}"/>
                </a:ext>
              </a:extLst>
            </p:cNvPr>
            <p:cNvSpPr/>
            <p:nvPr/>
          </p:nvSpPr>
          <p:spPr>
            <a:xfrm>
              <a:off x="12251300" y="6314350"/>
              <a:ext cx="51400" cy="13225"/>
            </a:xfrm>
            <a:custGeom>
              <a:avLst/>
              <a:gdLst/>
              <a:ahLst/>
              <a:cxnLst/>
              <a:rect l="l" t="t" r="r" b="b"/>
              <a:pathLst>
                <a:path w="2056" h="529" extrusionOk="0">
                  <a:moveTo>
                    <a:pt x="1277" y="0"/>
                  </a:moveTo>
                  <a:cubicBezTo>
                    <a:pt x="1185" y="0"/>
                    <a:pt x="1087" y="7"/>
                    <a:pt x="986" y="23"/>
                  </a:cubicBezTo>
                  <a:cubicBezTo>
                    <a:pt x="376" y="113"/>
                    <a:pt x="1" y="474"/>
                    <a:pt x="45" y="520"/>
                  </a:cubicBezTo>
                  <a:cubicBezTo>
                    <a:pt x="50" y="526"/>
                    <a:pt x="58" y="529"/>
                    <a:pt x="71" y="529"/>
                  </a:cubicBezTo>
                  <a:cubicBezTo>
                    <a:pt x="175" y="529"/>
                    <a:pt x="540" y="334"/>
                    <a:pt x="1022" y="265"/>
                  </a:cubicBezTo>
                  <a:cubicBezTo>
                    <a:pt x="1195" y="237"/>
                    <a:pt x="1359" y="230"/>
                    <a:pt x="1502" y="230"/>
                  </a:cubicBezTo>
                  <a:cubicBezTo>
                    <a:pt x="1685" y="230"/>
                    <a:pt x="1834" y="242"/>
                    <a:pt x="1927" y="242"/>
                  </a:cubicBezTo>
                  <a:cubicBezTo>
                    <a:pt x="1989" y="242"/>
                    <a:pt x="2026" y="237"/>
                    <a:pt x="2032" y="219"/>
                  </a:cubicBezTo>
                  <a:cubicBezTo>
                    <a:pt x="2056" y="170"/>
                    <a:pt x="1737" y="0"/>
                    <a:pt x="1277" y="0"/>
                  </a:cubicBezTo>
                  <a:close/>
                </a:path>
              </a:pathLst>
            </a:custGeom>
            <a:solidFill>
              <a:srgbClr val="EBEC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75;p34">
              <a:extLst>
                <a:ext uri="{FF2B5EF4-FFF2-40B4-BE49-F238E27FC236}">
                  <a16:creationId xmlns:a16="http://schemas.microsoft.com/office/drawing/2014/main" id="{9FC45618-2440-123B-1D6E-30BDFC243536}"/>
                </a:ext>
              </a:extLst>
            </p:cNvPr>
            <p:cNvSpPr/>
            <p:nvPr/>
          </p:nvSpPr>
          <p:spPr>
            <a:xfrm>
              <a:off x="12075950" y="6388600"/>
              <a:ext cx="360200" cy="6150"/>
            </a:xfrm>
            <a:custGeom>
              <a:avLst/>
              <a:gdLst/>
              <a:ahLst/>
              <a:cxnLst/>
              <a:rect l="l" t="t" r="r" b="b"/>
              <a:pathLst>
                <a:path w="14408" h="246" extrusionOk="0">
                  <a:moveTo>
                    <a:pt x="7203" y="1"/>
                  </a:moveTo>
                  <a:cubicBezTo>
                    <a:pt x="3225" y="1"/>
                    <a:pt x="0" y="55"/>
                    <a:pt x="0" y="123"/>
                  </a:cubicBezTo>
                  <a:cubicBezTo>
                    <a:pt x="0" y="190"/>
                    <a:pt x="3224" y="246"/>
                    <a:pt x="7203" y="246"/>
                  </a:cubicBezTo>
                  <a:cubicBezTo>
                    <a:pt x="11182" y="246"/>
                    <a:pt x="14407" y="190"/>
                    <a:pt x="14407" y="123"/>
                  </a:cubicBezTo>
                  <a:cubicBezTo>
                    <a:pt x="14407" y="56"/>
                    <a:pt x="11181" y="1"/>
                    <a:pt x="7203" y="1"/>
                  </a:cubicBezTo>
                  <a:close/>
                </a:path>
              </a:pathLst>
            </a:custGeom>
            <a:solidFill>
              <a:srgbClr val="1B1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76;p34">
              <a:extLst>
                <a:ext uri="{FF2B5EF4-FFF2-40B4-BE49-F238E27FC236}">
                  <a16:creationId xmlns:a16="http://schemas.microsoft.com/office/drawing/2014/main" id="{68393A2F-7541-A54B-72F5-AA66FAA00435}"/>
                </a:ext>
              </a:extLst>
            </p:cNvPr>
            <p:cNvSpPr/>
            <p:nvPr/>
          </p:nvSpPr>
          <p:spPr>
            <a:xfrm>
              <a:off x="12074300" y="6315100"/>
              <a:ext cx="123475" cy="77475"/>
            </a:xfrm>
            <a:custGeom>
              <a:avLst/>
              <a:gdLst/>
              <a:ahLst/>
              <a:cxnLst/>
              <a:rect l="l" t="t" r="r" b="b"/>
              <a:pathLst>
                <a:path w="4939" h="3099" extrusionOk="0">
                  <a:moveTo>
                    <a:pt x="529" y="1"/>
                  </a:moveTo>
                  <a:cubicBezTo>
                    <a:pt x="194" y="1"/>
                    <a:pt x="1" y="46"/>
                    <a:pt x="3" y="65"/>
                  </a:cubicBezTo>
                  <a:cubicBezTo>
                    <a:pt x="5" y="106"/>
                    <a:pt x="350" y="98"/>
                    <a:pt x="886" y="190"/>
                  </a:cubicBezTo>
                  <a:cubicBezTo>
                    <a:pt x="1422" y="279"/>
                    <a:pt x="2150" y="503"/>
                    <a:pt x="2856" y="936"/>
                  </a:cubicBezTo>
                  <a:cubicBezTo>
                    <a:pt x="3560" y="1374"/>
                    <a:pt x="4086" y="1924"/>
                    <a:pt x="4406" y="2364"/>
                  </a:cubicBezTo>
                  <a:cubicBezTo>
                    <a:pt x="4720" y="2792"/>
                    <a:pt x="4867" y="3099"/>
                    <a:pt x="4910" y="3099"/>
                  </a:cubicBezTo>
                  <a:cubicBezTo>
                    <a:pt x="4911" y="3099"/>
                    <a:pt x="4912" y="3099"/>
                    <a:pt x="4913" y="3098"/>
                  </a:cubicBezTo>
                  <a:cubicBezTo>
                    <a:pt x="4938" y="3089"/>
                    <a:pt x="4846" y="2748"/>
                    <a:pt x="4550" y="2266"/>
                  </a:cubicBezTo>
                  <a:cubicBezTo>
                    <a:pt x="4255" y="1786"/>
                    <a:pt x="3723" y="1186"/>
                    <a:pt x="2985" y="728"/>
                  </a:cubicBezTo>
                  <a:cubicBezTo>
                    <a:pt x="2245" y="273"/>
                    <a:pt x="1470" y="65"/>
                    <a:pt x="909" y="19"/>
                  </a:cubicBezTo>
                  <a:cubicBezTo>
                    <a:pt x="768" y="6"/>
                    <a:pt x="640" y="1"/>
                    <a:pt x="529" y="1"/>
                  </a:cubicBezTo>
                  <a:close/>
                </a:path>
              </a:pathLst>
            </a:custGeom>
            <a:solidFill>
              <a:srgbClr val="1B1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77;p34">
              <a:extLst>
                <a:ext uri="{FF2B5EF4-FFF2-40B4-BE49-F238E27FC236}">
                  <a16:creationId xmlns:a16="http://schemas.microsoft.com/office/drawing/2014/main" id="{9EEC3222-48CC-1F05-F681-6D38B92642E8}"/>
                </a:ext>
              </a:extLst>
            </p:cNvPr>
            <p:cNvSpPr/>
            <p:nvPr/>
          </p:nvSpPr>
          <p:spPr>
            <a:xfrm>
              <a:off x="12103375" y="6265875"/>
              <a:ext cx="14850" cy="53500"/>
            </a:xfrm>
            <a:custGeom>
              <a:avLst/>
              <a:gdLst/>
              <a:ahLst/>
              <a:cxnLst/>
              <a:rect l="l" t="t" r="r" b="b"/>
              <a:pathLst>
                <a:path w="594" h="2140" extrusionOk="0">
                  <a:moveTo>
                    <a:pt x="516" y="1"/>
                  </a:moveTo>
                  <a:cubicBezTo>
                    <a:pt x="447" y="1"/>
                    <a:pt x="348" y="475"/>
                    <a:pt x="227" y="1056"/>
                  </a:cubicBezTo>
                  <a:cubicBezTo>
                    <a:pt x="105" y="1640"/>
                    <a:pt x="1" y="2117"/>
                    <a:pt x="66" y="2139"/>
                  </a:cubicBezTo>
                  <a:cubicBezTo>
                    <a:pt x="67" y="2139"/>
                    <a:pt x="69" y="2139"/>
                    <a:pt x="71" y="2139"/>
                  </a:cubicBezTo>
                  <a:cubicBezTo>
                    <a:pt x="139" y="2139"/>
                    <a:pt x="342" y="1692"/>
                    <a:pt x="467" y="1106"/>
                  </a:cubicBezTo>
                  <a:cubicBezTo>
                    <a:pt x="594" y="506"/>
                    <a:pt x="582" y="5"/>
                    <a:pt x="517" y="1"/>
                  </a:cubicBezTo>
                  <a:cubicBezTo>
                    <a:pt x="516" y="1"/>
                    <a:pt x="516" y="1"/>
                    <a:pt x="516" y="1"/>
                  </a:cubicBezTo>
                  <a:close/>
                </a:path>
              </a:pathLst>
            </a:custGeom>
            <a:solidFill>
              <a:srgbClr val="1B1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478;p34">
              <a:extLst>
                <a:ext uri="{FF2B5EF4-FFF2-40B4-BE49-F238E27FC236}">
                  <a16:creationId xmlns:a16="http://schemas.microsoft.com/office/drawing/2014/main" id="{B7F934AF-6229-082E-C08F-76B2D71C4B66}"/>
                </a:ext>
              </a:extLst>
            </p:cNvPr>
            <p:cNvSpPr/>
            <p:nvPr/>
          </p:nvSpPr>
          <p:spPr>
            <a:xfrm>
              <a:off x="12351725" y="6347000"/>
              <a:ext cx="35325" cy="44575"/>
            </a:xfrm>
            <a:custGeom>
              <a:avLst/>
              <a:gdLst/>
              <a:ahLst/>
              <a:cxnLst/>
              <a:rect l="l" t="t" r="r" b="b"/>
              <a:pathLst>
                <a:path w="1413" h="1783" extrusionOk="0">
                  <a:moveTo>
                    <a:pt x="1302" y="0"/>
                  </a:moveTo>
                  <a:cubicBezTo>
                    <a:pt x="1237" y="0"/>
                    <a:pt x="1141" y="14"/>
                    <a:pt x="1024" y="51"/>
                  </a:cubicBezTo>
                  <a:cubicBezTo>
                    <a:pt x="808" y="121"/>
                    <a:pt x="518" y="290"/>
                    <a:pt x="302" y="578"/>
                  </a:cubicBezTo>
                  <a:cubicBezTo>
                    <a:pt x="88" y="867"/>
                    <a:pt x="8" y="1194"/>
                    <a:pt x="6" y="1421"/>
                  </a:cubicBezTo>
                  <a:cubicBezTo>
                    <a:pt x="0" y="1649"/>
                    <a:pt x="54" y="1782"/>
                    <a:pt x="85" y="1782"/>
                  </a:cubicBezTo>
                  <a:cubicBezTo>
                    <a:pt x="86" y="1782"/>
                    <a:pt x="86" y="1782"/>
                    <a:pt x="87" y="1782"/>
                  </a:cubicBezTo>
                  <a:cubicBezTo>
                    <a:pt x="157" y="1782"/>
                    <a:pt x="124" y="1226"/>
                    <a:pt x="499" y="725"/>
                  </a:cubicBezTo>
                  <a:cubicBezTo>
                    <a:pt x="871" y="220"/>
                    <a:pt x="1413" y="92"/>
                    <a:pt x="1394" y="25"/>
                  </a:cubicBezTo>
                  <a:cubicBezTo>
                    <a:pt x="1392" y="11"/>
                    <a:pt x="1359" y="0"/>
                    <a:pt x="1302" y="0"/>
                  </a:cubicBezTo>
                  <a:close/>
                </a:path>
              </a:pathLst>
            </a:custGeom>
            <a:solidFill>
              <a:srgbClr val="1B1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479;p34">
              <a:extLst>
                <a:ext uri="{FF2B5EF4-FFF2-40B4-BE49-F238E27FC236}">
                  <a16:creationId xmlns:a16="http://schemas.microsoft.com/office/drawing/2014/main" id="{9107A7A7-74DC-889B-3BDE-15159B788F96}"/>
                </a:ext>
              </a:extLst>
            </p:cNvPr>
            <p:cNvSpPr/>
            <p:nvPr/>
          </p:nvSpPr>
          <p:spPr>
            <a:xfrm>
              <a:off x="11187500" y="5022875"/>
              <a:ext cx="1162425" cy="1267875"/>
            </a:xfrm>
            <a:custGeom>
              <a:avLst/>
              <a:gdLst/>
              <a:ahLst/>
              <a:cxnLst/>
              <a:rect l="l" t="t" r="r" b="b"/>
              <a:pathLst>
                <a:path w="46497" h="50715" extrusionOk="0">
                  <a:moveTo>
                    <a:pt x="22" y="0"/>
                  </a:moveTo>
                  <a:lnTo>
                    <a:pt x="20" y="1052"/>
                  </a:lnTo>
                  <a:cubicBezTo>
                    <a:pt x="1" y="9158"/>
                    <a:pt x="6327" y="15081"/>
                    <a:pt x="14433" y="15108"/>
                  </a:cubicBezTo>
                  <a:cubicBezTo>
                    <a:pt x="15289" y="15111"/>
                    <a:pt x="16157" y="15112"/>
                    <a:pt x="17023" y="15112"/>
                  </a:cubicBezTo>
                  <a:cubicBezTo>
                    <a:pt x="19023" y="15112"/>
                    <a:pt x="21021" y="15107"/>
                    <a:pt x="22875" y="15107"/>
                  </a:cubicBezTo>
                  <a:cubicBezTo>
                    <a:pt x="25564" y="15107"/>
                    <a:pt x="27950" y="15119"/>
                    <a:pt x="29599" y="15176"/>
                  </a:cubicBezTo>
                  <a:cubicBezTo>
                    <a:pt x="31053" y="15227"/>
                    <a:pt x="32224" y="16383"/>
                    <a:pt x="32296" y="17836"/>
                  </a:cubicBezTo>
                  <a:lnTo>
                    <a:pt x="31943" y="50715"/>
                  </a:lnTo>
                  <a:lnTo>
                    <a:pt x="45529" y="50715"/>
                  </a:lnTo>
                  <a:lnTo>
                    <a:pt x="46496" y="16127"/>
                  </a:lnTo>
                  <a:cubicBezTo>
                    <a:pt x="46496" y="7177"/>
                    <a:pt x="41993" y="163"/>
                    <a:pt x="33043" y="128"/>
                  </a:cubicBezTo>
                  <a:lnTo>
                    <a:pt x="2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480;p34">
              <a:extLst>
                <a:ext uri="{FF2B5EF4-FFF2-40B4-BE49-F238E27FC236}">
                  <a16:creationId xmlns:a16="http://schemas.microsoft.com/office/drawing/2014/main" id="{5488627B-4462-7F48-CBDF-0280F813FE62}"/>
                </a:ext>
              </a:extLst>
            </p:cNvPr>
            <p:cNvSpPr/>
            <p:nvPr/>
          </p:nvSpPr>
          <p:spPr>
            <a:xfrm>
              <a:off x="11761400" y="6263525"/>
              <a:ext cx="374075" cy="145975"/>
            </a:xfrm>
            <a:custGeom>
              <a:avLst/>
              <a:gdLst/>
              <a:ahLst/>
              <a:cxnLst/>
              <a:rect l="l" t="t" r="r" b="b"/>
              <a:pathLst>
                <a:path w="14963" h="5839" extrusionOk="0">
                  <a:moveTo>
                    <a:pt x="590" y="1"/>
                  </a:moveTo>
                  <a:lnTo>
                    <a:pt x="1" y="5839"/>
                  </a:lnTo>
                  <a:lnTo>
                    <a:pt x="14962" y="5839"/>
                  </a:lnTo>
                  <a:cubicBezTo>
                    <a:pt x="14725" y="3975"/>
                    <a:pt x="13097" y="2918"/>
                    <a:pt x="9653" y="2918"/>
                  </a:cubicBezTo>
                  <a:cubicBezTo>
                    <a:pt x="9564" y="2918"/>
                    <a:pt x="9473" y="2919"/>
                    <a:pt x="9381" y="2920"/>
                  </a:cubicBezTo>
                  <a:lnTo>
                    <a:pt x="9660" y="1"/>
                  </a:lnTo>
                  <a:close/>
                </a:path>
              </a:pathLst>
            </a:custGeom>
            <a:solidFill>
              <a:srgbClr val="613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81;p34">
              <a:extLst>
                <a:ext uri="{FF2B5EF4-FFF2-40B4-BE49-F238E27FC236}">
                  <a16:creationId xmlns:a16="http://schemas.microsoft.com/office/drawing/2014/main" id="{4EEA6104-B7F6-C024-4B15-A5E7D442B121}"/>
                </a:ext>
              </a:extLst>
            </p:cNvPr>
            <p:cNvSpPr/>
            <p:nvPr/>
          </p:nvSpPr>
          <p:spPr>
            <a:xfrm>
              <a:off x="12009675" y="6338850"/>
              <a:ext cx="24575" cy="36075"/>
            </a:xfrm>
            <a:custGeom>
              <a:avLst/>
              <a:gdLst/>
              <a:ahLst/>
              <a:cxnLst/>
              <a:rect l="l" t="t" r="r" b="b"/>
              <a:pathLst>
                <a:path w="983" h="1443" extrusionOk="0">
                  <a:moveTo>
                    <a:pt x="917" y="1"/>
                  </a:moveTo>
                  <a:cubicBezTo>
                    <a:pt x="830" y="1"/>
                    <a:pt x="520" y="212"/>
                    <a:pt x="288" y="596"/>
                  </a:cubicBezTo>
                  <a:cubicBezTo>
                    <a:pt x="29" y="1020"/>
                    <a:pt x="0" y="1432"/>
                    <a:pt x="65" y="1442"/>
                  </a:cubicBezTo>
                  <a:cubicBezTo>
                    <a:pt x="66" y="1442"/>
                    <a:pt x="68" y="1442"/>
                    <a:pt x="69" y="1442"/>
                  </a:cubicBezTo>
                  <a:cubicBezTo>
                    <a:pt x="139" y="1442"/>
                    <a:pt x="266" y="1097"/>
                    <a:pt x="498" y="723"/>
                  </a:cubicBezTo>
                  <a:cubicBezTo>
                    <a:pt x="729" y="338"/>
                    <a:pt x="982" y="63"/>
                    <a:pt x="937" y="8"/>
                  </a:cubicBezTo>
                  <a:cubicBezTo>
                    <a:pt x="933" y="3"/>
                    <a:pt x="926" y="1"/>
                    <a:pt x="917" y="1"/>
                  </a:cubicBezTo>
                  <a:close/>
                </a:path>
              </a:pathLst>
            </a:custGeom>
            <a:solidFill>
              <a:srgbClr val="EBEC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82;p34">
              <a:extLst>
                <a:ext uri="{FF2B5EF4-FFF2-40B4-BE49-F238E27FC236}">
                  <a16:creationId xmlns:a16="http://schemas.microsoft.com/office/drawing/2014/main" id="{D56DD9E4-E8F7-CABB-B8E2-1344F3B339F8}"/>
                </a:ext>
              </a:extLst>
            </p:cNvPr>
            <p:cNvSpPr/>
            <p:nvPr/>
          </p:nvSpPr>
          <p:spPr>
            <a:xfrm>
              <a:off x="11970425" y="6333950"/>
              <a:ext cx="27300" cy="33900"/>
            </a:xfrm>
            <a:custGeom>
              <a:avLst/>
              <a:gdLst/>
              <a:ahLst/>
              <a:cxnLst/>
              <a:rect l="l" t="t" r="r" b="b"/>
              <a:pathLst>
                <a:path w="1092" h="1356" extrusionOk="0">
                  <a:moveTo>
                    <a:pt x="1027" y="0"/>
                  </a:moveTo>
                  <a:cubicBezTo>
                    <a:pt x="928" y="0"/>
                    <a:pt x="601" y="169"/>
                    <a:pt x="342" y="523"/>
                  </a:cubicBezTo>
                  <a:cubicBezTo>
                    <a:pt x="43" y="926"/>
                    <a:pt x="0" y="1344"/>
                    <a:pt x="63" y="1355"/>
                  </a:cubicBezTo>
                  <a:cubicBezTo>
                    <a:pt x="65" y="1355"/>
                    <a:pt x="67" y="1355"/>
                    <a:pt x="69" y="1355"/>
                  </a:cubicBezTo>
                  <a:cubicBezTo>
                    <a:pt x="139" y="1355"/>
                    <a:pt x="279" y="1017"/>
                    <a:pt x="540" y="668"/>
                  </a:cubicBezTo>
                  <a:cubicBezTo>
                    <a:pt x="802" y="306"/>
                    <a:pt x="1092" y="71"/>
                    <a:pt x="1055" y="11"/>
                  </a:cubicBezTo>
                  <a:cubicBezTo>
                    <a:pt x="1051" y="4"/>
                    <a:pt x="1042" y="0"/>
                    <a:pt x="1027" y="0"/>
                  </a:cubicBezTo>
                  <a:close/>
                </a:path>
              </a:pathLst>
            </a:custGeom>
            <a:solidFill>
              <a:srgbClr val="EBEC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483;p34">
              <a:extLst>
                <a:ext uri="{FF2B5EF4-FFF2-40B4-BE49-F238E27FC236}">
                  <a16:creationId xmlns:a16="http://schemas.microsoft.com/office/drawing/2014/main" id="{4F64446C-3A45-01CE-7E70-AD2E3D72EA50}"/>
                </a:ext>
              </a:extLst>
            </p:cNvPr>
            <p:cNvSpPr/>
            <p:nvPr/>
          </p:nvSpPr>
          <p:spPr>
            <a:xfrm>
              <a:off x="11943350" y="6314350"/>
              <a:ext cx="51400" cy="13225"/>
            </a:xfrm>
            <a:custGeom>
              <a:avLst/>
              <a:gdLst/>
              <a:ahLst/>
              <a:cxnLst/>
              <a:rect l="l" t="t" r="r" b="b"/>
              <a:pathLst>
                <a:path w="2056" h="529" extrusionOk="0">
                  <a:moveTo>
                    <a:pt x="1276" y="0"/>
                  </a:moveTo>
                  <a:cubicBezTo>
                    <a:pt x="1184" y="0"/>
                    <a:pt x="1087" y="7"/>
                    <a:pt x="985" y="23"/>
                  </a:cubicBezTo>
                  <a:cubicBezTo>
                    <a:pt x="376" y="113"/>
                    <a:pt x="0" y="474"/>
                    <a:pt x="45" y="520"/>
                  </a:cubicBezTo>
                  <a:cubicBezTo>
                    <a:pt x="49" y="526"/>
                    <a:pt x="58" y="529"/>
                    <a:pt x="71" y="529"/>
                  </a:cubicBezTo>
                  <a:cubicBezTo>
                    <a:pt x="174" y="529"/>
                    <a:pt x="540" y="334"/>
                    <a:pt x="1022" y="265"/>
                  </a:cubicBezTo>
                  <a:cubicBezTo>
                    <a:pt x="1195" y="237"/>
                    <a:pt x="1359" y="230"/>
                    <a:pt x="1502" y="230"/>
                  </a:cubicBezTo>
                  <a:cubicBezTo>
                    <a:pt x="1685" y="230"/>
                    <a:pt x="1834" y="242"/>
                    <a:pt x="1927" y="242"/>
                  </a:cubicBezTo>
                  <a:cubicBezTo>
                    <a:pt x="1988" y="242"/>
                    <a:pt x="2025" y="237"/>
                    <a:pt x="2030" y="219"/>
                  </a:cubicBezTo>
                  <a:cubicBezTo>
                    <a:pt x="2055" y="170"/>
                    <a:pt x="1736" y="0"/>
                    <a:pt x="1276" y="0"/>
                  </a:cubicBezTo>
                  <a:close/>
                </a:path>
              </a:pathLst>
            </a:custGeom>
            <a:solidFill>
              <a:srgbClr val="EBEC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484;p34">
              <a:extLst>
                <a:ext uri="{FF2B5EF4-FFF2-40B4-BE49-F238E27FC236}">
                  <a16:creationId xmlns:a16="http://schemas.microsoft.com/office/drawing/2014/main" id="{A46136A2-6CFF-6E59-7449-66008E5BEAB5}"/>
                </a:ext>
              </a:extLst>
            </p:cNvPr>
            <p:cNvSpPr/>
            <p:nvPr/>
          </p:nvSpPr>
          <p:spPr>
            <a:xfrm>
              <a:off x="11768000" y="6388600"/>
              <a:ext cx="360200" cy="6150"/>
            </a:xfrm>
            <a:custGeom>
              <a:avLst/>
              <a:gdLst/>
              <a:ahLst/>
              <a:cxnLst/>
              <a:rect l="l" t="t" r="r" b="b"/>
              <a:pathLst>
                <a:path w="14408" h="246" extrusionOk="0">
                  <a:moveTo>
                    <a:pt x="7203" y="1"/>
                  </a:moveTo>
                  <a:cubicBezTo>
                    <a:pt x="3225" y="1"/>
                    <a:pt x="0" y="55"/>
                    <a:pt x="0" y="123"/>
                  </a:cubicBezTo>
                  <a:cubicBezTo>
                    <a:pt x="0" y="190"/>
                    <a:pt x="3223" y="246"/>
                    <a:pt x="7203" y="246"/>
                  </a:cubicBezTo>
                  <a:cubicBezTo>
                    <a:pt x="11183" y="246"/>
                    <a:pt x="14407" y="190"/>
                    <a:pt x="14407" y="123"/>
                  </a:cubicBezTo>
                  <a:cubicBezTo>
                    <a:pt x="14407" y="56"/>
                    <a:pt x="11181" y="1"/>
                    <a:pt x="7203" y="1"/>
                  </a:cubicBezTo>
                  <a:close/>
                </a:path>
              </a:pathLst>
            </a:custGeom>
            <a:solidFill>
              <a:srgbClr val="1B1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485;p34">
              <a:extLst>
                <a:ext uri="{FF2B5EF4-FFF2-40B4-BE49-F238E27FC236}">
                  <a16:creationId xmlns:a16="http://schemas.microsoft.com/office/drawing/2014/main" id="{19DDA954-4217-E5CE-A44F-A573A1BE6D6A}"/>
                </a:ext>
              </a:extLst>
            </p:cNvPr>
            <p:cNvSpPr/>
            <p:nvPr/>
          </p:nvSpPr>
          <p:spPr>
            <a:xfrm>
              <a:off x="11766350" y="6315100"/>
              <a:ext cx="123475" cy="77475"/>
            </a:xfrm>
            <a:custGeom>
              <a:avLst/>
              <a:gdLst/>
              <a:ahLst/>
              <a:cxnLst/>
              <a:rect l="l" t="t" r="r" b="b"/>
              <a:pathLst>
                <a:path w="4939" h="3099" extrusionOk="0">
                  <a:moveTo>
                    <a:pt x="528" y="1"/>
                  </a:moveTo>
                  <a:cubicBezTo>
                    <a:pt x="194" y="1"/>
                    <a:pt x="0" y="46"/>
                    <a:pt x="3" y="65"/>
                  </a:cubicBezTo>
                  <a:cubicBezTo>
                    <a:pt x="4" y="106"/>
                    <a:pt x="348" y="98"/>
                    <a:pt x="886" y="190"/>
                  </a:cubicBezTo>
                  <a:cubicBezTo>
                    <a:pt x="1422" y="279"/>
                    <a:pt x="2150" y="503"/>
                    <a:pt x="2856" y="936"/>
                  </a:cubicBezTo>
                  <a:cubicBezTo>
                    <a:pt x="3560" y="1374"/>
                    <a:pt x="4086" y="1924"/>
                    <a:pt x="4406" y="2364"/>
                  </a:cubicBezTo>
                  <a:cubicBezTo>
                    <a:pt x="4720" y="2792"/>
                    <a:pt x="4867" y="3099"/>
                    <a:pt x="4909" y="3099"/>
                  </a:cubicBezTo>
                  <a:cubicBezTo>
                    <a:pt x="4911" y="3099"/>
                    <a:pt x="4912" y="3099"/>
                    <a:pt x="4913" y="3098"/>
                  </a:cubicBezTo>
                  <a:cubicBezTo>
                    <a:pt x="4938" y="3089"/>
                    <a:pt x="4846" y="2748"/>
                    <a:pt x="4549" y="2266"/>
                  </a:cubicBezTo>
                  <a:cubicBezTo>
                    <a:pt x="4255" y="1786"/>
                    <a:pt x="3723" y="1186"/>
                    <a:pt x="2985" y="728"/>
                  </a:cubicBezTo>
                  <a:cubicBezTo>
                    <a:pt x="2244" y="273"/>
                    <a:pt x="1470" y="65"/>
                    <a:pt x="909" y="19"/>
                  </a:cubicBezTo>
                  <a:cubicBezTo>
                    <a:pt x="768" y="6"/>
                    <a:pt x="640" y="1"/>
                    <a:pt x="528" y="1"/>
                  </a:cubicBezTo>
                  <a:close/>
                </a:path>
              </a:pathLst>
            </a:custGeom>
            <a:solidFill>
              <a:srgbClr val="1B1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86;p34">
              <a:extLst>
                <a:ext uri="{FF2B5EF4-FFF2-40B4-BE49-F238E27FC236}">
                  <a16:creationId xmlns:a16="http://schemas.microsoft.com/office/drawing/2014/main" id="{F7AF8421-413F-14AE-8D75-DEE042A7B526}"/>
                </a:ext>
              </a:extLst>
            </p:cNvPr>
            <p:cNvSpPr/>
            <p:nvPr/>
          </p:nvSpPr>
          <p:spPr>
            <a:xfrm>
              <a:off x="11795425" y="6265875"/>
              <a:ext cx="14850" cy="53500"/>
            </a:xfrm>
            <a:custGeom>
              <a:avLst/>
              <a:gdLst/>
              <a:ahLst/>
              <a:cxnLst/>
              <a:rect l="l" t="t" r="r" b="b"/>
              <a:pathLst>
                <a:path w="594" h="2140" extrusionOk="0">
                  <a:moveTo>
                    <a:pt x="515" y="1"/>
                  </a:moveTo>
                  <a:cubicBezTo>
                    <a:pt x="447" y="1"/>
                    <a:pt x="348" y="475"/>
                    <a:pt x="227" y="1056"/>
                  </a:cubicBezTo>
                  <a:cubicBezTo>
                    <a:pt x="105" y="1640"/>
                    <a:pt x="0" y="2117"/>
                    <a:pt x="66" y="2139"/>
                  </a:cubicBezTo>
                  <a:cubicBezTo>
                    <a:pt x="67" y="2139"/>
                    <a:pt x="69" y="2139"/>
                    <a:pt x="70" y="2139"/>
                  </a:cubicBezTo>
                  <a:cubicBezTo>
                    <a:pt x="139" y="2139"/>
                    <a:pt x="342" y="1692"/>
                    <a:pt x="467" y="1106"/>
                  </a:cubicBezTo>
                  <a:cubicBezTo>
                    <a:pt x="593" y="506"/>
                    <a:pt x="582" y="5"/>
                    <a:pt x="517" y="1"/>
                  </a:cubicBezTo>
                  <a:cubicBezTo>
                    <a:pt x="516" y="1"/>
                    <a:pt x="516" y="1"/>
                    <a:pt x="515" y="1"/>
                  </a:cubicBezTo>
                  <a:close/>
                </a:path>
              </a:pathLst>
            </a:custGeom>
            <a:solidFill>
              <a:srgbClr val="1B1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87;p34">
              <a:extLst>
                <a:ext uri="{FF2B5EF4-FFF2-40B4-BE49-F238E27FC236}">
                  <a16:creationId xmlns:a16="http://schemas.microsoft.com/office/drawing/2014/main" id="{49F140B9-6B24-7CF2-6AA4-EF2AB1F8F197}"/>
                </a:ext>
              </a:extLst>
            </p:cNvPr>
            <p:cNvSpPr/>
            <p:nvPr/>
          </p:nvSpPr>
          <p:spPr>
            <a:xfrm>
              <a:off x="12043775" y="6347000"/>
              <a:ext cx="35325" cy="44575"/>
            </a:xfrm>
            <a:custGeom>
              <a:avLst/>
              <a:gdLst/>
              <a:ahLst/>
              <a:cxnLst/>
              <a:rect l="l" t="t" r="r" b="b"/>
              <a:pathLst>
                <a:path w="1413" h="1783" extrusionOk="0">
                  <a:moveTo>
                    <a:pt x="1301" y="0"/>
                  </a:moveTo>
                  <a:cubicBezTo>
                    <a:pt x="1236" y="0"/>
                    <a:pt x="1141" y="14"/>
                    <a:pt x="1024" y="51"/>
                  </a:cubicBezTo>
                  <a:cubicBezTo>
                    <a:pt x="808" y="121"/>
                    <a:pt x="518" y="290"/>
                    <a:pt x="302" y="578"/>
                  </a:cubicBezTo>
                  <a:cubicBezTo>
                    <a:pt x="88" y="867"/>
                    <a:pt x="8" y="1194"/>
                    <a:pt x="6" y="1421"/>
                  </a:cubicBezTo>
                  <a:cubicBezTo>
                    <a:pt x="0" y="1649"/>
                    <a:pt x="54" y="1782"/>
                    <a:pt x="85" y="1782"/>
                  </a:cubicBezTo>
                  <a:cubicBezTo>
                    <a:pt x="86" y="1782"/>
                    <a:pt x="86" y="1782"/>
                    <a:pt x="87" y="1782"/>
                  </a:cubicBezTo>
                  <a:cubicBezTo>
                    <a:pt x="157" y="1782"/>
                    <a:pt x="122" y="1226"/>
                    <a:pt x="499" y="725"/>
                  </a:cubicBezTo>
                  <a:cubicBezTo>
                    <a:pt x="871" y="220"/>
                    <a:pt x="1413" y="92"/>
                    <a:pt x="1394" y="25"/>
                  </a:cubicBezTo>
                  <a:cubicBezTo>
                    <a:pt x="1391" y="11"/>
                    <a:pt x="1358" y="0"/>
                    <a:pt x="1301" y="0"/>
                  </a:cubicBezTo>
                  <a:close/>
                </a:path>
              </a:pathLst>
            </a:custGeom>
            <a:solidFill>
              <a:srgbClr val="1B1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88;p34">
              <a:extLst>
                <a:ext uri="{FF2B5EF4-FFF2-40B4-BE49-F238E27FC236}">
                  <a16:creationId xmlns:a16="http://schemas.microsoft.com/office/drawing/2014/main" id="{F0F4D22B-F777-3892-9EAC-3A0F92544E1A}"/>
                </a:ext>
              </a:extLst>
            </p:cNvPr>
            <p:cNvSpPr/>
            <p:nvPr/>
          </p:nvSpPr>
          <p:spPr>
            <a:xfrm>
              <a:off x="11010775" y="5026075"/>
              <a:ext cx="1077200" cy="1264675"/>
            </a:xfrm>
            <a:custGeom>
              <a:avLst/>
              <a:gdLst/>
              <a:ahLst/>
              <a:cxnLst/>
              <a:rect l="l" t="t" r="r" b="b"/>
              <a:pathLst>
                <a:path w="43088" h="50587" extrusionOk="0">
                  <a:moveTo>
                    <a:pt x="29635" y="0"/>
                  </a:moveTo>
                  <a:lnTo>
                    <a:pt x="21" y="62"/>
                  </a:lnTo>
                  <a:lnTo>
                    <a:pt x="19" y="1113"/>
                  </a:lnTo>
                  <a:cubicBezTo>
                    <a:pt x="0" y="9219"/>
                    <a:pt x="2918" y="14953"/>
                    <a:pt x="11024" y="14980"/>
                  </a:cubicBezTo>
                  <a:cubicBezTo>
                    <a:pt x="11880" y="14983"/>
                    <a:pt x="12748" y="14984"/>
                    <a:pt x="13614" y="14984"/>
                  </a:cubicBezTo>
                  <a:cubicBezTo>
                    <a:pt x="15614" y="14984"/>
                    <a:pt x="17612" y="14979"/>
                    <a:pt x="19466" y="14979"/>
                  </a:cubicBezTo>
                  <a:cubicBezTo>
                    <a:pt x="22155" y="14979"/>
                    <a:pt x="24541" y="14991"/>
                    <a:pt x="26190" y="15048"/>
                  </a:cubicBezTo>
                  <a:cubicBezTo>
                    <a:pt x="27644" y="15099"/>
                    <a:pt x="28815" y="16255"/>
                    <a:pt x="28887" y="17708"/>
                  </a:cubicBezTo>
                  <a:lnTo>
                    <a:pt x="28534" y="50587"/>
                  </a:lnTo>
                  <a:lnTo>
                    <a:pt x="42120" y="50587"/>
                  </a:lnTo>
                  <a:lnTo>
                    <a:pt x="43087" y="15999"/>
                  </a:lnTo>
                  <a:cubicBezTo>
                    <a:pt x="43087" y="7049"/>
                    <a:pt x="38584" y="35"/>
                    <a:pt x="296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89;p34">
              <a:extLst>
                <a:ext uri="{FF2B5EF4-FFF2-40B4-BE49-F238E27FC236}">
                  <a16:creationId xmlns:a16="http://schemas.microsoft.com/office/drawing/2014/main" id="{299B6B5B-EE11-2738-4E89-3B63163384E2}"/>
                </a:ext>
              </a:extLst>
            </p:cNvPr>
            <p:cNvSpPr/>
            <p:nvPr/>
          </p:nvSpPr>
          <p:spPr>
            <a:xfrm>
              <a:off x="11386900" y="3613850"/>
              <a:ext cx="351425" cy="616575"/>
            </a:xfrm>
            <a:custGeom>
              <a:avLst/>
              <a:gdLst/>
              <a:ahLst/>
              <a:cxnLst/>
              <a:rect l="l" t="t" r="r" b="b"/>
              <a:pathLst>
                <a:path w="14057" h="24663" extrusionOk="0">
                  <a:moveTo>
                    <a:pt x="4034" y="1"/>
                  </a:moveTo>
                  <a:lnTo>
                    <a:pt x="1" y="20362"/>
                  </a:lnTo>
                  <a:cubicBezTo>
                    <a:pt x="1129" y="21493"/>
                    <a:pt x="2301" y="22602"/>
                    <a:pt x="3669" y="23426"/>
                  </a:cubicBezTo>
                  <a:cubicBezTo>
                    <a:pt x="4898" y="24164"/>
                    <a:pt x="6307" y="24663"/>
                    <a:pt x="7733" y="24663"/>
                  </a:cubicBezTo>
                  <a:cubicBezTo>
                    <a:pt x="7896" y="24663"/>
                    <a:pt x="8060" y="24656"/>
                    <a:pt x="8223" y="24643"/>
                  </a:cubicBezTo>
                  <a:cubicBezTo>
                    <a:pt x="10606" y="24446"/>
                    <a:pt x="12775" y="22654"/>
                    <a:pt x="13416" y="20351"/>
                  </a:cubicBezTo>
                  <a:cubicBezTo>
                    <a:pt x="14057" y="18047"/>
                    <a:pt x="13127" y="15391"/>
                    <a:pt x="11188" y="13992"/>
                  </a:cubicBezTo>
                  <a:cubicBezTo>
                    <a:pt x="10007" y="13139"/>
                    <a:pt x="8520" y="12730"/>
                    <a:pt x="7465" y="11725"/>
                  </a:cubicBezTo>
                  <a:cubicBezTo>
                    <a:pt x="5958" y="10290"/>
                    <a:pt x="5687" y="8017"/>
                    <a:pt x="5572" y="5939"/>
                  </a:cubicBezTo>
                  <a:cubicBezTo>
                    <a:pt x="5457" y="3860"/>
                    <a:pt x="5349" y="1615"/>
                    <a:pt x="4034" y="1"/>
                  </a:cubicBezTo>
                  <a:close/>
                </a:path>
              </a:pathLst>
            </a:custGeom>
            <a:solidFill>
              <a:srgbClr val="2D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90;p34">
              <a:extLst>
                <a:ext uri="{FF2B5EF4-FFF2-40B4-BE49-F238E27FC236}">
                  <a16:creationId xmlns:a16="http://schemas.microsoft.com/office/drawing/2014/main" id="{D93831E4-1BFA-6A9E-52D1-78346D4EDE3A}"/>
                </a:ext>
              </a:extLst>
            </p:cNvPr>
            <p:cNvSpPr/>
            <p:nvPr/>
          </p:nvSpPr>
          <p:spPr>
            <a:xfrm>
              <a:off x="10873500" y="3538850"/>
              <a:ext cx="485000" cy="646675"/>
            </a:xfrm>
            <a:custGeom>
              <a:avLst/>
              <a:gdLst/>
              <a:ahLst/>
              <a:cxnLst/>
              <a:rect l="l" t="t" r="r" b="b"/>
              <a:pathLst>
                <a:path w="19400" h="25867" extrusionOk="0">
                  <a:moveTo>
                    <a:pt x="15562" y="0"/>
                  </a:moveTo>
                  <a:cubicBezTo>
                    <a:pt x="12320" y="1109"/>
                    <a:pt x="9861" y="4224"/>
                    <a:pt x="9536" y="7635"/>
                  </a:cubicBezTo>
                  <a:cubicBezTo>
                    <a:pt x="9338" y="9698"/>
                    <a:pt x="9731" y="12134"/>
                    <a:pt x="8199" y="13529"/>
                  </a:cubicBezTo>
                  <a:cubicBezTo>
                    <a:pt x="7037" y="14585"/>
                    <a:pt x="5272" y="14520"/>
                    <a:pt x="3798" y="15059"/>
                  </a:cubicBezTo>
                  <a:cubicBezTo>
                    <a:pt x="2004" y="15717"/>
                    <a:pt x="621" y="17386"/>
                    <a:pt x="312" y="19270"/>
                  </a:cubicBezTo>
                  <a:cubicBezTo>
                    <a:pt x="1" y="21155"/>
                    <a:pt x="773" y="23181"/>
                    <a:pt x="2261" y="24378"/>
                  </a:cubicBezTo>
                  <a:cubicBezTo>
                    <a:pt x="3680" y="25522"/>
                    <a:pt x="5562" y="25867"/>
                    <a:pt x="7406" y="25867"/>
                  </a:cubicBezTo>
                  <a:cubicBezTo>
                    <a:pt x="7689" y="25867"/>
                    <a:pt x="7971" y="25858"/>
                    <a:pt x="8251" y="25844"/>
                  </a:cubicBezTo>
                  <a:cubicBezTo>
                    <a:pt x="11378" y="25678"/>
                    <a:pt x="14635" y="24703"/>
                    <a:pt x="16702" y="22350"/>
                  </a:cubicBezTo>
                  <a:cubicBezTo>
                    <a:pt x="19045" y="19681"/>
                    <a:pt x="19400" y="15818"/>
                    <a:pt x="19179" y="12273"/>
                  </a:cubicBezTo>
                  <a:cubicBezTo>
                    <a:pt x="18956" y="8728"/>
                    <a:pt x="18278" y="5139"/>
                    <a:pt x="18984" y="1658"/>
                  </a:cubicBezTo>
                  <a:lnTo>
                    <a:pt x="15562" y="0"/>
                  </a:lnTo>
                  <a:close/>
                </a:path>
              </a:pathLst>
            </a:custGeom>
            <a:solidFill>
              <a:srgbClr val="2D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91;p34">
              <a:extLst>
                <a:ext uri="{FF2B5EF4-FFF2-40B4-BE49-F238E27FC236}">
                  <a16:creationId xmlns:a16="http://schemas.microsoft.com/office/drawing/2014/main" id="{C4AAC5AC-4465-7F70-AF5F-4EFD223F495C}"/>
                </a:ext>
              </a:extLst>
            </p:cNvPr>
            <p:cNvSpPr/>
            <p:nvPr/>
          </p:nvSpPr>
          <p:spPr>
            <a:xfrm>
              <a:off x="10854225" y="4048925"/>
              <a:ext cx="955100" cy="978725"/>
            </a:xfrm>
            <a:custGeom>
              <a:avLst/>
              <a:gdLst/>
              <a:ahLst/>
              <a:cxnLst/>
              <a:rect l="l" t="t" r="r" b="b"/>
              <a:pathLst>
                <a:path w="38204" h="39149" extrusionOk="0">
                  <a:moveTo>
                    <a:pt x="13997" y="0"/>
                  </a:moveTo>
                  <a:cubicBezTo>
                    <a:pt x="13997" y="0"/>
                    <a:pt x="13883" y="51"/>
                    <a:pt x="13662" y="72"/>
                  </a:cubicBezTo>
                  <a:lnTo>
                    <a:pt x="13575" y="81"/>
                  </a:lnTo>
                  <a:cubicBezTo>
                    <a:pt x="6190" y="788"/>
                    <a:pt x="1" y="8360"/>
                    <a:pt x="779" y="15739"/>
                  </a:cubicBezTo>
                  <a:lnTo>
                    <a:pt x="7826" y="15863"/>
                  </a:lnTo>
                  <a:lnTo>
                    <a:pt x="9442" y="27165"/>
                  </a:lnTo>
                  <a:lnTo>
                    <a:pt x="6283" y="39148"/>
                  </a:lnTo>
                  <a:lnTo>
                    <a:pt x="6283" y="39148"/>
                  </a:lnTo>
                  <a:lnTo>
                    <a:pt x="31504" y="39068"/>
                  </a:lnTo>
                  <a:cubicBezTo>
                    <a:pt x="31504" y="39068"/>
                    <a:pt x="31039" y="32050"/>
                    <a:pt x="31102" y="22829"/>
                  </a:cubicBezTo>
                  <a:lnTo>
                    <a:pt x="36775" y="20033"/>
                  </a:lnTo>
                  <a:cubicBezTo>
                    <a:pt x="37705" y="19576"/>
                    <a:pt x="38204" y="18535"/>
                    <a:pt x="37962" y="17529"/>
                  </a:cubicBezTo>
                  <a:cubicBezTo>
                    <a:pt x="34201" y="1884"/>
                    <a:pt x="25270" y="17"/>
                    <a:pt x="21222" y="17"/>
                  </a:cubicBezTo>
                  <a:cubicBezTo>
                    <a:pt x="19953" y="17"/>
                    <a:pt x="19163" y="200"/>
                    <a:pt x="19163" y="200"/>
                  </a:cubicBezTo>
                  <a:cubicBezTo>
                    <a:pt x="18429" y="99"/>
                    <a:pt x="17690" y="49"/>
                    <a:pt x="16950" y="49"/>
                  </a:cubicBezTo>
                  <a:cubicBezTo>
                    <a:pt x="16574" y="49"/>
                    <a:pt x="16198" y="62"/>
                    <a:pt x="15822" y="88"/>
                  </a:cubicBezTo>
                  <a:cubicBezTo>
                    <a:pt x="15149" y="137"/>
                    <a:pt x="14502" y="200"/>
                    <a:pt x="13892" y="272"/>
                  </a:cubicBezTo>
                  <a:lnTo>
                    <a:pt x="13997" y="0"/>
                  </a:lnTo>
                  <a:close/>
                </a:path>
              </a:pathLst>
            </a:custGeom>
            <a:solidFill>
              <a:srgbClr val="FD8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92;p34">
              <a:extLst>
                <a:ext uri="{FF2B5EF4-FFF2-40B4-BE49-F238E27FC236}">
                  <a16:creationId xmlns:a16="http://schemas.microsoft.com/office/drawing/2014/main" id="{002E3C80-CF27-58D2-D9A8-D0687E8F4901}"/>
                </a:ext>
              </a:extLst>
            </p:cNvPr>
            <p:cNvSpPr/>
            <p:nvPr/>
          </p:nvSpPr>
          <p:spPr>
            <a:xfrm>
              <a:off x="10992925" y="4135900"/>
              <a:ext cx="509625" cy="12275"/>
            </a:xfrm>
            <a:custGeom>
              <a:avLst/>
              <a:gdLst/>
              <a:ahLst/>
              <a:cxnLst/>
              <a:rect l="l" t="t" r="r" b="b"/>
              <a:pathLst>
                <a:path w="20385" h="491" extrusionOk="0">
                  <a:moveTo>
                    <a:pt x="10193" y="1"/>
                  </a:moveTo>
                  <a:cubicBezTo>
                    <a:pt x="4562" y="1"/>
                    <a:pt x="0" y="111"/>
                    <a:pt x="0" y="246"/>
                  </a:cubicBezTo>
                  <a:cubicBezTo>
                    <a:pt x="0" y="382"/>
                    <a:pt x="4564" y="490"/>
                    <a:pt x="10193" y="490"/>
                  </a:cubicBezTo>
                  <a:cubicBezTo>
                    <a:pt x="15821" y="490"/>
                    <a:pt x="20384" y="382"/>
                    <a:pt x="20384" y="246"/>
                  </a:cubicBezTo>
                  <a:cubicBezTo>
                    <a:pt x="20384" y="111"/>
                    <a:pt x="15822" y="1"/>
                    <a:pt x="10193" y="1"/>
                  </a:cubicBezTo>
                  <a:close/>
                </a:path>
              </a:pathLst>
            </a:custGeom>
            <a:solidFill>
              <a:srgbClr val="E660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493;p34">
              <a:extLst>
                <a:ext uri="{FF2B5EF4-FFF2-40B4-BE49-F238E27FC236}">
                  <a16:creationId xmlns:a16="http://schemas.microsoft.com/office/drawing/2014/main" id="{A041374B-5427-C100-E538-7455A395ACDD}"/>
                </a:ext>
              </a:extLst>
            </p:cNvPr>
            <p:cNvSpPr/>
            <p:nvPr/>
          </p:nvSpPr>
          <p:spPr>
            <a:xfrm>
              <a:off x="10907575" y="4244300"/>
              <a:ext cx="774825" cy="12250"/>
            </a:xfrm>
            <a:custGeom>
              <a:avLst/>
              <a:gdLst/>
              <a:ahLst/>
              <a:cxnLst/>
              <a:rect l="l" t="t" r="r" b="b"/>
              <a:pathLst>
                <a:path w="30993" h="490" extrusionOk="0">
                  <a:moveTo>
                    <a:pt x="15498" y="0"/>
                  </a:moveTo>
                  <a:cubicBezTo>
                    <a:pt x="6938" y="0"/>
                    <a:pt x="0" y="110"/>
                    <a:pt x="0" y="246"/>
                  </a:cubicBezTo>
                  <a:cubicBezTo>
                    <a:pt x="0" y="380"/>
                    <a:pt x="6938" y="490"/>
                    <a:pt x="15498" y="490"/>
                  </a:cubicBezTo>
                  <a:cubicBezTo>
                    <a:pt x="24055" y="490"/>
                    <a:pt x="30992" y="380"/>
                    <a:pt x="30992" y="246"/>
                  </a:cubicBezTo>
                  <a:cubicBezTo>
                    <a:pt x="30992" y="110"/>
                    <a:pt x="24055" y="0"/>
                    <a:pt x="15498" y="0"/>
                  </a:cubicBezTo>
                  <a:close/>
                </a:path>
              </a:pathLst>
            </a:custGeom>
            <a:solidFill>
              <a:srgbClr val="E660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494;p34">
              <a:extLst>
                <a:ext uri="{FF2B5EF4-FFF2-40B4-BE49-F238E27FC236}">
                  <a16:creationId xmlns:a16="http://schemas.microsoft.com/office/drawing/2014/main" id="{DD379A0A-ABBB-80BE-0B27-F894B33F25F0}"/>
                </a:ext>
              </a:extLst>
            </p:cNvPr>
            <p:cNvSpPr/>
            <p:nvPr/>
          </p:nvSpPr>
          <p:spPr>
            <a:xfrm>
              <a:off x="10870950" y="4379550"/>
              <a:ext cx="774825" cy="12275"/>
            </a:xfrm>
            <a:custGeom>
              <a:avLst/>
              <a:gdLst/>
              <a:ahLst/>
              <a:cxnLst/>
              <a:rect l="l" t="t" r="r" b="b"/>
              <a:pathLst>
                <a:path w="30993" h="491" extrusionOk="0">
                  <a:moveTo>
                    <a:pt x="15497" y="1"/>
                  </a:moveTo>
                  <a:cubicBezTo>
                    <a:pt x="6938" y="1"/>
                    <a:pt x="0" y="111"/>
                    <a:pt x="0" y="246"/>
                  </a:cubicBezTo>
                  <a:cubicBezTo>
                    <a:pt x="0" y="381"/>
                    <a:pt x="6938" y="491"/>
                    <a:pt x="15497" y="491"/>
                  </a:cubicBezTo>
                  <a:cubicBezTo>
                    <a:pt x="24054" y="491"/>
                    <a:pt x="30992" y="381"/>
                    <a:pt x="30992" y="246"/>
                  </a:cubicBezTo>
                  <a:cubicBezTo>
                    <a:pt x="30992" y="111"/>
                    <a:pt x="24054" y="1"/>
                    <a:pt x="15497" y="1"/>
                  </a:cubicBezTo>
                  <a:close/>
                </a:path>
              </a:pathLst>
            </a:custGeom>
            <a:solidFill>
              <a:srgbClr val="E660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495;p34">
              <a:extLst>
                <a:ext uri="{FF2B5EF4-FFF2-40B4-BE49-F238E27FC236}">
                  <a16:creationId xmlns:a16="http://schemas.microsoft.com/office/drawing/2014/main" id="{29F35B6F-B526-A6C4-E4CD-840243EA1AE7}"/>
                </a:ext>
              </a:extLst>
            </p:cNvPr>
            <p:cNvSpPr/>
            <p:nvPr/>
          </p:nvSpPr>
          <p:spPr>
            <a:xfrm>
              <a:off x="10941725" y="4512500"/>
              <a:ext cx="774825" cy="12250"/>
            </a:xfrm>
            <a:custGeom>
              <a:avLst/>
              <a:gdLst/>
              <a:ahLst/>
              <a:cxnLst/>
              <a:rect l="l" t="t" r="r" b="b"/>
              <a:pathLst>
                <a:path w="30993" h="490" extrusionOk="0">
                  <a:moveTo>
                    <a:pt x="15497" y="0"/>
                  </a:moveTo>
                  <a:cubicBezTo>
                    <a:pt x="6937" y="0"/>
                    <a:pt x="0" y="110"/>
                    <a:pt x="0" y="246"/>
                  </a:cubicBezTo>
                  <a:cubicBezTo>
                    <a:pt x="0" y="380"/>
                    <a:pt x="6937" y="490"/>
                    <a:pt x="15497" y="490"/>
                  </a:cubicBezTo>
                  <a:cubicBezTo>
                    <a:pt x="24053" y="490"/>
                    <a:pt x="30992" y="380"/>
                    <a:pt x="30992" y="246"/>
                  </a:cubicBezTo>
                  <a:cubicBezTo>
                    <a:pt x="30992" y="110"/>
                    <a:pt x="24053" y="0"/>
                    <a:pt x="15497" y="0"/>
                  </a:cubicBezTo>
                  <a:close/>
                </a:path>
              </a:pathLst>
            </a:custGeom>
            <a:solidFill>
              <a:srgbClr val="E660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96;p34">
              <a:extLst>
                <a:ext uri="{FF2B5EF4-FFF2-40B4-BE49-F238E27FC236}">
                  <a16:creationId xmlns:a16="http://schemas.microsoft.com/office/drawing/2014/main" id="{1CED2749-FFF5-902D-FF1C-A2BD8FDD9301}"/>
                </a:ext>
              </a:extLst>
            </p:cNvPr>
            <p:cNvSpPr/>
            <p:nvPr/>
          </p:nvSpPr>
          <p:spPr>
            <a:xfrm>
              <a:off x="11038450" y="4688400"/>
              <a:ext cx="558325" cy="12275"/>
            </a:xfrm>
            <a:custGeom>
              <a:avLst/>
              <a:gdLst/>
              <a:ahLst/>
              <a:cxnLst/>
              <a:rect l="l" t="t" r="r" b="b"/>
              <a:pathLst>
                <a:path w="22333" h="491" extrusionOk="0">
                  <a:moveTo>
                    <a:pt x="11167" y="1"/>
                  </a:moveTo>
                  <a:cubicBezTo>
                    <a:pt x="4999" y="1"/>
                    <a:pt x="0" y="111"/>
                    <a:pt x="0" y="246"/>
                  </a:cubicBezTo>
                  <a:cubicBezTo>
                    <a:pt x="0" y="382"/>
                    <a:pt x="5000" y="490"/>
                    <a:pt x="11167" y="490"/>
                  </a:cubicBezTo>
                  <a:cubicBezTo>
                    <a:pt x="17333" y="490"/>
                    <a:pt x="22332" y="382"/>
                    <a:pt x="22332" y="246"/>
                  </a:cubicBezTo>
                  <a:cubicBezTo>
                    <a:pt x="22332" y="111"/>
                    <a:pt x="17335" y="1"/>
                    <a:pt x="11167" y="1"/>
                  </a:cubicBezTo>
                  <a:close/>
                </a:path>
              </a:pathLst>
            </a:custGeom>
            <a:solidFill>
              <a:srgbClr val="CCA1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97;p34">
              <a:extLst>
                <a:ext uri="{FF2B5EF4-FFF2-40B4-BE49-F238E27FC236}">
                  <a16:creationId xmlns:a16="http://schemas.microsoft.com/office/drawing/2014/main" id="{22FB72A9-E945-EC94-EFDC-4787A17E83D3}"/>
                </a:ext>
              </a:extLst>
            </p:cNvPr>
            <p:cNvSpPr/>
            <p:nvPr/>
          </p:nvSpPr>
          <p:spPr>
            <a:xfrm>
              <a:off x="11070350" y="4826100"/>
              <a:ext cx="558350" cy="12275"/>
            </a:xfrm>
            <a:custGeom>
              <a:avLst/>
              <a:gdLst/>
              <a:ahLst/>
              <a:cxnLst/>
              <a:rect l="l" t="t" r="r" b="b"/>
              <a:pathLst>
                <a:path w="22334" h="491" extrusionOk="0">
                  <a:moveTo>
                    <a:pt x="11259" y="1"/>
                  </a:moveTo>
                  <a:cubicBezTo>
                    <a:pt x="11229" y="1"/>
                    <a:pt x="11198" y="1"/>
                    <a:pt x="11167" y="1"/>
                  </a:cubicBezTo>
                  <a:cubicBezTo>
                    <a:pt x="4999" y="1"/>
                    <a:pt x="0" y="110"/>
                    <a:pt x="0" y="245"/>
                  </a:cubicBezTo>
                  <a:cubicBezTo>
                    <a:pt x="0" y="381"/>
                    <a:pt x="4999" y="491"/>
                    <a:pt x="11167" y="491"/>
                  </a:cubicBezTo>
                  <a:cubicBezTo>
                    <a:pt x="17334" y="491"/>
                    <a:pt x="22333" y="381"/>
                    <a:pt x="22333" y="245"/>
                  </a:cubicBezTo>
                  <a:cubicBezTo>
                    <a:pt x="22333" y="110"/>
                    <a:pt x="17384" y="1"/>
                    <a:pt x="11259" y="1"/>
                  </a:cubicBezTo>
                  <a:close/>
                </a:path>
              </a:pathLst>
            </a:custGeom>
            <a:solidFill>
              <a:srgbClr val="E660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498;p34">
              <a:extLst>
                <a:ext uri="{FF2B5EF4-FFF2-40B4-BE49-F238E27FC236}">
                  <a16:creationId xmlns:a16="http://schemas.microsoft.com/office/drawing/2014/main" id="{C554351C-A20B-8D85-7FC2-0F3A74FD64B2}"/>
                </a:ext>
              </a:extLst>
            </p:cNvPr>
            <p:cNvSpPr/>
            <p:nvPr/>
          </p:nvSpPr>
          <p:spPr>
            <a:xfrm>
              <a:off x="11052750" y="4963775"/>
              <a:ext cx="558350" cy="12250"/>
            </a:xfrm>
            <a:custGeom>
              <a:avLst/>
              <a:gdLst/>
              <a:ahLst/>
              <a:cxnLst/>
              <a:rect l="l" t="t" r="r" b="b"/>
              <a:pathLst>
                <a:path w="22334" h="490" extrusionOk="0">
                  <a:moveTo>
                    <a:pt x="11167" y="0"/>
                  </a:moveTo>
                  <a:cubicBezTo>
                    <a:pt x="4999" y="0"/>
                    <a:pt x="0" y="109"/>
                    <a:pt x="0" y="244"/>
                  </a:cubicBezTo>
                  <a:cubicBezTo>
                    <a:pt x="0" y="380"/>
                    <a:pt x="4999" y="490"/>
                    <a:pt x="11167" y="490"/>
                  </a:cubicBezTo>
                  <a:cubicBezTo>
                    <a:pt x="17334" y="490"/>
                    <a:pt x="22333" y="380"/>
                    <a:pt x="22333" y="244"/>
                  </a:cubicBezTo>
                  <a:cubicBezTo>
                    <a:pt x="22333" y="109"/>
                    <a:pt x="17334" y="0"/>
                    <a:pt x="11167" y="0"/>
                  </a:cubicBezTo>
                  <a:close/>
                </a:path>
              </a:pathLst>
            </a:custGeom>
            <a:solidFill>
              <a:srgbClr val="E660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499;p34">
              <a:extLst>
                <a:ext uri="{FF2B5EF4-FFF2-40B4-BE49-F238E27FC236}">
                  <a16:creationId xmlns:a16="http://schemas.microsoft.com/office/drawing/2014/main" id="{D2B46F92-53F9-AFD7-8D2E-AC7452674C66}"/>
                </a:ext>
              </a:extLst>
            </p:cNvPr>
            <p:cNvSpPr/>
            <p:nvPr/>
          </p:nvSpPr>
          <p:spPr>
            <a:xfrm>
              <a:off x="11136700" y="4260100"/>
              <a:ext cx="53875" cy="267900"/>
            </a:xfrm>
            <a:custGeom>
              <a:avLst/>
              <a:gdLst/>
              <a:ahLst/>
              <a:cxnLst/>
              <a:rect l="l" t="t" r="r" b="b"/>
              <a:pathLst>
                <a:path w="2155" h="10716" extrusionOk="0">
                  <a:moveTo>
                    <a:pt x="23" y="0"/>
                  </a:moveTo>
                  <a:cubicBezTo>
                    <a:pt x="23" y="0"/>
                    <a:pt x="23" y="0"/>
                    <a:pt x="23" y="0"/>
                  </a:cubicBezTo>
                  <a:cubicBezTo>
                    <a:pt x="6" y="1"/>
                    <a:pt x="1" y="156"/>
                    <a:pt x="4" y="433"/>
                  </a:cubicBezTo>
                  <a:cubicBezTo>
                    <a:pt x="6" y="711"/>
                    <a:pt x="26" y="1112"/>
                    <a:pt x="63" y="1607"/>
                  </a:cubicBezTo>
                  <a:cubicBezTo>
                    <a:pt x="136" y="2598"/>
                    <a:pt x="297" y="3964"/>
                    <a:pt x="589" y="5453"/>
                  </a:cubicBezTo>
                  <a:cubicBezTo>
                    <a:pt x="881" y="6941"/>
                    <a:pt x="1245" y="8267"/>
                    <a:pt x="1551" y="9212"/>
                  </a:cubicBezTo>
                  <a:cubicBezTo>
                    <a:pt x="1703" y="9685"/>
                    <a:pt x="1838" y="10064"/>
                    <a:pt x="1940" y="10323"/>
                  </a:cubicBezTo>
                  <a:cubicBezTo>
                    <a:pt x="2039" y="10577"/>
                    <a:pt x="2101" y="10716"/>
                    <a:pt x="2119" y="10716"/>
                  </a:cubicBezTo>
                  <a:cubicBezTo>
                    <a:pt x="2119" y="10716"/>
                    <a:pt x="2119" y="10716"/>
                    <a:pt x="2119" y="10716"/>
                  </a:cubicBezTo>
                  <a:cubicBezTo>
                    <a:pt x="2155" y="10705"/>
                    <a:pt x="1980" y="10116"/>
                    <a:pt x="1716" y="9162"/>
                  </a:cubicBezTo>
                  <a:cubicBezTo>
                    <a:pt x="1454" y="8209"/>
                    <a:pt x="1119" y="6886"/>
                    <a:pt x="829" y="5405"/>
                  </a:cubicBezTo>
                  <a:cubicBezTo>
                    <a:pt x="540" y="3925"/>
                    <a:pt x="353" y="2572"/>
                    <a:pt x="235" y="1590"/>
                  </a:cubicBezTo>
                  <a:cubicBezTo>
                    <a:pt x="117" y="610"/>
                    <a:pt x="60" y="0"/>
                    <a:pt x="23" y="0"/>
                  </a:cubicBezTo>
                  <a:close/>
                </a:path>
              </a:pathLst>
            </a:custGeom>
            <a:solidFill>
              <a:srgbClr val="1D2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00;p34">
              <a:extLst>
                <a:ext uri="{FF2B5EF4-FFF2-40B4-BE49-F238E27FC236}">
                  <a16:creationId xmlns:a16="http://schemas.microsoft.com/office/drawing/2014/main" id="{86B13C0E-125E-019C-3BE6-EF6F2FFC00FA}"/>
                </a:ext>
              </a:extLst>
            </p:cNvPr>
            <p:cNvSpPr/>
            <p:nvPr/>
          </p:nvSpPr>
          <p:spPr>
            <a:xfrm>
              <a:off x="11158650" y="4058600"/>
              <a:ext cx="321100" cy="166850"/>
            </a:xfrm>
            <a:custGeom>
              <a:avLst/>
              <a:gdLst/>
              <a:ahLst/>
              <a:cxnLst/>
              <a:rect l="l" t="t" r="r" b="b"/>
              <a:pathLst>
                <a:path w="12844" h="6674" extrusionOk="0">
                  <a:moveTo>
                    <a:pt x="147" y="1"/>
                  </a:moveTo>
                  <a:cubicBezTo>
                    <a:pt x="138" y="1"/>
                    <a:pt x="117" y="67"/>
                    <a:pt x="83" y="195"/>
                  </a:cubicBezTo>
                  <a:cubicBezTo>
                    <a:pt x="41" y="386"/>
                    <a:pt x="18" y="582"/>
                    <a:pt x="15" y="778"/>
                  </a:cubicBezTo>
                  <a:cubicBezTo>
                    <a:pt x="1" y="1286"/>
                    <a:pt x="119" y="2049"/>
                    <a:pt x="571" y="2855"/>
                  </a:cubicBezTo>
                  <a:cubicBezTo>
                    <a:pt x="1015" y="3665"/>
                    <a:pt x="1808" y="4460"/>
                    <a:pt x="2816" y="5120"/>
                  </a:cubicBezTo>
                  <a:cubicBezTo>
                    <a:pt x="3341" y="5469"/>
                    <a:pt x="3890" y="5782"/>
                    <a:pt x="4456" y="6058"/>
                  </a:cubicBezTo>
                  <a:cubicBezTo>
                    <a:pt x="5050" y="6339"/>
                    <a:pt x="5706" y="6575"/>
                    <a:pt x="6412" y="6651"/>
                  </a:cubicBezTo>
                  <a:cubicBezTo>
                    <a:pt x="6559" y="6666"/>
                    <a:pt x="6705" y="6673"/>
                    <a:pt x="6850" y="6673"/>
                  </a:cubicBezTo>
                  <a:cubicBezTo>
                    <a:pt x="8113" y="6673"/>
                    <a:pt x="9257" y="6115"/>
                    <a:pt x="10104" y="5455"/>
                  </a:cubicBezTo>
                  <a:cubicBezTo>
                    <a:pt x="11064" y="4704"/>
                    <a:pt x="11716" y="3800"/>
                    <a:pt x="12133" y="2989"/>
                  </a:cubicBezTo>
                  <a:cubicBezTo>
                    <a:pt x="12549" y="2173"/>
                    <a:pt x="12721" y="1443"/>
                    <a:pt x="12792" y="941"/>
                  </a:cubicBezTo>
                  <a:cubicBezTo>
                    <a:pt x="12828" y="689"/>
                    <a:pt x="12840" y="492"/>
                    <a:pt x="12842" y="358"/>
                  </a:cubicBezTo>
                  <a:cubicBezTo>
                    <a:pt x="12843" y="224"/>
                    <a:pt x="12840" y="154"/>
                    <a:pt x="12831" y="154"/>
                  </a:cubicBezTo>
                  <a:cubicBezTo>
                    <a:pt x="12831" y="154"/>
                    <a:pt x="12831" y="154"/>
                    <a:pt x="12831" y="154"/>
                  </a:cubicBezTo>
                  <a:cubicBezTo>
                    <a:pt x="12809" y="154"/>
                    <a:pt x="12795" y="435"/>
                    <a:pt x="12699" y="926"/>
                  </a:cubicBezTo>
                  <a:cubicBezTo>
                    <a:pt x="12560" y="1619"/>
                    <a:pt x="12317" y="2287"/>
                    <a:pt x="11980" y="2909"/>
                  </a:cubicBezTo>
                  <a:cubicBezTo>
                    <a:pt x="11554" y="3690"/>
                    <a:pt x="10902" y="4561"/>
                    <a:pt x="9967" y="5277"/>
                  </a:cubicBezTo>
                  <a:cubicBezTo>
                    <a:pt x="9140" y="5908"/>
                    <a:pt x="8044" y="6429"/>
                    <a:pt x="6855" y="6429"/>
                  </a:cubicBezTo>
                  <a:cubicBezTo>
                    <a:pt x="6718" y="6429"/>
                    <a:pt x="6579" y="6422"/>
                    <a:pt x="6439" y="6408"/>
                  </a:cubicBezTo>
                  <a:cubicBezTo>
                    <a:pt x="5096" y="6252"/>
                    <a:pt x="3938" y="5550"/>
                    <a:pt x="2941" y="4933"/>
                  </a:cubicBezTo>
                  <a:cubicBezTo>
                    <a:pt x="1946" y="4295"/>
                    <a:pt x="1168" y="3538"/>
                    <a:pt x="722" y="2769"/>
                  </a:cubicBezTo>
                  <a:cubicBezTo>
                    <a:pt x="266" y="2002"/>
                    <a:pt x="125" y="1272"/>
                    <a:pt x="111" y="778"/>
                  </a:cubicBezTo>
                  <a:cubicBezTo>
                    <a:pt x="92" y="278"/>
                    <a:pt x="173" y="5"/>
                    <a:pt x="148" y="1"/>
                  </a:cubicBezTo>
                  <a:cubicBezTo>
                    <a:pt x="147" y="1"/>
                    <a:pt x="147" y="1"/>
                    <a:pt x="147" y="1"/>
                  </a:cubicBezTo>
                  <a:close/>
                </a:path>
              </a:pathLst>
            </a:custGeom>
            <a:solidFill>
              <a:srgbClr val="1D2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01;p34">
              <a:extLst>
                <a:ext uri="{FF2B5EF4-FFF2-40B4-BE49-F238E27FC236}">
                  <a16:creationId xmlns:a16="http://schemas.microsoft.com/office/drawing/2014/main" id="{36020416-C783-E17B-0DC5-9003087EA465}"/>
                </a:ext>
              </a:extLst>
            </p:cNvPr>
            <p:cNvSpPr/>
            <p:nvPr/>
          </p:nvSpPr>
          <p:spPr>
            <a:xfrm>
              <a:off x="11921925" y="3834900"/>
              <a:ext cx="100125" cy="230625"/>
            </a:xfrm>
            <a:custGeom>
              <a:avLst/>
              <a:gdLst/>
              <a:ahLst/>
              <a:cxnLst/>
              <a:rect l="l" t="t" r="r" b="b"/>
              <a:pathLst>
                <a:path w="4005" h="9225" extrusionOk="0">
                  <a:moveTo>
                    <a:pt x="1114" y="0"/>
                  </a:moveTo>
                  <a:lnTo>
                    <a:pt x="0" y="7920"/>
                  </a:lnTo>
                  <a:lnTo>
                    <a:pt x="4005" y="9224"/>
                  </a:lnTo>
                  <a:lnTo>
                    <a:pt x="1114" y="0"/>
                  </a:lnTo>
                  <a:close/>
                </a:path>
              </a:pathLst>
            </a:custGeom>
            <a:solidFill>
              <a:srgbClr val="AFA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02;p34">
              <a:extLst>
                <a:ext uri="{FF2B5EF4-FFF2-40B4-BE49-F238E27FC236}">
                  <a16:creationId xmlns:a16="http://schemas.microsoft.com/office/drawing/2014/main" id="{D68F186A-C80D-3DB1-365B-CAFDD99E1C2D}"/>
                </a:ext>
              </a:extLst>
            </p:cNvPr>
            <p:cNvSpPr/>
            <p:nvPr/>
          </p:nvSpPr>
          <p:spPr>
            <a:xfrm>
              <a:off x="11402625" y="3913075"/>
              <a:ext cx="619425" cy="861750"/>
            </a:xfrm>
            <a:custGeom>
              <a:avLst/>
              <a:gdLst/>
              <a:ahLst/>
              <a:cxnLst/>
              <a:rect l="l" t="t" r="r" b="b"/>
              <a:pathLst>
                <a:path w="24777" h="34470" extrusionOk="0">
                  <a:moveTo>
                    <a:pt x="6051" y="0"/>
                  </a:moveTo>
                  <a:lnTo>
                    <a:pt x="0" y="27864"/>
                  </a:lnTo>
                  <a:lnTo>
                    <a:pt x="18759" y="34470"/>
                  </a:lnTo>
                  <a:lnTo>
                    <a:pt x="24777" y="6097"/>
                  </a:lnTo>
                  <a:lnTo>
                    <a:pt x="6051" y="0"/>
                  </a:lnTo>
                  <a:close/>
                </a:path>
              </a:pathLst>
            </a:custGeom>
            <a:solidFill>
              <a:srgbClr val="EAE8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03;p34">
              <a:extLst>
                <a:ext uri="{FF2B5EF4-FFF2-40B4-BE49-F238E27FC236}">
                  <a16:creationId xmlns:a16="http://schemas.microsoft.com/office/drawing/2014/main" id="{8E9A7AA4-051F-E80D-737D-378B0CC084E3}"/>
                </a:ext>
              </a:extLst>
            </p:cNvPr>
            <p:cNvSpPr/>
            <p:nvPr/>
          </p:nvSpPr>
          <p:spPr>
            <a:xfrm>
              <a:off x="11871575" y="3860125"/>
              <a:ext cx="229450" cy="914700"/>
            </a:xfrm>
            <a:custGeom>
              <a:avLst/>
              <a:gdLst/>
              <a:ahLst/>
              <a:cxnLst/>
              <a:rect l="l" t="t" r="r" b="b"/>
              <a:pathLst>
                <a:path w="9178" h="36588" extrusionOk="0">
                  <a:moveTo>
                    <a:pt x="9177" y="0"/>
                  </a:moveTo>
                  <a:lnTo>
                    <a:pt x="6019" y="8215"/>
                  </a:lnTo>
                  <a:lnTo>
                    <a:pt x="1" y="36588"/>
                  </a:lnTo>
                  <a:lnTo>
                    <a:pt x="3015" y="27737"/>
                  </a:lnTo>
                  <a:lnTo>
                    <a:pt x="9177" y="0"/>
                  </a:lnTo>
                  <a:close/>
                </a:path>
              </a:pathLst>
            </a:custGeom>
            <a:solidFill>
              <a:srgbClr val="C4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04;p34">
              <a:extLst>
                <a:ext uri="{FF2B5EF4-FFF2-40B4-BE49-F238E27FC236}">
                  <a16:creationId xmlns:a16="http://schemas.microsoft.com/office/drawing/2014/main" id="{596BD8F2-5D9F-679F-4A3A-CAD4A06F1985}"/>
                </a:ext>
              </a:extLst>
            </p:cNvPr>
            <p:cNvSpPr/>
            <p:nvPr/>
          </p:nvSpPr>
          <p:spPr>
            <a:xfrm>
              <a:off x="11612150" y="3981575"/>
              <a:ext cx="360125" cy="127325"/>
            </a:xfrm>
            <a:custGeom>
              <a:avLst/>
              <a:gdLst/>
              <a:ahLst/>
              <a:cxnLst/>
              <a:rect l="l" t="t" r="r" b="b"/>
              <a:pathLst>
                <a:path w="14405" h="5093" extrusionOk="0">
                  <a:moveTo>
                    <a:pt x="33" y="1"/>
                  </a:moveTo>
                  <a:cubicBezTo>
                    <a:pt x="28" y="1"/>
                    <a:pt x="25" y="2"/>
                    <a:pt x="24" y="3"/>
                  </a:cubicBezTo>
                  <a:cubicBezTo>
                    <a:pt x="1" y="67"/>
                    <a:pt x="3198" y="1257"/>
                    <a:pt x="7163" y="2662"/>
                  </a:cubicBezTo>
                  <a:cubicBezTo>
                    <a:pt x="11016" y="4027"/>
                    <a:pt x="14179" y="5092"/>
                    <a:pt x="14373" y="5092"/>
                  </a:cubicBezTo>
                  <a:cubicBezTo>
                    <a:pt x="14378" y="5092"/>
                    <a:pt x="14382" y="5091"/>
                    <a:pt x="14382" y="5090"/>
                  </a:cubicBezTo>
                  <a:cubicBezTo>
                    <a:pt x="14404" y="5025"/>
                    <a:pt x="11209" y="3836"/>
                    <a:pt x="7244" y="2431"/>
                  </a:cubicBezTo>
                  <a:cubicBezTo>
                    <a:pt x="3390" y="1066"/>
                    <a:pt x="229" y="1"/>
                    <a:pt x="33" y="1"/>
                  </a:cubicBezTo>
                  <a:close/>
                </a:path>
              </a:pathLst>
            </a:custGeom>
            <a:solidFill>
              <a:srgbClr val="C4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05;p34">
              <a:extLst>
                <a:ext uri="{FF2B5EF4-FFF2-40B4-BE49-F238E27FC236}">
                  <a16:creationId xmlns:a16="http://schemas.microsoft.com/office/drawing/2014/main" id="{7F0B59EE-8DF6-D175-E496-C39C5D83237D}"/>
                </a:ext>
              </a:extLst>
            </p:cNvPr>
            <p:cNvSpPr/>
            <p:nvPr/>
          </p:nvSpPr>
          <p:spPr>
            <a:xfrm>
              <a:off x="11570325" y="4022175"/>
              <a:ext cx="328875" cy="237025"/>
            </a:xfrm>
            <a:custGeom>
              <a:avLst/>
              <a:gdLst/>
              <a:ahLst/>
              <a:cxnLst/>
              <a:rect l="l" t="t" r="r" b="b"/>
              <a:pathLst>
                <a:path w="13155" h="9481" extrusionOk="0">
                  <a:moveTo>
                    <a:pt x="1021" y="1"/>
                  </a:moveTo>
                  <a:lnTo>
                    <a:pt x="0" y="5436"/>
                  </a:lnTo>
                  <a:lnTo>
                    <a:pt x="12059" y="9480"/>
                  </a:lnTo>
                  <a:lnTo>
                    <a:pt x="13154" y="4070"/>
                  </a:lnTo>
                  <a:lnTo>
                    <a:pt x="1021" y="1"/>
                  </a:lnTo>
                  <a:close/>
                </a:path>
              </a:pathLst>
            </a:custGeom>
            <a:solidFill>
              <a:srgbClr val="C4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06;p34">
              <a:extLst>
                <a:ext uri="{FF2B5EF4-FFF2-40B4-BE49-F238E27FC236}">
                  <a16:creationId xmlns:a16="http://schemas.microsoft.com/office/drawing/2014/main" id="{434C1F4A-C3FC-81EC-76F0-4F9B5388FD05}"/>
                </a:ext>
              </a:extLst>
            </p:cNvPr>
            <p:cNvSpPr/>
            <p:nvPr/>
          </p:nvSpPr>
          <p:spPr>
            <a:xfrm>
              <a:off x="11918675" y="4149100"/>
              <a:ext cx="49125" cy="21750"/>
            </a:xfrm>
            <a:custGeom>
              <a:avLst/>
              <a:gdLst/>
              <a:ahLst/>
              <a:cxnLst/>
              <a:rect l="l" t="t" r="r" b="b"/>
              <a:pathLst>
                <a:path w="1965" h="870" extrusionOk="0">
                  <a:moveTo>
                    <a:pt x="72" y="1"/>
                  </a:moveTo>
                  <a:cubicBezTo>
                    <a:pt x="47" y="1"/>
                    <a:pt x="31" y="6"/>
                    <a:pt x="27" y="16"/>
                  </a:cubicBezTo>
                  <a:cubicBezTo>
                    <a:pt x="0" y="77"/>
                    <a:pt x="405" y="316"/>
                    <a:pt x="933" y="547"/>
                  </a:cubicBezTo>
                  <a:cubicBezTo>
                    <a:pt x="1375" y="741"/>
                    <a:pt x="1761" y="869"/>
                    <a:pt x="1891" y="869"/>
                  </a:cubicBezTo>
                  <a:cubicBezTo>
                    <a:pt x="1917" y="869"/>
                    <a:pt x="1932" y="864"/>
                    <a:pt x="1937" y="854"/>
                  </a:cubicBezTo>
                  <a:cubicBezTo>
                    <a:pt x="1965" y="793"/>
                    <a:pt x="1558" y="554"/>
                    <a:pt x="1031" y="323"/>
                  </a:cubicBezTo>
                  <a:cubicBezTo>
                    <a:pt x="589" y="129"/>
                    <a:pt x="202" y="1"/>
                    <a:pt x="72" y="1"/>
                  </a:cubicBezTo>
                  <a:close/>
                </a:path>
              </a:pathLst>
            </a:custGeom>
            <a:solidFill>
              <a:srgbClr val="C4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507;p34">
              <a:extLst>
                <a:ext uri="{FF2B5EF4-FFF2-40B4-BE49-F238E27FC236}">
                  <a16:creationId xmlns:a16="http://schemas.microsoft.com/office/drawing/2014/main" id="{16F90D49-9FE0-BA1B-BF8D-FD2D4A6C0F42}"/>
                </a:ext>
              </a:extLst>
            </p:cNvPr>
            <p:cNvSpPr/>
            <p:nvPr/>
          </p:nvSpPr>
          <p:spPr>
            <a:xfrm>
              <a:off x="11916275" y="4175450"/>
              <a:ext cx="49150" cy="21725"/>
            </a:xfrm>
            <a:custGeom>
              <a:avLst/>
              <a:gdLst/>
              <a:ahLst/>
              <a:cxnLst/>
              <a:rect l="l" t="t" r="r" b="b"/>
              <a:pathLst>
                <a:path w="1966" h="869" extrusionOk="0">
                  <a:moveTo>
                    <a:pt x="73" y="1"/>
                  </a:moveTo>
                  <a:cubicBezTo>
                    <a:pt x="47" y="1"/>
                    <a:pt x="32" y="5"/>
                    <a:pt x="27" y="16"/>
                  </a:cubicBezTo>
                  <a:cubicBezTo>
                    <a:pt x="1" y="77"/>
                    <a:pt x="406" y="315"/>
                    <a:pt x="933" y="546"/>
                  </a:cubicBezTo>
                  <a:cubicBezTo>
                    <a:pt x="1375" y="741"/>
                    <a:pt x="1762" y="869"/>
                    <a:pt x="1892" y="869"/>
                  </a:cubicBezTo>
                  <a:cubicBezTo>
                    <a:pt x="1917" y="869"/>
                    <a:pt x="1933" y="864"/>
                    <a:pt x="1937" y="854"/>
                  </a:cubicBezTo>
                  <a:cubicBezTo>
                    <a:pt x="1965" y="793"/>
                    <a:pt x="1560" y="554"/>
                    <a:pt x="1032" y="323"/>
                  </a:cubicBezTo>
                  <a:cubicBezTo>
                    <a:pt x="590" y="129"/>
                    <a:pt x="203" y="1"/>
                    <a:pt x="73" y="1"/>
                  </a:cubicBezTo>
                  <a:close/>
                </a:path>
              </a:pathLst>
            </a:custGeom>
            <a:solidFill>
              <a:srgbClr val="C4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508;p34">
              <a:extLst>
                <a:ext uri="{FF2B5EF4-FFF2-40B4-BE49-F238E27FC236}">
                  <a16:creationId xmlns:a16="http://schemas.microsoft.com/office/drawing/2014/main" id="{306981AD-3479-1571-6510-D11B1C434D46}"/>
                </a:ext>
              </a:extLst>
            </p:cNvPr>
            <p:cNvSpPr/>
            <p:nvPr/>
          </p:nvSpPr>
          <p:spPr>
            <a:xfrm>
              <a:off x="11911775" y="4200325"/>
              <a:ext cx="49150" cy="21750"/>
            </a:xfrm>
            <a:custGeom>
              <a:avLst/>
              <a:gdLst/>
              <a:ahLst/>
              <a:cxnLst/>
              <a:rect l="l" t="t" r="r" b="b"/>
              <a:pathLst>
                <a:path w="1966" h="870" extrusionOk="0">
                  <a:moveTo>
                    <a:pt x="73" y="1"/>
                  </a:moveTo>
                  <a:cubicBezTo>
                    <a:pt x="47" y="1"/>
                    <a:pt x="32" y="6"/>
                    <a:pt x="27" y="16"/>
                  </a:cubicBezTo>
                  <a:cubicBezTo>
                    <a:pt x="1" y="78"/>
                    <a:pt x="406" y="315"/>
                    <a:pt x="934" y="548"/>
                  </a:cubicBezTo>
                  <a:cubicBezTo>
                    <a:pt x="1376" y="742"/>
                    <a:pt x="1764" y="870"/>
                    <a:pt x="1894" y="870"/>
                  </a:cubicBezTo>
                  <a:cubicBezTo>
                    <a:pt x="1919" y="870"/>
                    <a:pt x="1934" y="865"/>
                    <a:pt x="1939" y="855"/>
                  </a:cubicBezTo>
                  <a:cubicBezTo>
                    <a:pt x="1965" y="793"/>
                    <a:pt x="1560" y="555"/>
                    <a:pt x="1032" y="323"/>
                  </a:cubicBezTo>
                  <a:cubicBezTo>
                    <a:pt x="591" y="129"/>
                    <a:pt x="203" y="1"/>
                    <a:pt x="73" y="1"/>
                  </a:cubicBezTo>
                  <a:close/>
                </a:path>
              </a:pathLst>
            </a:custGeom>
            <a:solidFill>
              <a:srgbClr val="C4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509;p34">
              <a:extLst>
                <a:ext uri="{FF2B5EF4-FFF2-40B4-BE49-F238E27FC236}">
                  <a16:creationId xmlns:a16="http://schemas.microsoft.com/office/drawing/2014/main" id="{BFAA6BFA-7C44-CAEF-0623-8E03864323D8}"/>
                </a:ext>
              </a:extLst>
            </p:cNvPr>
            <p:cNvSpPr/>
            <p:nvPr/>
          </p:nvSpPr>
          <p:spPr>
            <a:xfrm>
              <a:off x="11906025" y="4225325"/>
              <a:ext cx="49125" cy="21725"/>
            </a:xfrm>
            <a:custGeom>
              <a:avLst/>
              <a:gdLst/>
              <a:ahLst/>
              <a:cxnLst/>
              <a:rect l="l" t="t" r="r" b="b"/>
              <a:pathLst>
                <a:path w="1965" h="869" extrusionOk="0">
                  <a:moveTo>
                    <a:pt x="73" y="0"/>
                  </a:moveTo>
                  <a:cubicBezTo>
                    <a:pt x="47" y="0"/>
                    <a:pt x="32" y="5"/>
                    <a:pt x="27" y="15"/>
                  </a:cubicBezTo>
                  <a:cubicBezTo>
                    <a:pt x="1" y="76"/>
                    <a:pt x="406" y="315"/>
                    <a:pt x="934" y="546"/>
                  </a:cubicBezTo>
                  <a:cubicBezTo>
                    <a:pt x="1375" y="740"/>
                    <a:pt x="1762" y="869"/>
                    <a:pt x="1892" y="869"/>
                  </a:cubicBezTo>
                  <a:cubicBezTo>
                    <a:pt x="1917" y="869"/>
                    <a:pt x="1933" y="864"/>
                    <a:pt x="1938" y="854"/>
                  </a:cubicBezTo>
                  <a:cubicBezTo>
                    <a:pt x="1964" y="791"/>
                    <a:pt x="1560" y="554"/>
                    <a:pt x="1031" y="322"/>
                  </a:cubicBezTo>
                  <a:cubicBezTo>
                    <a:pt x="590" y="128"/>
                    <a:pt x="202" y="0"/>
                    <a:pt x="73" y="0"/>
                  </a:cubicBezTo>
                  <a:close/>
                </a:path>
              </a:pathLst>
            </a:custGeom>
            <a:solidFill>
              <a:srgbClr val="C4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510;p34">
              <a:extLst>
                <a:ext uri="{FF2B5EF4-FFF2-40B4-BE49-F238E27FC236}">
                  <a16:creationId xmlns:a16="http://schemas.microsoft.com/office/drawing/2014/main" id="{76652D2A-27BD-EDDC-6352-ACE2FE78530E}"/>
                </a:ext>
              </a:extLst>
            </p:cNvPr>
            <p:cNvSpPr/>
            <p:nvPr/>
          </p:nvSpPr>
          <p:spPr>
            <a:xfrm>
              <a:off x="11898475" y="4252875"/>
              <a:ext cx="49150" cy="21750"/>
            </a:xfrm>
            <a:custGeom>
              <a:avLst/>
              <a:gdLst/>
              <a:ahLst/>
              <a:cxnLst/>
              <a:rect l="l" t="t" r="r" b="b"/>
              <a:pathLst>
                <a:path w="1966" h="870" extrusionOk="0">
                  <a:moveTo>
                    <a:pt x="73" y="0"/>
                  </a:moveTo>
                  <a:cubicBezTo>
                    <a:pt x="48" y="0"/>
                    <a:pt x="33" y="5"/>
                    <a:pt x="28" y="15"/>
                  </a:cubicBezTo>
                  <a:cubicBezTo>
                    <a:pt x="1" y="77"/>
                    <a:pt x="406" y="316"/>
                    <a:pt x="934" y="547"/>
                  </a:cubicBezTo>
                  <a:cubicBezTo>
                    <a:pt x="1375" y="741"/>
                    <a:pt x="1763" y="869"/>
                    <a:pt x="1893" y="869"/>
                  </a:cubicBezTo>
                  <a:cubicBezTo>
                    <a:pt x="1918" y="869"/>
                    <a:pt x="1934" y="864"/>
                    <a:pt x="1939" y="854"/>
                  </a:cubicBezTo>
                  <a:cubicBezTo>
                    <a:pt x="1965" y="792"/>
                    <a:pt x="1560" y="555"/>
                    <a:pt x="1032" y="322"/>
                  </a:cubicBezTo>
                  <a:cubicBezTo>
                    <a:pt x="590" y="128"/>
                    <a:pt x="201" y="0"/>
                    <a:pt x="73" y="0"/>
                  </a:cubicBezTo>
                  <a:close/>
                </a:path>
              </a:pathLst>
            </a:custGeom>
            <a:solidFill>
              <a:srgbClr val="C4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511;p34">
              <a:extLst>
                <a:ext uri="{FF2B5EF4-FFF2-40B4-BE49-F238E27FC236}">
                  <a16:creationId xmlns:a16="http://schemas.microsoft.com/office/drawing/2014/main" id="{0C2A12B2-5D46-3381-FF37-2FC8AC1AE3B7}"/>
                </a:ext>
              </a:extLst>
            </p:cNvPr>
            <p:cNvSpPr/>
            <p:nvPr/>
          </p:nvSpPr>
          <p:spPr>
            <a:xfrm>
              <a:off x="11808600" y="4295150"/>
              <a:ext cx="115875" cy="145075"/>
            </a:xfrm>
            <a:custGeom>
              <a:avLst/>
              <a:gdLst/>
              <a:ahLst/>
              <a:cxnLst/>
              <a:rect l="l" t="t" r="r" b="b"/>
              <a:pathLst>
                <a:path w="4635" h="5803" extrusionOk="0">
                  <a:moveTo>
                    <a:pt x="1097" y="1"/>
                  </a:moveTo>
                  <a:lnTo>
                    <a:pt x="1" y="4585"/>
                  </a:lnTo>
                  <a:lnTo>
                    <a:pt x="3606" y="5802"/>
                  </a:lnTo>
                  <a:lnTo>
                    <a:pt x="4634" y="1195"/>
                  </a:lnTo>
                  <a:lnTo>
                    <a:pt x="1097" y="1"/>
                  </a:lnTo>
                  <a:close/>
                </a:path>
              </a:pathLst>
            </a:custGeom>
            <a:solidFill>
              <a:srgbClr val="C4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512;p34">
              <a:extLst>
                <a:ext uri="{FF2B5EF4-FFF2-40B4-BE49-F238E27FC236}">
                  <a16:creationId xmlns:a16="http://schemas.microsoft.com/office/drawing/2014/main" id="{FBF90944-231E-CF3D-723B-17035538A538}"/>
                </a:ext>
              </a:extLst>
            </p:cNvPr>
            <p:cNvSpPr/>
            <p:nvPr/>
          </p:nvSpPr>
          <p:spPr>
            <a:xfrm>
              <a:off x="11499325" y="4524875"/>
              <a:ext cx="309300" cy="181100"/>
            </a:xfrm>
            <a:custGeom>
              <a:avLst/>
              <a:gdLst/>
              <a:ahLst/>
              <a:cxnLst/>
              <a:rect l="l" t="t" r="r" b="b"/>
              <a:pathLst>
                <a:path w="12372" h="7244" extrusionOk="0">
                  <a:moveTo>
                    <a:pt x="789" y="0"/>
                  </a:moveTo>
                  <a:lnTo>
                    <a:pt x="0" y="3476"/>
                  </a:lnTo>
                  <a:lnTo>
                    <a:pt x="11754" y="7243"/>
                  </a:lnTo>
                  <a:lnTo>
                    <a:pt x="12372" y="3713"/>
                  </a:lnTo>
                  <a:lnTo>
                    <a:pt x="789" y="0"/>
                  </a:lnTo>
                  <a:close/>
                </a:path>
              </a:pathLst>
            </a:custGeom>
            <a:solidFill>
              <a:srgbClr val="C4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513;p34">
              <a:extLst>
                <a:ext uri="{FF2B5EF4-FFF2-40B4-BE49-F238E27FC236}">
                  <a16:creationId xmlns:a16="http://schemas.microsoft.com/office/drawing/2014/main" id="{CC6C9153-9904-ABE0-06D6-5A37CE30A78C}"/>
                </a:ext>
              </a:extLst>
            </p:cNvPr>
            <p:cNvSpPr/>
            <p:nvPr/>
          </p:nvSpPr>
          <p:spPr>
            <a:xfrm>
              <a:off x="11684125" y="4253225"/>
              <a:ext cx="115850" cy="145075"/>
            </a:xfrm>
            <a:custGeom>
              <a:avLst/>
              <a:gdLst/>
              <a:ahLst/>
              <a:cxnLst/>
              <a:rect l="l" t="t" r="r" b="b"/>
              <a:pathLst>
                <a:path w="4634" h="5803" extrusionOk="0">
                  <a:moveTo>
                    <a:pt x="1096" y="1"/>
                  </a:moveTo>
                  <a:lnTo>
                    <a:pt x="0" y="4585"/>
                  </a:lnTo>
                  <a:lnTo>
                    <a:pt x="3605" y="5802"/>
                  </a:lnTo>
                  <a:lnTo>
                    <a:pt x="4633" y="1195"/>
                  </a:lnTo>
                  <a:lnTo>
                    <a:pt x="1096" y="1"/>
                  </a:lnTo>
                  <a:close/>
                </a:path>
              </a:pathLst>
            </a:custGeom>
            <a:solidFill>
              <a:srgbClr val="C4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514;p34">
              <a:extLst>
                <a:ext uri="{FF2B5EF4-FFF2-40B4-BE49-F238E27FC236}">
                  <a16:creationId xmlns:a16="http://schemas.microsoft.com/office/drawing/2014/main" id="{AA388512-D0A5-51CA-2435-CB6284DC0519}"/>
                </a:ext>
              </a:extLst>
            </p:cNvPr>
            <p:cNvSpPr/>
            <p:nvPr/>
          </p:nvSpPr>
          <p:spPr>
            <a:xfrm>
              <a:off x="11529925" y="4201875"/>
              <a:ext cx="115775" cy="144675"/>
            </a:xfrm>
            <a:custGeom>
              <a:avLst/>
              <a:gdLst/>
              <a:ahLst/>
              <a:cxnLst/>
              <a:rect l="l" t="t" r="r" b="b"/>
              <a:pathLst>
                <a:path w="4631" h="5787" extrusionOk="0">
                  <a:moveTo>
                    <a:pt x="1115" y="1"/>
                  </a:moveTo>
                  <a:cubicBezTo>
                    <a:pt x="1102" y="1"/>
                    <a:pt x="1090" y="10"/>
                    <a:pt x="1087" y="24"/>
                  </a:cubicBezTo>
                  <a:lnTo>
                    <a:pt x="4" y="4552"/>
                  </a:lnTo>
                  <a:cubicBezTo>
                    <a:pt x="0" y="4567"/>
                    <a:pt x="8" y="4581"/>
                    <a:pt x="22" y="4586"/>
                  </a:cubicBezTo>
                  <a:lnTo>
                    <a:pt x="3574" y="5785"/>
                  </a:lnTo>
                  <a:cubicBezTo>
                    <a:pt x="3577" y="5786"/>
                    <a:pt x="3580" y="5787"/>
                    <a:pt x="3583" y="5787"/>
                  </a:cubicBezTo>
                  <a:cubicBezTo>
                    <a:pt x="3596" y="5787"/>
                    <a:pt x="3608" y="5778"/>
                    <a:pt x="3611" y="5764"/>
                  </a:cubicBezTo>
                  <a:lnTo>
                    <a:pt x="4627" y="1212"/>
                  </a:lnTo>
                  <a:cubicBezTo>
                    <a:pt x="4630" y="1197"/>
                    <a:pt x="4622" y="1184"/>
                    <a:pt x="4608" y="1179"/>
                  </a:cubicBezTo>
                  <a:lnTo>
                    <a:pt x="1124" y="3"/>
                  </a:lnTo>
                  <a:cubicBezTo>
                    <a:pt x="1121" y="1"/>
                    <a:pt x="1118" y="1"/>
                    <a:pt x="1115" y="1"/>
                  </a:cubicBezTo>
                  <a:close/>
                </a:path>
              </a:pathLst>
            </a:custGeom>
            <a:solidFill>
              <a:srgbClr val="C4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515;p34">
              <a:extLst>
                <a:ext uri="{FF2B5EF4-FFF2-40B4-BE49-F238E27FC236}">
                  <a16:creationId xmlns:a16="http://schemas.microsoft.com/office/drawing/2014/main" id="{3379BF32-6B12-33EB-854D-D126DFE4B990}"/>
                </a:ext>
              </a:extLst>
            </p:cNvPr>
            <p:cNvSpPr/>
            <p:nvPr/>
          </p:nvSpPr>
          <p:spPr>
            <a:xfrm>
              <a:off x="11515175" y="4363700"/>
              <a:ext cx="372775" cy="118100"/>
            </a:xfrm>
            <a:custGeom>
              <a:avLst/>
              <a:gdLst/>
              <a:ahLst/>
              <a:cxnLst/>
              <a:rect l="l" t="t" r="r" b="b"/>
              <a:pathLst>
                <a:path w="14911" h="4724" extrusionOk="0">
                  <a:moveTo>
                    <a:pt x="17" y="1"/>
                  </a:moveTo>
                  <a:cubicBezTo>
                    <a:pt x="10" y="1"/>
                    <a:pt x="6" y="2"/>
                    <a:pt x="5" y="4"/>
                  </a:cubicBezTo>
                  <a:cubicBezTo>
                    <a:pt x="1" y="21"/>
                    <a:pt x="205" y="102"/>
                    <a:pt x="577" y="235"/>
                  </a:cubicBezTo>
                  <a:lnTo>
                    <a:pt x="2163" y="777"/>
                  </a:lnTo>
                  <a:cubicBezTo>
                    <a:pt x="3504" y="1226"/>
                    <a:pt x="5362" y="1829"/>
                    <a:pt x="7419" y="2479"/>
                  </a:cubicBezTo>
                  <a:cubicBezTo>
                    <a:pt x="9476" y="3130"/>
                    <a:pt x="11341" y="3707"/>
                    <a:pt x="12696" y="4112"/>
                  </a:cubicBezTo>
                  <a:lnTo>
                    <a:pt x="14304" y="4581"/>
                  </a:lnTo>
                  <a:cubicBezTo>
                    <a:pt x="14641" y="4673"/>
                    <a:pt x="14846" y="4723"/>
                    <a:pt x="14894" y="4723"/>
                  </a:cubicBezTo>
                  <a:cubicBezTo>
                    <a:pt x="14901" y="4723"/>
                    <a:pt x="14904" y="4722"/>
                    <a:pt x="14905" y="4721"/>
                  </a:cubicBezTo>
                  <a:cubicBezTo>
                    <a:pt x="14911" y="4705"/>
                    <a:pt x="14707" y="4624"/>
                    <a:pt x="14335" y="4490"/>
                  </a:cubicBezTo>
                  <a:lnTo>
                    <a:pt x="12751" y="3948"/>
                  </a:lnTo>
                  <a:cubicBezTo>
                    <a:pt x="11409" y="3500"/>
                    <a:pt x="9551" y="2897"/>
                    <a:pt x="7492" y="2245"/>
                  </a:cubicBezTo>
                  <a:cubicBezTo>
                    <a:pt x="5434" y="1594"/>
                    <a:pt x="3568" y="1018"/>
                    <a:pt x="2213" y="611"/>
                  </a:cubicBezTo>
                  <a:lnTo>
                    <a:pt x="605" y="144"/>
                  </a:lnTo>
                  <a:cubicBezTo>
                    <a:pt x="271" y="52"/>
                    <a:pt x="66" y="1"/>
                    <a:pt x="17" y="1"/>
                  </a:cubicBezTo>
                  <a:close/>
                </a:path>
              </a:pathLst>
            </a:custGeom>
            <a:solidFill>
              <a:srgbClr val="C4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516;p34">
              <a:extLst>
                <a:ext uri="{FF2B5EF4-FFF2-40B4-BE49-F238E27FC236}">
                  <a16:creationId xmlns:a16="http://schemas.microsoft.com/office/drawing/2014/main" id="{E30EA5F5-D2C2-8CCF-6D82-CA4D4FE24AE2}"/>
                </a:ext>
              </a:extLst>
            </p:cNvPr>
            <p:cNvSpPr/>
            <p:nvPr/>
          </p:nvSpPr>
          <p:spPr>
            <a:xfrm>
              <a:off x="11502475" y="4395675"/>
              <a:ext cx="371550" cy="117725"/>
            </a:xfrm>
            <a:custGeom>
              <a:avLst/>
              <a:gdLst/>
              <a:ahLst/>
              <a:cxnLst/>
              <a:rect l="l" t="t" r="r" b="b"/>
              <a:pathLst>
                <a:path w="14862" h="4709" extrusionOk="0">
                  <a:moveTo>
                    <a:pt x="18" y="0"/>
                  </a:moveTo>
                  <a:cubicBezTo>
                    <a:pt x="11" y="0"/>
                    <a:pt x="7" y="1"/>
                    <a:pt x="7" y="3"/>
                  </a:cubicBezTo>
                  <a:cubicBezTo>
                    <a:pt x="1" y="20"/>
                    <a:pt x="204" y="101"/>
                    <a:pt x="576" y="234"/>
                  </a:cubicBezTo>
                  <a:lnTo>
                    <a:pt x="2155" y="775"/>
                  </a:lnTo>
                  <a:cubicBezTo>
                    <a:pt x="3493" y="1222"/>
                    <a:pt x="5345" y="1822"/>
                    <a:pt x="7395" y="2471"/>
                  </a:cubicBezTo>
                  <a:cubicBezTo>
                    <a:pt x="9444" y="3119"/>
                    <a:pt x="11304" y="3694"/>
                    <a:pt x="12655" y="4099"/>
                  </a:cubicBezTo>
                  <a:lnTo>
                    <a:pt x="14257" y="4565"/>
                  </a:lnTo>
                  <a:cubicBezTo>
                    <a:pt x="14593" y="4657"/>
                    <a:pt x="14799" y="4708"/>
                    <a:pt x="14845" y="4708"/>
                  </a:cubicBezTo>
                  <a:cubicBezTo>
                    <a:pt x="14852" y="4708"/>
                    <a:pt x="14855" y="4707"/>
                    <a:pt x="14856" y="4705"/>
                  </a:cubicBezTo>
                  <a:cubicBezTo>
                    <a:pt x="14861" y="4689"/>
                    <a:pt x="14659" y="4608"/>
                    <a:pt x="14288" y="4474"/>
                  </a:cubicBezTo>
                  <a:lnTo>
                    <a:pt x="12709" y="3934"/>
                  </a:lnTo>
                  <a:cubicBezTo>
                    <a:pt x="11372" y="3486"/>
                    <a:pt x="9521" y="2886"/>
                    <a:pt x="7469" y="2237"/>
                  </a:cubicBezTo>
                  <a:cubicBezTo>
                    <a:pt x="5417" y="1588"/>
                    <a:pt x="3557" y="1013"/>
                    <a:pt x="2207" y="609"/>
                  </a:cubicBezTo>
                  <a:lnTo>
                    <a:pt x="604" y="142"/>
                  </a:lnTo>
                  <a:cubicBezTo>
                    <a:pt x="272" y="51"/>
                    <a:pt x="68" y="0"/>
                    <a:pt x="18" y="0"/>
                  </a:cubicBezTo>
                  <a:close/>
                </a:path>
              </a:pathLst>
            </a:custGeom>
            <a:solidFill>
              <a:srgbClr val="C4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517;p34">
              <a:extLst>
                <a:ext uri="{FF2B5EF4-FFF2-40B4-BE49-F238E27FC236}">
                  <a16:creationId xmlns:a16="http://schemas.microsoft.com/office/drawing/2014/main" id="{CB3D9B15-9E5B-7599-92C6-C75EAE9EDDEB}"/>
                </a:ext>
              </a:extLst>
            </p:cNvPr>
            <p:cNvSpPr/>
            <p:nvPr/>
          </p:nvSpPr>
          <p:spPr>
            <a:xfrm>
              <a:off x="11497200" y="4438475"/>
              <a:ext cx="360525" cy="114175"/>
            </a:xfrm>
            <a:custGeom>
              <a:avLst/>
              <a:gdLst/>
              <a:ahLst/>
              <a:cxnLst/>
              <a:rect l="l" t="t" r="r" b="b"/>
              <a:pathLst>
                <a:path w="14421" h="4567" extrusionOk="0">
                  <a:moveTo>
                    <a:pt x="18" y="0"/>
                  </a:moveTo>
                  <a:cubicBezTo>
                    <a:pt x="11" y="0"/>
                    <a:pt x="7" y="2"/>
                    <a:pt x="7" y="4"/>
                  </a:cubicBezTo>
                  <a:cubicBezTo>
                    <a:pt x="1" y="19"/>
                    <a:pt x="198" y="98"/>
                    <a:pt x="558" y="228"/>
                  </a:cubicBezTo>
                  <a:lnTo>
                    <a:pt x="2091" y="753"/>
                  </a:lnTo>
                  <a:cubicBezTo>
                    <a:pt x="3388" y="1188"/>
                    <a:pt x="5185" y="1771"/>
                    <a:pt x="7174" y="2400"/>
                  </a:cubicBezTo>
                  <a:cubicBezTo>
                    <a:pt x="9162" y="3030"/>
                    <a:pt x="10967" y="3586"/>
                    <a:pt x="12277" y="3978"/>
                  </a:cubicBezTo>
                  <a:lnTo>
                    <a:pt x="13833" y="4430"/>
                  </a:lnTo>
                  <a:cubicBezTo>
                    <a:pt x="14155" y="4518"/>
                    <a:pt x="14353" y="4567"/>
                    <a:pt x="14403" y="4567"/>
                  </a:cubicBezTo>
                  <a:cubicBezTo>
                    <a:pt x="14410" y="4567"/>
                    <a:pt x="14414" y="4566"/>
                    <a:pt x="14415" y="4564"/>
                  </a:cubicBezTo>
                  <a:cubicBezTo>
                    <a:pt x="14420" y="4548"/>
                    <a:pt x="14224" y="4469"/>
                    <a:pt x="13863" y="4339"/>
                  </a:cubicBezTo>
                  <a:lnTo>
                    <a:pt x="12331" y="3814"/>
                  </a:lnTo>
                  <a:cubicBezTo>
                    <a:pt x="11034" y="3380"/>
                    <a:pt x="9237" y="2797"/>
                    <a:pt x="7247" y="2167"/>
                  </a:cubicBezTo>
                  <a:cubicBezTo>
                    <a:pt x="5257" y="1537"/>
                    <a:pt x="3451" y="980"/>
                    <a:pt x="2141" y="588"/>
                  </a:cubicBezTo>
                  <a:lnTo>
                    <a:pt x="586" y="137"/>
                  </a:lnTo>
                  <a:cubicBezTo>
                    <a:pt x="265" y="48"/>
                    <a:pt x="67" y="0"/>
                    <a:pt x="18" y="0"/>
                  </a:cubicBezTo>
                  <a:close/>
                </a:path>
              </a:pathLst>
            </a:custGeom>
            <a:solidFill>
              <a:srgbClr val="C4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518;p34">
              <a:extLst>
                <a:ext uri="{FF2B5EF4-FFF2-40B4-BE49-F238E27FC236}">
                  <a16:creationId xmlns:a16="http://schemas.microsoft.com/office/drawing/2014/main" id="{1AD78EC0-AF62-7F4A-3F5B-54CB641F7B20}"/>
                </a:ext>
              </a:extLst>
            </p:cNvPr>
            <p:cNvSpPr/>
            <p:nvPr/>
          </p:nvSpPr>
          <p:spPr>
            <a:xfrm>
              <a:off x="11488225" y="4467800"/>
              <a:ext cx="360475" cy="114200"/>
            </a:xfrm>
            <a:custGeom>
              <a:avLst/>
              <a:gdLst/>
              <a:ahLst/>
              <a:cxnLst/>
              <a:rect l="l" t="t" r="r" b="b"/>
              <a:pathLst>
                <a:path w="14419" h="4568" extrusionOk="0">
                  <a:moveTo>
                    <a:pt x="17" y="0"/>
                  </a:moveTo>
                  <a:cubicBezTo>
                    <a:pt x="9" y="0"/>
                    <a:pt x="5" y="1"/>
                    <a:pt x="5" y="3"/>
                  </a:cubicBezTo>
                  <a:cubicBezTo>
                    <a:pt x="0" y="20"/>
                    <a:pt x="196" y="99"/>
                    <a:pt x="557" y="228"/>
                  </a:cubicBezTo>
                  <a:lnTo>
                    <a:pt x="2089" y="754"/>
                  </a:lnTo>
                  <a:cubicBezTo>
                    <a:pt x="3386" y="1187"/>
                    <a:pt x="5184" y="1771"/>
                    <a:pt x="7172" y="2400"/>
                  </a:cubicBezTo>
                  <a:cubicBezTo>
                    <a:pt x="9161" y="3030"/>
                    <a:pt x="10966" y="3587"/>
                    <a:pt x="12276" y="3978"/>
                  </a:cubicBezTo>
                  <a:lnTo>
                    <a:pt x="13832" y="4430"/>
                  </a:lnTo>
                  <a:cubicBezTo>
                    <a:pt x="14156" y="4519"/>
                    <a:pt x="14354" y="4567"/>
                    <a:pt x="14402" y="4567"/>
                  </a:cubicBezTo>
                  <a:cubicBezTo>
                    <a:pt x="14408" y="4567"/>
                    <a:pt x="14412" y="4566"/>
                    <a:pt x="14413" y="4565"/>
                  </a:cubicBezTo>
                  <a:cubicBezTo>
                    <a:pt x="14418" y="4548"/>
                    <a:pt x="14222" y="4469"/>
                    <a:pt x="13862" y="4340"/>
                  </a:cubicBezTo>
                  <a:lnTo>
                    <a:pt x="12329" y="3814"/>
                  </a:lnTo>
                  <a:cubicBezTo>
                    <a:pt x="11032" y="3381"/>
                    <a:pt x="9237" y="2798"/>
                    <a:pt x="7245" y="2167"/>
                  </a:cubicBezTo>
                  <a:cubicBezTo>
                    <a:pt x="5255" y="1537"/>
                    <a:pt x="3450" y="980"/>
                    <a:pt x="2139" y="588"/>
                  </a:cubicBezTo>
                  <a:lnTo>
                    <a:pt x="584" y="137"/>
                  </a:lnTo>
                  <a:cubicBezTo>
                    <a:pt x="264" y="48"/>
                    <a:pt x="66" y="0"/>
                    <a:pt x="17" y="0"/>
                  </a:cubicBezTo>
                  <a:close/>
                </a:path>
              </a:pathLst>
            </a:custGeom>
            <a:solidFill>
              <a:srgbClr val="C4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19;p34">
              <a:extLst>
                <a:ext uri="{FF2B5EF4-FFF2-40B4-BE49-F238E27FC236}">
                  <a16:creationId xmlns:a16="http://schemas.microsoft.com/office/drawing/2014/main" id="{1915F4ED-D0E3-36D5-7D78-583E11F390E1}"/>
                </a:ext>
              </a:extLst>
            </p:cNvPr>
            <p:cNvSpPr/>
            <p:nvPr/>
          </p:nvSpPr>
          <p:spPr>
            <a:xfrm>
              <a:off x="10893875" y="4415400"/>
              <a:ext cx="761250" cy="488625"/>
            </a:xfrm>
            <a:custGeom>
              <a:avLst/>
              <a:gdLst/>
              <a:ahLst/>
              <a:cxnLst/>
              <a:rect l="l" t="t" r="r" b="b"/>
              <a:pathLst>
                <a:path w="30450" h="19545" extrusionOk="0">
                  <a:moveTo>
                    <a:pt x="24237" y="1"/>
                  </a:moveTo>
                  <a:cubicBezTo>
                    <a:pt x="24237" y="1"/>
                    <a:pt x="14845" y="8848"/>
                    <a:pt x="14084" y="8848"/>
                  </a:cubicBezTo>
                  <a:cubicBezTo>
                    <a:pt x="14062" y="8848"/>
                    <a:pt x="14047" y="8841"/>
                    <a:pt x="14040" y="8825"/>
                  </a:cubicBezTo>
                  <a:cubicBezTo>
                    <a:pt x="13421" y="7437"/>
                    <a:pt x="10559" y="1383"/>
                    <a:pt x="10559" y="1383"/>
                  </a:cubicBezTo>
                  <a:lnTo>
                    <a:pt x="1" y="1038"/>
                  </a:lnTo>
                  <a:lnTo>
                    <a:pt x="1" y="1038"/>
                  </a:lnTo>
                  <a:cubicBezTo>
                    <a:pt x="1" y="1038"/>
                    <a:pt x="1617" y="14478"/>
                    <a:pt x="9793" y="18600"/>
                  </a:cubicBezTo>
                  <a:cubicBezTo>
                    <a:pt x="11096" y="19257"/>
                    <a:pt x="12391" y="19545"/>
                    <a:pt x="13660" y="19545"/>
                  </a:cubicBezTo>
                  <a:cubicBezTo>
                    <a:pt x="22706" y="19545"/>
                    <a:pt x="30450" y="4915"/>
                    <a:pt x="30450" y="4915"/>
                  </a:cubicBezTo>
                  <a:lnTo>
                    <a:pt x="24237" y="1"/>
                  </a:lnTo>
                  <a:close/>
                </a:path>
              </a:pathLst>
            </a:custGeom>
            <a:solidFill>
              <a:srgbClr val="F5C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20;p34">
              <a:extLst>
                <a:ext uri="{FF2B5EF4-FFF2-40B4-BE49-F238E27FC236}">
                  <a16:creationId xmlns:a16="http://schemas.microsoft.com/office/drawing/2014/main" id="{61ACD2F0-E77F-6155-9A53-EC5E03ACC4B2}"/>
                </a:ext>
              </a:extLst>
            </p:cNvPr>
            <p:cNvSpPr/>
            <p:nvPr/>
          </p:nvSpPr>
          <p:spPr>
            <a:xfrm>
              <a:off x="11489750" y="4228550"/>
              <a:ext cx="296675" cy="373675"/>
            </a:xfrm>
            <a:custGeom>
              <a:avLst/>
              <a:gdLst/>
              <a:ahLst/>
              <a:cxnLst/>
              <a:rect l="l" t="t" r="r" b="b"/>
              <a:pathLst>
                <a:path w="11867" h="14947" extrusionOk="0">
                  <a:moveTo>
                    <a:pt x="8443" y="1"/>
                  </a:moveTo>
                  <a:cubicBezTo>
                    <a:pt x="8303" y="1"/>
                    <a:pt x="8116" y="47"/>
                    <a:pt x="7868" y="159"/>
                  </a:cubicBezTo>
                  <a:cubicBezTo>
                    <a:pt x="6429" y="809"/>
                    <a:pt x="2898" y="4314"/>
                    <a:pt x="2898" y="4314"/>
                  </a:cubicBezTo>
                  <a:cubicBezTo>
                    <a:pt x="2458" y="3210"/>
                    <a:pt x="1678" y="3040"/>
                    <a:pt x="1241" y="3040"/>
                  </a:cubicBezTo>
                  <a:cubicBezTo>
                    <a:pt x="1047" y="3040"/>
                    <a:pt x="921" y="3073"/>
                    <a:pt x="921" y="3073"/>
                  </a:cubicBezTo>
                  <a:cubicBezTo>
                    <a:pt x="921" y="3073"/>
                    <a:pt x="1253" y="4026"/>
                    <a:pt x="1417" y="5078"/>
                  </a:cubicBezTo>
                  <a:cubicBezTo>
                    <a:pt x="1574" y="6081"/>
                    <a:pt x="0" y="7850"/>
                    <a:pt x="0" y="7850"/>
                  </a:cubicBezTo>
                  <a:lnTo>
                    <a:pt x="5015" y="14946"/>
                  </a:lnTo>
                  <a:cubicBezTo>
                    <a:pt x="5015" y="14946"/>
                    <a:pt x="7548" y="12242"/>
                    <a:pt x="8226" y="11321"/>
                  </a:cubicBezTo>
                  <a:cubicBezTo>
                    <a:pt x="9851" y="9115"/>
                    <a:pt x="10251" y="8219"/>
                    <a:pt x="10522" y="7741"/>
                  </a:cubicBezTo>
                  <a:cubicBezTo>
                    <a:pt x="10694" y="7439"/>
                    <a:pt x="11102" y="6146"/>
                    <a:pt x="11421" y="5123"/>
                  </a:cubicBezTo>
                  <a:cubicBezTo>
                    <a:pt x="11569" y="4650"/>
                    <a:pt x="11373" y="4191"/>
                    <a:pt x="11133" y="3758"/>
                  </a:cubicBezTo>
                  <a:cubicBezTo>
                    <a:pt x="11103" y="3702"/>
                    <a:pt x="11107" y="3605"/>
                    <a:pt x="11178" y="3444"/>
                  </a:cubicBezTo>
                  <a:cubicBezTo>
                    <a:pt x="11866" y="1870"/>
                    <a:pt x="10489" y="1651"/>
                    <a:pt x="10489" y="1651"/>
                  </a:cubicBezTo>
                  <a:cubicBezTo>
                    <a:pt x="10582" y="1028"/>
                    <a:pt x="10191" y="864"/>
                    <a:pt x="9751" y="864"/>
                  </a:cubicBezTo>
                  <a:cubicBezTo>
                    <a:pt x="9256" y="864"/>
                    <a:pt x="8699" y="1072"/>
                    <a:pt x="8699" y="1072"/>
                  </a:cubicBezTo>
                  <a:cubicBezTo>
                    <a:pt x="8699" y="1072"/>
                    <a:pt x="9115" y="1"/>
                    <a:pt x="8443" y="1"/>
                  </a:cubicBezTo>
                  <a:close/>
                </a:path>
              </a:pathLst>
            </a:custGeom>
            <a:solidFill>
              <a:srgbClr val="F5C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21;p34">
              <a:extLst>
                <a:ext uri="{FF2B5EF4-FFF2-40B4-BE49-F238E27FC236}">
                  <a16:creationId xmlns:a16="http://schemas.microsoft.com/office/drawing/2014/main" id="{5BF1720A-E11A-26E5-5DC8-712E8E1A5795}"/>
                </a:ext>
              </a:extLst>
            </p:cNvPr>
            <p:cNvSpPr/>
            <p:nvPr/>
          </p:nvSpPr>
          <p:spPr>
            <a:xfrm>
              <a:off x="11640850" y="4253575"/>
              <a:ext cx="68625" cy="86975"/>
            </a:xfrm>
            <a:custGeom>
              <a:avLst/>
              <a:gdLst/>
              <a:ahLst/>
              <a:cxnLst/>
              <a:rect l="l" t="t" r="r" b="b"/>
              <a:pathLst>
                <a:path w="2745" h="3479" extrusionOk="0">
                  <a:moveTo>
                    <a:pt x="2652" y="1"/>
                  </a:moveTo>
                  <a:cubicBezTo>
                    <a:pt x="2636" y="1"/>
                    <a:pt x="2620" y="7"/>
                    <a:pt x="2605" y="21"/>
                  </a:cubicBezTo>
                  <a:cubicBezTo>
                    <a:pt x="1645" y="972"/>
                    <a:pt x="847" y="2210"/>
                    <a:pt x="63" y="3307"/>
                  </a:cubicBezTo>
                  <a:cubicBezTo>
                    <a:pt x="0" y="3395"/>
                    <a:pt x="82" y="3479"/>
                    <a:pt x="168" y="3479"/>
                  </a:cubicBezTo>
                  <a:cubicBezTo>
                    <a:pt x="205" y="3479"/>
                    <a:pt x="242" y="3464"/>
                    <a:pt x="269" y="3427"/>
                  </a:cubicBezTo>
                  <a:cubicBezTo>
                    <a:pt x="1063" y="2340"/>
                    <a:pt x="2075" y="1293"/>
                    <a:pt x="2716" y="107"/>
                  </a:cubicBezTo>
                  <a:cubicBezTo>
                    <a:pt x="2744" y="55"/>
                    <a:pt x="2701" y="1"/>
                    <a:pt x="2652" y="1"/>
                  </a:cubicBezTo>
                  <a:close/>
                </a:path>
              </a:pathLst>
            </a:custGeom>
            <a:solidFill>
              <a:srgbClr val="9B53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22;p34">
              <a:extLst>
                <a:ext uri="{FF2B5EF4-FFF2-40B4-BE49-F238E27FC236}">
                  <a16:creationId xmlns:a16="http://schemas.microsoft.com/office/drawing/2014/main" id="{072CB54F-949D-C6AF-6576-098C49E0311F}"/>
                </a:ext>
              </a:extLst>
            </p:cNvPr>
            <p:cNvSpPr/>
            <p:nvPr/>
          </p:nvSpPr>
          <p:spPr>
            <a:xfrm>
              <a:off x="11713800" y="4320350"/>
              <a:ext cx="54350" cy="68150"/>
            </a:xfrm>
            <a:custGeom>
              <a:avLst/>
              <a:gdLst/>
              <a:ahLst/>
              <a:cxnLst/>
              <a:rect l="l" t="t" r="r" b="b"/>
              <a:pathLst>
                <a:path w="2174" h="2726" extrusionOk="0">
                  <a:moveTo>
                    <a:pt x="2085" y="0"/>
                  </a:moveTo>
                  <a:cubicBezTo>
                    <a:pt x="2069" y="0"/>
                    <a:pt x="2052" y="6"/>
                    <a:pt x="2037" y="20"/>
                  </a:cubicBezTo>
                  <a:cubicBezTo>
                    <a:pt x="1642" y="375"/>
                    <a:pt x="1334" y="857"/>
                    <a:pt x="1007" y="1277"/>
                  </a:cubicBezTo>
                  <a:cubicBezTo>
                    <a:pt x="679" y="1696"/>
                    <a:pt x="370" y="2122"/>
                    <a:pt x="63" y="2554"/>
                  </a:cubicBezTo>
                  <a:cubicBezTo>
                    <a:pt x="0" y="2642"/>
                    <a:pt x="83" y="2726"/>
                    <a:pt x="168" y="2726"/>
                  </a:cubicBezTo>
                  <a:cubicBezTo>
                    <a:pt x="205" y="2726"/>
                    <a:pt x="242" y="2711"/>
                    <a:pt x="268" y="2674"/>
                  </a:cubicBezTo>
                  <a:cubicBezTo>
                    <a:pt x="590" y="2234"/>
                    <a:pt x="912" y="1795"/>
                    <a:pt x="1250" y="1366"/>
                  </a:cubicBezTo>
                  <a:cubicBezTo>
                    <a:pt x="1564" y="965"/>
                    <a:pt x="1928" y="566"/>
                    <a:pt x="2148" y="106"/>
                  </a:cubicBezTo>
                  <a:cubicBezTo>
                    <a:pt x="2173" y="52"/>
                    <a:pt x="2133" y="0"/>
                    <a:pt x="2085" y="0"/>
                  </a:cubicBezTo>
                  <a:close/>
                </a:path>
              </a:pathLst>
            </a:custGeom>
            <a:solidFill>
              <a:srgbClr val="9B53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23;p34">
              <a:extLst>
                <a:ext uri="{FF2B5EF4-FFF2-40B4-BE49-F238E27FC236}">
                  <a16:creationId xmlns:a16="http://schemas.microsoft.com/office/drawing/2014/main" id="{56E90398-0103-9C59-468E-BE06A5C37FD8}"/>
                </a:ext>
              </a:extLst>
            </p:cNvPr>
            <p:cNvSpPr/>
            <p:nvPr/>
          </p:nvSpPr>
          <p:spPr>
            <a:xfrm>
              <a:off x="11679525" y="4269925"/>
              <a:ext cx="74125" cy="96000"/>
            </a:xfrm>
            <a:custGeom>
              <a:avLst/>
              <a:gdLst/>
              <a:ahLst/>
              <a:cxnLst/>
              <a:rect l="l" t="t" r="r" b="b"/>
              <a:pathLst>
                <a:path w="2965" h="3840" extrusionOk="0">
                  <a:moveTo>
                    <a:pt x="2903" y="0"/>
                  </a:moveTo>
                  <a:cubicBezTo>
                    <a:pt x="2825" y="0"/>
                    <a:pt x="2204" y="848"/>
                    <a:pt x="1428" y="1880"/>
                  </a:cubicBezTo>
                  <a:cubicBezTo>
                    <a:pt x="640" y="2935"/>
                    <a:pt x="1" y="3795"/>
                    <a:pt x="54" y="3838"/>
                  </a:cubicBezTo>
                  <a:cubicBezTo>
                    <a:pt x="56" y="3839"/>
                    <a:pt x="57" y="3840"/>
                    <a:pt x="59" y="3840"/>
                  </a:cubicBezTo>
                  <a:cubicBezTo>
                    <a:pt x="142" y="3840"/>
                    <a:pt x="852" y="3061"/>
                    <a:pt x="1625" y="2027"/>
                  </a:cubicBezTo>
                  <a:cubicBezTo>
                    <a:pt x="2420" y="968"/>
                    <a:pt x="2965" y="39"/>
                    <a:pt x="2907" y="1"/>
                  </a:cubicBezTo>
                  <a:cubicBezTo>
                    <a:pt x="2906" y="1"/>
                    <a:pt x="2905" y="0"/>
                    <a:pt x="2903" y="0"/>
                  </a:cubicBezTo>
                  <a:close/>
                </a:path>
              </a:pathLst>
            </a:custGeom>
            <a:solidFill>
              <a:srgbClr val="9B53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24;p34">
              <a:extLst>
                <a:ext uri="{FF2B5EF4-FFF2-40B4-BE49-F238E27FC236}">
                  <a16:creationId xmlns:a16="http://schemas.microsoft.com/office/drawing/2014/main" id="{6408A002-A143-CE7B-4B53-E603D188C29D}"/>
                </a:ext>
              </a:extLst>
            </p:cNvPr>
            <p:cNvSpPr/>
            <p:nvPr/>
          </p:nvSpPr>
          <p:spPr>
            <a:xfrm>
              <a:off x="11204500" y="3812850"/>
              <a:ext cx="238525" cy="358000"/>
            </a:xfrm>
            <a:custGeom>
              <a:avLst/>
              <a:gdLst/>
              <a:ahLst/>
              <a:cxnLst/>
              <a:rect l="l" t="t" r="r" b="b"/>
              <a:pathLst>
                <a:path w="9541" h="14320" extrusionOk="0">
                  <a:moveTo>
                    <a:pt x="0" y="0"/>
                  </a:moveTo>
                  <a:lnTo>
                    <a:pt x="85" y="9549"/>
                  </a:lnTo>
                  <a:cubicBezTo>
                    <a:pt x="108" y="12176"/>
                    <a:pt x="2232" y="14320"/>
                    <a:pt x="4792" y="14320"/>
                  </a:cubicBezTo>
                  <a:cubicBezTo>
                    <a:pt x="4962" y="14320"/>
                    <a:pt x="5134" y="14310"/>
                    <a:pt x="5308" y="14291"/>
                  </a:cubicBezTo>
                  <a:lnTo>
                    <a:pt x="5397" y="14281"/>
                  </a:lnTo>
                  <a:cubicBezTo>
                    <a:pt x="7784" y="13990"/>
                    <a:pt x="9540" y="11889"/>
                    <a:pt x="9519" y="9483"/>
                  </a:cubicBezTo>
                  <a:lnTo>
                    <a:pt x="9489" y="6176"/>
                  </a:lnTo>
                  <a:lnTo>
                    <a:pt x="0" y="0"/>
                  </a:lnTo>
                  <a:close/>
                </a:path>
              </a:pathLst>
            </a:custGeom>
            <a:solidFill>
              <a:srgbClr val="F5C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25;p34">
              <a:extLst>
                <a:ext uri="{FF2B5EF4-FFF2-40B4-BE49-F238E27FC236}">
                  <a16:creationId xmlns:a16="http://schemas.microsoft.com/office/drawing/2014/main" id="{6EFAC317-C2BC-085E-E37D-C015E9686BD4}"/>
                </a:ext>
              </a:extLst>
            </p:cNvPr>
            <p:cNvSpPr/>
            <p:nvPr/>
          </p:nvSpPr>
          <p:spPr>
            <a:xfrm>
              <a:off x="11236400" y="3862150"/>
              <a:ext cx="205325" cy="210175"/>
            </a:xfrm>
            <a:custGeom>
              <a:avLst/>
              <a:gdLst/>
              <a:ahLst/>
              <a:cxnLst/>
              <a:rect l="l" t="t" r="r" b="b"/>
              <a:pathLst>
                <a:path w="8213" h="8407" extrusionOk="0">
                  <a:moveTo>
                    <a:pt x="1" y="1"/>
                  </a:moveTo>
                  <a:lnTo>
                    <a:pt x="1" y="1"/>
                  </a:lnTo>
                  <a:cubicBezTo>
                    <a:pt x="292" y="7312"/>
                    <a:pt x="4194" y="8407"/>
                    <a:pt x="6506" y="8407"/>
                  </a:cubicBezTo>
                  <a:cubicBezTo>
                    <a:pt x="7496" y="8407"/>
                    <a:pt x="8194" y="8206"/>
                    <a:pt x="8194" y="8206"/>
                  </a:cubicBezTo>
                  <a:lnTo>
                    <a:pt x="8213" y="4204"/>
                  </a:lnTo>
                  <a:lnTo>
                    <a:pt x="1" y="1"/>
                  </a:lnTo>
                  <a:close/>
                </a:path>
              </a:pathLst>
            </a:custGeom>
            <a:solidFill>
              <a:srgbClr val="9B53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26;p34">
              <a:extLst>
                <a:ext uri="{FF2B5EF4-FFF2-40B4-BE49-F238E27FC236}">
                  <a16:creationId xmlns:a16="http://schemas.microsoft.com/office/drawing/2014/main" id="{C15A8422-4288-B96B-56FD-A95ED4317E4B}"/>
                </a:ext>
              </a:extLst>
            </p:cNvPr>
            <p:cNvSpPr/>
            <p:nvPr/>
          </p:nvSpPr>
          <p:spPr>
            <a:xfrm>
              <a:off x="11144125" y="3723100"/>
              <a:ext cx="81425" cy="101100"/>
            </a:xfrm>
            <a:custGeom>
              <a:avLst/>
              <a:gdLst/>
              <a:ahLst/>
              <a:cxnLst/>
              <a:rect l="l" t="t" r="r" b="b"/>
              <a:pathLst>
                <a:path w="3257" h="4044" extrusionOk="0">
                  <a:moveTo>
                    <a:pt x="1594" y="1"/>
                  </a:moveTo>
                  <a:cubicBezTo>
                    <a:pt x="1299" y="1"/>
                    <a:pt x="1003" y="71"/>
                    <a:pt x="767" y="244"/>
                  </a:cubicBezTo>
                  <a:cubicBezTo>
                    <a:pt x="489" y="448"/>
                    <a:pt x="320" y="773"/>
                    <a:pt x="228" y="1105"/>
                  </a:cubicBezTo>
                  <a:cubicBezTo>
                    <a:pt x="0" y="1934"/>
                    <a:pt x="235" y="2889"/>
                    <a:pt x="864" y="3476"/>
                  </a:cubicBezTo>
                  <a:cubicBezTo>
                    <a:pt x="1256" y="3843"/>
                    <a:pt x="1796" y="4044"/>
                    <a:pt x="2330" y="4044"/>
                  </a:cubicBezTo>
                  <a:cubicBezTo>
                    <a:pt x="2652" y="4044"/>
                    <a:pt x="2972" y="3971"/>
                    <a:pt x="3256" y="3818"/>
                  </a:cubicBezTo>
                  <a:lnTo>
                    <a:pt x="2899" y="334"/>
                  </a:lnTo>
                  <a:cubicBezTo>
                    <a:pt x="2553" y="199"/>
                    <a:pt x="2202" y="61"/>
                    <a:pt x="1832" y="15"/>
                  </a:cubicBezTo>
                  <a:cubicBezTo>
                    <a:pt x="1754" y="6"/>
                    <a:pt x="1674" y="1"/>
                    <a:pt x="1594" y="1"/>
                  </a:cubicBezTo>
                  <a:close/>
                </a:path>
              </a:pathLst>
            </a:custGeom>
            <a:solidFill>
              <a:srgbClr val="F5C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27;p34">
              <a:extLst>
                <a:ext uri="{FF2B5EF4-FFF2-40B4-BE49-F238E27FC236}">
                  <a16:creationId xmlns:a16="http://schemas.microsoft.com/office/drawing/2014/main" id="{D2E4E0CC-5FE0-3B97-C2F5-B96FD31D0988}"/>
                </a:ext>
              </a:extLst>
            </p:cNvPr>
            <p:cNvSpPr/>
            <p:nvPr/>
          </p:nvSpPr>
          <p:spPr>
            <a:xfrm>
              <a:off x="11161375" y="3737125"/>
              <a:ext cx="41725" cy="65275"/>
            </a:xfrm>
            <a:custGeom>
              <a:avLst/>
              <a:gdLst/>
              <a:ahLst/>
              <a:cxnLst/>
              <a:rect l="l" t="t" r="r" b="b"/>
              <a:pathLst>
                <a:path w="1669" h="2611" extrusionOk="0">
                  <a:moveTo>
                    <a:pt x="705" y="1"/>
                  </a:moveTo>
                  <a:cubicBezTo>
                    <a:pt x="649" y="1"/>
                    <a:pt x="601" y="72"/>
                    <a:pt x="650" y="123"/>
                  </a:cubicBezTo>
                  <a:cubicBezTo>
                    <a:pt x="850" y="322"/>
                    <a:pt x="1039" y="533"/>
                    <a:pt x="1208" y="759"/>
                  </a:cubicBezTo>
                  <a:lnTo>
                    <a:pt x="1208" y="759"/>
                  </a:lnTo>
                  <a:cubicBezTo>
                    <a:pt x="1144" y="740"/>
                    <a:pt x="1077" y="732"/>
                    <a:pt x="1010" y="732"/>
                  </a:cubicBezTo>
                  <a:cubicBezTo>
                    <a:pt x="687" y="732"/>
                    <a:pt x="355" y="936"/>
                    <a:pt x="230" y="1281"/>
                  </a:cubicBezTo>
                  <a:cubicBezTo>
                    <a:pt x="1" y="1909"/>
                    <a:pt x="535" y="2610"/>
                    <a:pt x="1170" y="2610"/>
                  </a:cubicBezTo>
                  <a:cubicBezTo>
                    <a:pt x="1237" y="2610"/>
                    <a:pt x="1305" y="2603"/>
                    <a:pt x="1373" y="2586"/>
                  </a:cubicBezTo>
                  <a:cubicBezTo>
                    <a:pt x="1477" y="2561"/>
                    <a:pt x="1459" y="2427"/>
                    <a:pt x="1373" y="2394"/>
                  </a:cubicBezTo>
                  <a:cubicBezTo>
                    <a:pt x="1019" y="2260"/>
                    <a:pt x="646" y="2165"/>
                    <a:pt x="547" y="1742"/>
                  </a:cubicBezTo>
                  <a:cubicBezTo>
                    <a:pt x="452" y="1332"/>
                    <a:pt x="731" y="994"/>
                    <a:pt x="1066" y="994"/>
                  </a:cubicBezTo>
                  <a:cubicBezTo>
                    <a:pt x="1211" y="994"/>
                    <a:pt x="1366" y="1056"/>
                    <a:pt x="1507" y="1203"/>
                  </a:cubicBezTo>
                  <a:cubicBezTo>
                    <a:pt x="1522" y="1220"/>
                    <a:pt x="1540" y="1226"/>
                    <a:pt x="1559" y="1226"/>
                  </a:cubicBezTo>
                  <a:cubicBezTo>
                    <a:pt x="1614" y="1226"/>
                    <a:pt x="1669" y="1165"/>
                    <a:pt x="1631" y="1108"/>
                  </a:cubicBezTo>
                  <a:cubicBezTo>
                    <a:pt x="1606" y="1062"/>
                    <a:pt x="1579" y="1021"/>
                    <a:pt x="1548" y="983"/>
                  </a:cubicBezTo>
                  <a:lnTo>
                    <a:pt x="1548" y="983"/>
                  </a:lnTo>
                  <a:cubicBezTo>
                    <a:pt x="1311" y="634"/>
                    <a:pt x="1063" y="318"/>
                    <a:pt x="753" y="21"/>
                  </a:cubicBezTo>
                  <a:cubicBezTo>
                    <a:pt x="738" y="7"/>
                    <a:pt x="721" y="1"/>
                    <a:pt x="705" y="1"/>
                  </a:cubicBezTo>
                  <a:close/>
                </a:path>
              </a:pathLst>
            </a:custGeom>
            <a:solidFill>
              <a:srgbClr val="F5C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28;p34">
              <a:extLst>
                <a:ext uri="{FF2B5EF4-FFF2-40B4-BE49-F238E27FC236}">
                  <a16:creationId xmlns:a16="http://schemas.microsoft.com/office/drawing/2014/main" id="{8926B1A8-8096-C568-EA69-9B1CCFABFBD1}"/>
                </a:ext>
              </a:extLst>
            </p:cNvPr>
            <p:cNvSpPr/>
            <p:nvPr/>
          </p:nvSpPr>
          <p:spPr>
            <a:xfrm>
              <a:off x="11167625" y="3534950"/>
              <a:ext cx="396100" cy="455925"/>
            </a:xfrm>
            <a:custGeom>
              <a:avLst/>
              <a:gdLst/>
              <a:ahLst/>
              <a:cxnLst/>
              <a:rect l="l" t="t" r="r" b="b"/>
              <a:pathLst>
                <a:path w="15844" h="18237" extrusionOk="0">
                  <a:moveTo>
                    <a:pt x="7082" y="0"/>
                  </a:moveTo>
                  <a:cubicBezTo>
                    <a:pt x="6703" y="0"/>
                    <a:pt x="6476" y="36"/>
                    <a:pt x="6476" y="36"/>
                  </a:cubicBezTo>
                  <a:cubicBezTo>
                    <a:pt x="1" y="494"/>
                    <a:pt x="828" y="5404"/>
                    <a:pt x="2100" y="11948"/>
                  </a:cubicBezTo>
                  <a:cubicBezTo>
                    <a:pt x="2937" y="16259"/>
                    <a:pt x="5547" y="18236"/>
                    <a:pt x="9551" y="18236"/>
                  </a:cubicBezTo>
                  <a:cubicBezTo>
                    <a:pt x="9611" y="18236"/>
                    <a:pt x="9671" y="18236"/>
                    <a:pt x="9731" y="18235"/>
                  </a:cubicBezTo>
                  <a:cubicBezTo>
                    <a:pt x="13193" y="18185"/>
                    <a:pt x="15844" y="15934"/>
                    <a:pt x="14219" y="7326"/>
                  </a:cubicBezTo>
                  <a:cubicBezTo>
                    <a:pt x="12958" y="641"/>
                    <a:pt x="8677" y="0"/>
                    <a:pt x="7082" y="0"/>
                  </a:cubicBezTo>
                  <a:close/>
                </a:path>
              </a:pathLst>
            </a:custGeom>
            <a:solidFill>
              <a:srgbClr val="F5C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529;p34">
              <a:extLst>
                <a:ext uri="{FF2B5EF4-FFF2-40B4-BE49-F238E27FC236}">
                  <a16:creationId xmlns:a16="http://schemas.microsoft.com/office/drawing/2014/main" id="{FFBCBF0C-387C-A401-34D9-496DC4196512}"/>
                </a:ext>
              </a:extLst>
            </p:cNvPr>
            <p:cNvSpPr/>
            <p:nvPr/>
          </p:nvSpPr>
          <p:spPr>
            <a:xfrm>
              <a:off x="11381325" y="3670750"/>
              <a:ext cx="35375" cy="158500"/>
            </a:xfrm>
            <a:custGeom>
              <a:avLst/>
              <a:gdLst/>
              <a:ahLst/>
              <a:cxnLst/>
              <a:rect l="l" t="t" r="r" b="b"/>
              <a:pathLst>
                <a:path w="1415" h="6340" extrusionOk="0">
                  <a:moveTo>
                    <a:pt x="891" y="1"/>
                  </a:moveTo>
                  <a:cubicBezTo>
                    <a:pt x="857" y="1"/>
                    <a:pt x="825" y="23"/>
                    <a:pt x="825" y="70"/>
                  </a:cubicBezTo>
                  <a:cubicBezTo>
                    <a:pt x="821" y="1055"/>
                    <a:pt x="868" y="2039"/>
                    <a:pt x="898" y="3024"/>
                  </a:cubicBezTo>
                  <a:cubicBezTo>
                    <a:pt x="914" y="3536"/>
                    <a:pt x="1269" y="6036"/>
                    <a:pt x="356" y="6036"/>
                  </a:cubicBezTo>
                  <a:cubicBezTo>
                    <a:pt x="322" y="6036"/>
                    <a:pt x="286" y="6032"/>
                    <a:pt x="248" y="6025"/>
                  </a:cubicBezTo>
                  <a:cubicBezTo>
                    <a:pt x="237" y="6023"/>
                    <a:pt x="227" y="6022"/>
                    <a:pt x="217" y="6022"/>
                  </a:cubicBezTo>
                  <a:cubicBezTo>
                    <a:pt x="60" y="6022"/>
                    <a:pt x="0" y="6261"/>
                    <a:pt x="172" y="6304"/>
                  </a:cubicBezTo>
                  <a:cubicBezTo>
                    <a:pt x="267" y="6328"/>
                    <a:pt x="355" y="6339"/>
                    <a:pt x="435" y="6339"/>
                  </a:cubicBezTo>
                  <a:cubicBezTo>
                    <a:pt x="937" y="6339"/>
                    <a:pt x="1150" y="5898"/>
                    <a:pt x="1214" y="5362"/>
                  </a:cubicBezTo>
                  <a:cubicBezTo>
                    <a:pt x="1414" y="3699"/>
                    <a:pt x="1158" y="1730"/>
                    <a:pt x="968" y="70"/>
                  </a:cubicBezTo>
                  <a:cubicBezTo>
                    <a:pt x="963" y="25"/>
                    <a:pt x="926" y="1"/>
                    <a:pt x="891" y="1"/>
                  </a:cubicBezTo>
                  <a:close/>
                </a:path>
              </a:pathLst>
            </a:custGeom>
            <a:solidFill>
              <a:srgbClr val="9B53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530;p34">
              <a:extLst>
                <a:ext uri="{FF2B5EF4-FFF2-40B4-BE49-F238E27FC236}">
                  <a16:creationId xmlns:a16="http://schemas.microsoft.com/office/drawing/2014/main" id="{4F7E0876-28A4-CD70-DA41-E7B100FDC0F6}"/>
                </a:ext>
              </a:extLst>
            </p:cNvPr>
            <p:cNvSpPr/>
            <p:nvPr/>
          </p:nvSpPr>
          <p:spPr>
            <a:xfrm>
              <a:off x="11342550" y="3740875"/>
              <a:ext cx="24500" cy="23525"/>
            </a:xfrm>
            <a:custGeom>
              <a:avLst/>
              <a:gdLst/>
              <a:ahLst/>
              <a:cxnLst/>
              <a:rect l="l" t="t" r="r" b="b"/>
              <a:pathLst>
                <a:path w="980" h="941" extrusionOk="0">
                  <a:moveTo>
                    <a:pt x="474" y="1"/>
                  </a:moveTo>
                  <a:cubicBezTo>
                    <a:pt x="472" y="1"/>
                    <a:pt x="471" y="1"/>
                    <a:pt x="469" y="1"/>
                  </a:cubicBezTo>
                  <a:cubicBezTo>
                    <a:pt x="209" y="3"/>
                    <a:pt x="0" y="215"/>
                    <a:pt x="3" y="475"/>
                  </a:cubicBezTo>
                  <a:cubicBezTo>
                    <a:pt x="5" y="665"/>
                    <a:pt x="121" y="836"/>
                    <a:pt x="297" y="907"/>
                  </a:cubicBezTo>
                  <a:cubicBezTo>
                    <a:pt x="354" y="930"/>
                    <a:pt x="413" y="941"/>
                    <a:pt x="473" y="941"/>
                  </a:cubicBezTo>
                  <a:cubicBezTo>
                    <a:pt x="597" y="941"/>
                    <a:pt x="718" y="892"/>
                    <a:pt x="809" y="800"/>
                  </a:cubicBezTo>
                  <a:cubicBezTo>
                    <a:pt x="942" y="665"/>
                    <a:pt x="980" y="462"/>
                    <a:pt x="906" y="287"/>
                  </a:cubicBezTo>
                  <a:cubicBezTo>
                    <a:pt x="833" y="113"/>
                    <a:pt x="662" y="1"/>
                    <a:pt x="474" y="1"/>
                  </a:cubicBezTo>
                  <a:close/>
                </a:path>
              </a:pathLst>
            </a:custGeom>
            <a:solidFill>
              <a:srgbClr val="1B1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531;p34">
              <a:extLst>
                <a:ext uri="{FF2B5EF4-FFF2-40B4-BE49-F238E27FC236}">
                  <a16:creationId xmlns:a16="http://schemas.microsoft.com/office/drawing/2014/main" id="{95565EEB-918B-1089-E491-3C41E2B52E41}"/>
                </a:ext>
              </a:extLst>
            </p:cNvPr>
            <p:cNvSpPr/>
            <p:nvPr/>
          </p:nvSpPr>
          <p:spPr>
            <a:xfrm>
              <a:off x="11451025" y="3737675"/>
              <a:ext cx="24500" cy="23550"/>
            </a:xfrm>
            <a:custGeom>
              <a:avLst/>
              <a:gdLst/>
              <a:ahLst/>
              <a:cxnLst/>
              <a:rect l="l" t="t" r="r" b="b"/>
              <a:pathLst>
                <a:path w="980" h="942" extrusionOk="0">
                  <a:moveTo>
                    <a:pt x="473" y="1"/>
                  </a:moveTo>
                  <a:cubicBezTo>
                    <a:pt x="471" y="1"/>
                    <a:pt x="469" y="1"/>
                    <a:pt x="468" y="1"/>
                  </a:cubicBezTo>
                  <a:cubicBezTo>
                    <a:pt x="209" y="3"/>
                    <a:pt x="0" y="215"/>
                    <a:pt x="2" y="475"/>
                  </a:cubicBezTo>
                  <a:cubicBezTo>
                    <a:pt x="3" y="665"/>
                    <a:pt x="120" y="835"/>
                    <a:pt x="297" y="907"/>
                  </a:cubicBezTo>
                  <a:cubicBezTo>
                    <a:pt x="353" y="930"/>
                    <a:pt x="413" y="941"/>
                    <a:pt x="472" y="941"/>
                  </a:cubicBezTo>
                  <a:cubicBezTo>
                    <a:pt x="595" y="941"/>
                    <a:pt x="717" y="892"/>
                    <a:pt x="807" y="801"/>
                  </a:cubicBezTo>
                  <a:cubicBezTo>
                    <a:pt x="941" y="665"/>
                    <a:pt x="980" y="462"/>
                    <a:pt x="905" y="287"/>
                  </a:cubicBezTo>
                  <a:cubicBezTo>
                    <a:pt x="831" y="114"/>
                    <a:pt x="662" y="1"/>
                    <a:pt x="473" y="1"/>
                  </a:cubicBezTo>
                  <a:close/>
                </a:path>
              </a:pathLst>
            </a:custGeom>
            <a:solidFill>
              <a:srgbClr val="1B1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532;p34">
              <a:extLst>
                <a:ext uri="{FF2B5EF4-FFF2-40B4-BE49-F238E27FC236}">
                  <a16:creationId xmlns:a16="http://schemas.microsoft.com/office/drawing/2014/main" id="{D0DF2225-2408-8253-0604-68D797070E4C}"/>
                </a:ext>
              </a:extLst>
            </p:cNvPr>
            <p:cNvSpPr/>
            <p:nvPr/>
          </p:nvSpPr>
          <p:spPr>
            <a:xfrm>
              <a:off x="11424475" y="3681875"/>
              <a:ext cx="60025" cy="17400"/>
            </a:xfrm>
            <a:custGeom>
              <a:avLst/>
              <a:gdLst/>
              <a:ahLst/>
              <a:cxnLst/>
              <a:rect l="l" t="t" r="r" b="b"/>
              <a:pathLst>
                <a:path w="2401" h="696" extrusionOk="0">
                  <a:moveTo>
                    <a:pt x="1109" y="1"/>
                  </a:moveTo>
                  <a:cubicBezTo>
                    <a:pt x="731" y="1"/>
                    <a:pt x="358" y="99"/>
                    <a:pt x="105" y="285"/>
                  </a:cubicBezTo>
                  <a:cubicBezTo>
                    <a:pt x="0" y="362"/>
                    <a:pt x="39" y="553"/>
                    <a:pt x="163" y="553"/>
                  </a:cubicBezTo>
                  <a:cubicBezTo>
                    <a:pt x="178" y="553"/>
                    <a:pt x="195" y="549"/>
                    <a:pt x="214" y="543"/>
                  </a:cubicBezTo>
                  <a:cubicBezTo>
                    <a:pt x="522" y="430"/>
                    <a:pt x="797" y="330"/>
                    <a:pt x="1115" y="330"/>
                  </a:cubicBezTo>
                  <a:cubicBezTo>
                    <a:pt x="1172" y="330"/>
                    <a:pt x="1231" y="334"/>
                    <a:pt x="1292" y="341"/>
                  </a:cubicBezTo>
                  <a:cubicBezTo>
                    <a:pt x="1650" y="382"/>
                    <a:pt x="1920" y="568"/>
                    <a:pt x="2247" y="690"/>
                  </a:cubicBezTo>
                  <a:cubicBezTo>
                    <a:pt x="2257" y="694"/>
                    <a:pt x="2266" y="696"/>
                    <a:pt x="2276" y="696"/>
                  </a:cubicBezTo>
                  <a:cubicBezTo>
                    <a:pt x="2345" y="696"/>
                    <a:pt x="2400" y="605"/>
                    <a:pt x="2359" y="544"/>
                  </a:cubicBezTo>
                  <a:cubicBezTo>
                    <a:pt x="2114" y="173"/>
                    <a:pt x="1608" y="1"/>
                    <a:pt x="1109" y="1"/>
                  </a:cubicBezTo>
                  <a:close/>
                </a:path>
              </a:pathLst>
            </a:custGeom>
            <a:solidFill>
              <a:srgbClr val="1D2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533;p34">
              <a:extLst>
                <a:ext uri="{FF2B5EF4-FFF2-40B4-BE49-F238E27FC236}">
                  <a16:creationId xmlns:a16="http://schemas.microsoft.com/office/drawing/2014/main" id="{3628DDCC-F195-FB2B-0A85-9719050D0ED9}"/>
                </a:ext>
              </a:extLst>
            </p:cNvPr>
            <p:cNvSpPr/>
            <p:nvPr/>
          </p:nvSpPr>
          <p:spPr>
            <a:xfrm>
              <a:off x="11305925" y="3678625"/>
              <a:ext cx="60025" cy="17375"/>
            </a:xfrm>
            <a:custGeom>
              <a:avLst/>
              <a:gdLst/>
              <a:ahLst/>
              <a:cxnLst/>
              <a:rect l="l" t="t" r="r" b="b"/>
              <a:pathLst>
                <a:path w="2401" h="695" extrusionOk="0">
                  <a:moveTo>
                    <a:pt x="1109" y="1"/>
                  </a:moveTo>
                  <a:cubicBezTo>
                    <a:pt x="731" y="1"/>
                    <a:pt x="358" y="99"/>
                    <a:pt x="105" y="285"/>
                  </a:cubicBezTo>
                  <a:cubicBezTo>
                    <a:pt x="0" y="362"/>
                    <a:pt x="39" y="553"/>
                    <a:pt x="163" y="553"/>
                  </a:cubicBezTo>
                  <a:cubicBezTo>
                    <a:pt x="178" y="553"/>
                    <a:pt x="195" y="550"/>
                    <a:pt x="214" y="543"/>
                  </a:cubicBezTo>
                  <a:cubicBezTo>
                    <a:pt x="522" y="429"/>
                    <a:pt x="796" y="330"/>
                    <a:pt x="1114" y="330"/>
                  </a:cubicBezTo>
                  <a:cubicBezTo>
                    <a:pt x="1172" y="330"/>
                    <a:pt x="1231" y="334"/>
                    <a:pt x="1292" y="341"/>
                  </a:cubicBezTo>
                  <a:cubicBezTo>
                    <a:pt x="1649" y="381"/>
                    <a:pt x="1920" y="568"/>
                    <a:pt x="2247" y="689"/>
                  </a:cubicBezTo>
                  <a:cubicBezTo>
                    <a:pt x="2257" y="693"/>
                    <a:pt x="2267" y="695"/>
                    <a:pt x="2276" y="695"/>
                  </a:cubicBezTo>
                  <a:cubicBezTo>
                    <a:pt x="2345" y="695"/>
                    <a:pt x="2400" y="605"/>
                    <a:pt x="2359" y="544"/>
                  </a:cubicBezTo>
                  <a:cubicBezTo>
                    <a:pt x="2114" y="173"/>
                    <a:pt x="1608" y="1"/>
                    <a:pt x="1109" y="1"/>
                  </a:cubicBezTo>
                  <a:close/>
                </a:path>
              </a:pathLst>
            </a:custGeom>
            <a:solidFill>
              <a:srgbClr val="1D2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534;p34">
              <a:extLst>
                <a:ext uri="{FF2B5EF4-FFF2-40B4-BE49-F238E27FC236}">
                  <a16:creationId xmlns:a16="http://schemas.microsoft.com/office/drawing/2014/main" id="{52498148-3DB9-BB40-2709-F1EB02281377}"/>
                </a:ext>
              </a:extLst>
            </p:cNvPr>
            <p:cNvSpPr/>
            <p:nvPr/>
          </p:nvSpPr>
          <p:spPr>
            <a:xfrm>
              <a:off x="11185175" y="3525925"/>
              <a:ext cx="313850" cy="203800"/>
            </a:xfrm>
            <a:custGeom>
              <a:avLst/>
              <a:gdLst/>
              <a:ahLst/>
              <a:cxnLst/>
              <a:rect l="l" t="t" r="r" b="b"/>
              <a:pathLst>
                <a:path w="12554" h="8152" extrusionOk="0">
                  <a:moveTo>
                    <a:pt x="6178" y="1"/>
                  </a:moveTo>
                  <a:cubicBezTo>
                    <a:pt x="5934" y="1"/>
                    <a:pt x="5691" y="8"/>
                    <a:pt x="5449" y="21"/>
                  </a:cubicBezTo>
                  <a:cubicBezTo>
                    <a:pt x="4498" y="72"/>
                    <a:pt x="3525" y="214"/>
                    <a:pt x="2695" y="678"/>
                  </a:cubicBezTo>
                  <a:cubicBezTo>
                    <a:pt x="1582" y="1299"/>
                    <a:pt x="831" y="2455"/>
                    <a:pt x="509" y="3689"/>
                  </a:cubicBezTo>
                  <a:cubicBezTo>
                    <a:pt x="187" y="4922"/>
                    <a:pt x="1" y="6595"/>
                    <a:pt x="237" y="7848"/>
                  </a:cubicBezTo>
                  <a:lnTo>
                    <a:pt x="1098" y="8151"/>
                  </a:lnTo>
                  <a:cubicBezTo>
                    <a:pt x="1318" y="8092"/>
                    <a:pt x="1404" y="7834"/>
                    <a:pt x="1454" y="7611"/>
                  </a:cubicBezTo>
                  <a:cubicBezTo>
                    <a:pt x="1721" y="6421"/>
                    <a:pt x="1903" y="5214"/>
                    <a:pt x="2000" y="3999"/>
                  </a:cubicBezTo>
                  <a:cubicBezTo>
                    <a:pt x="2637" y="4565"/>
                    <a:pt x="3446" y="5003"/>
                    <a:pt x="4292" y="5003"/>
                  </a:cubicBezTo>
                  <a:cubicBezTo>
                    <a:pt x="4349" y="5003"/>
                    <a:pt x="4406" y="5001"/>
                    <a:pt x="4463" y="4997"/>
                  </a:cubicBezTo>
                  <a:cubicBezTo>
                    <a:pt x="5371" y="4933"/>
                    <a:pt x="6262" y="4210"/>
                    <a:pt x="6282" y="3299"/>
                  </a:cubicBezTo>
                  <a:cubicBezTo>
                    <a:pt x="7178" y="4057"/>
                    <a:pt x="8160" y="4768"/>
                    <a:pt x="9298" y="5049"/>
                  </a:cubicBezTo>
                  <a:cubicBezTo>
                    <a:pt x="9599" y="5124"/>
                    <a:pt x="9913" y="5162"/>
                    <a:pt x="10227" y="5162"/>
                  </a:cubicBezTo>
                  <a:cubicBezTo>
                    <a:pt x="11101" y="5162"/>
                    <a:pt x="11970" y="4864"/>
                    <a:pt x="12534" y="4210"/>
                  </a:cubicBezTo>
                  <a:lnTo>
                    <a:pt x="12553" y="4263"/>
                  </a:lnTo>
                  <a:cubicBezTo>
                    <a:pt x="12063" y="2591"/>
                    <a:pt x="10780" y="1170"/>
                    <a:pt x="9166" y="513"/>
                  </a:cubicBezTo>
                  <a:cubicBezTo>
                    <a:pt x="8223" y="129"/>
                    <a:pt x="7199" y="1"/>
                    <a:pt x="6178" y="1"/>
                  </a:cubicBezTo>
                  <a:close/>
                </a:path>
              </a:pathLst>
            </a:custGeom>
            <a:solidFill>
              <a:srgbClr val="2D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535;p34">
              <a:extLst>
                <a:ext uri="{FF2B5EF4-FFF2-40B4-BE49-F238E27FC236}">
                  <a16:creationId xmlns:a16="http://schemas.microsoft.com/office/drawing/2014/main" id="{A0743C12-2BB7-E8DE-ED2B-44831DFFE808}"/>
                </a:ext>
              </a:extLst>
            </p:cNvPr>
            <p:cNvSpPr/>
            <p:nvPr/>
          </p:nvSpPr>
          <p:spPr>
            <a:xfrm>
              <a:off x="11363225" y="3834525"/>
              <a:ext cx="44950" cy="28125"/>
            </a:xfrm>
            <a:custGeom>
              <a:avLst/>
              <a:gdLst/>
              <a:ahLst/>
              <a:cxnLst/>
              <a:rect l="l" t="t" r="r" b="b"/>
              <a:pathLst>
                <a:path w="1798" h="1125" extrusionOk="0">
                  <a:moveTo>
                    <a:pt x="124" y="1"/>
                  </a:moveTo>
                  <a:cubicBezTo>
                    <a:pt x="65" y="1"/>
                    <a:pt x="3" y="53"/>
                    <a:pt x="3" y="116"/>
                  </a:cubicBezTo>
                  <a:cubicBezTo>
                    <a:pt x="0" y="685"/>
                    <a:pt x="663" y="1124"/>
                    <a:pt x="1240" y="1124"/>
                  </a:cubicBezTo>
                  <a:cubicBezTo>
                    <a:pt x="1422" y="1124"/>
                    <a:pt x="1596" y="1080"/>
                    <a:pt x="1737" y="982"/>
                  </a:cubicBezTo>
                  <a:cubicBezTo>
                    <a:pt x="1797" y="941"/>
                    <a:pt x="1777" y="847"/>
                    <a:pt x="1701" y="845"/>
                  </a:cubicBezTo>
                  <a:lnTo>
                    <a:pt x="1701" y="843"/>
                  </a:lnTo>
                  <a:cubicBezTo>
                    <a:pt x="1359" y="835"/>
                    <a:pt x="1043" y="863"/>
                    <a:pt x="738" y="675"/>
                  </a:cubicBezTo>
                  <a:cubicBezTo>
                    <a:pt x="475" y="511"/>
                    <a:pt x="381" y="263"/>
                    <a:pt x="197" y="36"/>
                  </a:cubicBezTo>
                  <a:cubicBezTo>
                    <a:pt x="177" y="11"/>
                    <a:pt x="151" y="1"/>
                    <a:pt x="124" y="1"/>
                  </a:cubicBezTo>
                  <a:close/>
                </a:path>
              </a:pathLst>
            </a:custGeom>
            <a:solidFill>
              <a:srgbClr val="9B53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536;p34">
              <a:extLst>
                <a:ext uri="{FF2B5EF4-FFF2-40B4-BE49-F238E27FC236}">
                  <a16:creationId xmlns:a16="http://schemas.microsoft.com/office/drawing/2014/main" id="{D0C35B4A-4104-42D5-F828-09A392C315A5}"/>
                </a:ext>
              </a:extLst>
            </p:cNvPr>
            <p:cNvSpPr/>
            <p:nvPr/>
          </p:nvSpPr>
          <p:spPr>
            <a:xfrm>
              <a:off x="11186750" y="3815000"/>
              <a:ext cx="23225" cy="18675"/>
            </a:xfrm>
            <a:custGeom>
              <a:avLst/>
              <a:gdLst/>
              <a:ahLst/>
              <a:cxnLst/>
              <a:rect l="l" t="t" r="r" b="b"/>
              <a:pathLst>
                <a:path w="929" h="747" extrusionOk="0">
                  <a:moveTo>
                    <a:pt x="466" y="1"/>
                  </a:moveTo>
                  <a:cubicBezTo>
                    <a:pt x="464" y="1"/>
                    <a:pt x="463" y="1"/>
                    <a:pt x="462" y="1"/>
                  </a:cubicBezTo>
                  <a:lnTo>
                    <a:pt x="461" y="1"/>
                  </a:lnTo>
                  <a:cubicBezTo>
                    <a:pt x="194" y="3"/>
                    <a:pt x="1" y="347"/>
                    <a:pt x="136" y="576"/>
                  </a:cubicBezTo>
                  <a:cubicBezTo>
                    <a:pt x="203" y="690"/>
                    <a:pt x="334" y="747"/>
                    <a:pt x="465" y="747"/>
                  </a:cubicBezTo>
                  <a:cubicBezTo>
                    <a:pt x="598" y="747"/>
                    <a:pt x="731" y="688"/>
                    <a:pt x="797" y="571"/>
                  </a:cubicBezTo>
                  <a:cubicBezTo>
                    <a:pt x="929" y="340"/>
                    <a:pt x="730" y="1"/>
                    <a:pt x="466" y="1"/>
                  </a:cubicBezTo>
                  <a:close/>
                </a:path>
              </a:pathLst>
            </a:custGeom>
            <a:solidFill>
              <a:srgbClr val="1D2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4883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74489E9D-EC86-3E52-6544-AAF518B33286}"/>
              </a:ext>
            </a:extLst>
          </p:cNvPr>
          <p:cNvSpPr/>
          <p:nvPr/>
        </p:nvSpPr>
        <p:spPr>
          <a:xfrm>
            <a:off x="668355" y="169603"/>
            <a:ext cx="3772763" cy="646331"/>
          </a:xfrm>
          <a:prstGeom prst="rect">
            <a:avLst/>
          </a:prstGeom>
          <a:noFill/>
        </p:spPr>
        <p:txBody>
          <a:bodyPr wrap="none" lIns="91440" tIns="45720" rIns="91440" bIns="45720">
            <a:spAutoFit/>
          </a:bodyPr>
          <a:lstStyle/>
          <a:p>
            <a:pPr algn="ctr"/>
            <a:r>
              <a:rPr lang="pt-BR"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libri" panose="020F0502020204030204" pitchFamily="34" charset="0"/>
                <a:cs typeface="Calibri" panose="020F0502020204030204" pitchFamily="34" charset="0"/>
              </a:rPr>
              <a:t>Team </a:t>
            </a:r>
            <a:r>
              <a:rPr lang="pt-BR" sz="36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libri" panose="020F0502020204030204" pitchFamily="34" charset="0"/>
                <a:cs typeface="Calibri" panose="020F0502020204030204" pitchFamily="34" charset="0"/>
              </a:rPr>
              <a:t>of</a:t>
            </a:r>
            <a:r>
              <a:rPr lang="pt-BR"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libri" panose="020F0502020204030204" pitchFamily="34" charset="0"/>
                <a:cs typeface="Calibri" panose="020F0502020204030204" pitchFamily="34" charset="0"/>
              </a:rPr>
              <a:t> </a:t>
            </a:r>
            <a:r>
              <a:rPr lang="pt-BR" sz="36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libri" panose="020F0502020204030204" pitchFamily="34" charset="0"/>
                <a:cs typeface="Calibri" panose="020F0502020204030204" pitchFamily="34" charset="0"/>
              </a:rPr>
              <a:t>Reviewers</a:t>
            </a:r>
            <a:endParaRPr lang="pt-BR"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12" name="Imagem 11">
            <a:extLst>
              <a:ext uri="{FF2B5EF4-FFF2-40B4-BE49-F238E27FC236}">
                <a16:creationId xmlns:a16="http://schemas.microsoft.com/office/drawing/2014/main" id="{74A9773E-C266-FB91-5572-B4093A774128}"/>
              </a:ext>
            </a:extLst>
          </p:cNvPr>
          <p:cNvPicPr>
            <a:picLocks noChangeAspect="1"/>
          </p:cNvPicPr>
          <p:nvPr/>
        </p:nvPicPr>
        <p:blipFill>
          <a:blip r:embed="rId2"/>
          <a:stretch>
            <a:fillRect/>
          </a:stretch>
        </p:blipFill>
        <p:spPr>
          <a:xfrm>
            <a:off x="792053" y="1265066"/>
            <a:ext cx="6959600" cy="3618089"/>
          </a:xfrm>
          <a:prstGeom prst="rect">
            <a:avLst/>
          </a:prstGeom>
        </p:spPr>
      </p:pic>
      <p:sp>
        <p:nvSpPr>
          <p:cNvPr id="3" name="Balão de Fala: Oval 2">
            <a:extLst>
              <a:ext uri="{FF2B5EF4-FFF2-40B4-BE49-F238E27FC236}">
                <a16:creationId xmlns:a16="http://schemas.microsoft.com/office/drawing/2014/main" id="{42ACDA26-2A7E-7060-BAAC-13EB5394BBE5}"/>
              </a:ext>
            </a:extLst>
          </p:cNvPr>
          <p:cNvSpPr/>
          <p:nvPr/>
        </p:nvSpPr>
        <p:spPr>
          <a:xfrm>
            <a:off x="6421740" y="92821"/>
            <a:ext cx="1444892" cy="886480"/>
          </a:xfrm>
          <a:prstGeom prst="wedgeEllipseCallou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5F8D6000-625E-05F0-423A-00B281A3406E}"/>
              </a:ext>
            </a:extLst>
          </p:cNvPr>
          <p:cNvSpPr txBox="1"/>
          <p:nvPr/>
        </p:nvSpPr>
        <p:spPr>
          <a:xfrm>
            <a:off x="6691053" y="292714"/>
            <a:ext cx="906265" cy="584775"/>
          </a:xfrm>
          <a:prstGeom prst="rect">
            <a:avLst/>
          </a:prstGeom>
          <a:noFill/>
        </p:spPr>
        <p:txBody>
          <a:bodyPr wrap="square" rtlCol="0">
            <a:spAutoFit/>
          </a:bodyPr>
          <a:lstStyle/>
          <a:p>
            <a:r>
              <a:rPr lang="pt-BR" sz="1600" b="1" dirty="0">
                <a:solidFill>
                  <a:schemeClr val="bg1"/>
                </a:solidFill>
                <a:latin typeface="Calibri" panose="020F0502020204030204" pitchFamily="34" charset="0"/>
                <a:ea typeface="Calibri" panose="020F0502020204030204" pitchFamily="34" charset="0"/>
                <a:cs typeface="Calibri" panose="020F0502020204030204" pitchFamily="34" charset="0"/>
              </a:rPr>
              <a:t>Who are They?</a:t>
            </a:r>
          </a:p>
        </p:txBody>
      </p:sp>
    </p:spTree>
    <p:extLst>
      <p:ext uri="{BB962C8B-B14F-4D97-AF65-F5344CB8AC3E}">
        <p14:creationId xmlns:p14="http://schemas.microsoft.com/office/powerpoint/2010/main" val="398707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lão de Fala: Oval 2">
            <a:extLst>
              <a:ext uri="{FF2B5EF4-FFF2-40B4-BE49-F238E27FC236}">
                <a16:creationId xmlns:a16="http://schemas.microsoft.com/office/drawing/2014/main" id="{7DA0FC01-F79B-67E9-33D5-58D51588B5C4}"/>
              </a:ext>
            </a:extLst>
          </p:cNvPr>
          <p:cNvSpPr/>
          <p:nvPr/>
        </p:nvSpPr>
        <p:spPr>
          <a:xfrm>
            <a:off x="5499557" y="355957"/>
            <a:ext cx="3436255" cy="1821498"/>
          </a:xfrm>
          <a:prstGeom prst="wedgeEllipseCallout">
            <a:avLst/>
          </a:prstGeom>
          <a:solidFill>
            <a:srgbClr val="66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2DD4263C-0FA3-420D-B32D-4FE9490018CF}"/>
              </a:ext>
            </a:extLst>
          </p:cNvPr>
          <p:cNvSpPr txBox="1"/>
          <p:nvPr/>
        </p:nvSpPr>
        <p:spPr>
          <a:xfrm>
            <a:off x="6333437" y="673521"/>
            <a:ext cx="2080359" cy="1200329"/>
          </a:xfrm>
          <a:prstGeom prst="rect">
            <a:avLst/>
          </a:prstGeom>
          <a:solidFill>
            <a:srgbClr val="6699FF"/>
          </a:solidFill>
        </p:spPr>
        <p:txBody>
          <a:bodyPr wrap="square" rtlCol="0">
            <a:spAutoFit/>
          </a:bodyPr>
          <a:lstStyle/>
          <a:p>
            <a:r>
              <a:rPr lang="pt-BR" sz="1800" b="1" dirty="0" err="1">
                <a:latin typeface="Calibri" panose="020F0502020204030204" pitchFamily="34" charset="0"/>
                <a:ea typeface="Calibri" panose="020F0502020204030204" pitchFamily="34" charset="0"/>
                <a:cs typeface="Calibri" panose="020F0502020204030204" pitchFamily="34" charset="0"/>
              </a:rPr>
              <a:t>Lexico-semantic</a:t>
            </a:r>
            <a:r>
              <a:rPr lang="pt-BR" sz="1800" b="1" dirty="0">
                <a:latin typeface="Calibri" panose="020F0502020204030204" pitchFamily="34" charset="0"/>
                <a:ea typeface="Calibri" panose="020F0502020204030204" pitchFamily="34" charset="0"/>
                <a:cs typeface="Calibri" panose="020F0502020204030204" pitchFamily="34" charset="0"/>
              </a:rPr>
              <a:t> </a:t>
            </a:r>
            <a:r>
              <a:rPr lang="pt-BR" sz="1800" b="1" dirty="0" err="1">
                <a:latin typeface="Calibri" panose="020F0502020204030204" pitchFamily="34" charset="0"/>
                <a:ea typeface="Calibri" panose="020F0502020204030204" pitchFamily="34" charset="0"/>
                <a:cs typeface="Calibri" panose="020F0502020204030204" pitchFamily="34" charset="0"/>
              </a:rPr>
              <a:t>criteria</a:t>
            </a:r>
            <a:r>
              <a:rPr lang="pt-BR" sz="1800" b="1" dirty="0">
                <a:latin typeface="Calibri" panose="020F0502020204030204" pitchFamily="34" charset="0"/>
                <a:ea typeface="Calibri" panose="020F0502020204030204" pitchFamily="34" charset="0"/>
                <a:cs typeface="Calibri" panose="020F0502020204030204" pitchFamily="34" charset="0"/>
              </a:rPr>
              <a:t> for </a:t>
            </a:r>
            <a:r>
              <a:rPr lang="pt-BR" sz="1800" b="1" dirty="0" err="1">
                <a:latin typeface="Calibri" panose="020F0502020204030204" pitchFamily="34" charset="0"/>
                <a:ea typeface="Calibri" panose="020F0502020204030204" pitchFamily="34" charset="0"/>
                <a:cs typeface="Calibri" panose="020F0502020204030204" pitchFamily="34" charset="0"/>
              </a:rPr>
              <a:t>collocation</a:t>
            </a:r>
            <a:r>
              <a:rPr lang="pt-BR" sz="1800" b="1" dirty="0">
                <a:latin typeface="Calibri" panose="020F0502020204030204" pitchFamily="34" charset="0"/>
                <a:ea typeface="Calibri" panose="020F0502020204030204" pitchFamily="34" charset="0"/>
                <a:cs typeface="Calibri" panose="020F0502020204030204" pitchFamily="34" charset="0"/>
              </a:rPr>
              <a:t> </a:t>
            </a:r>
            <a:r>
              <a:rPr lang="pt-BR" sz="1800" b="1" dirty="0" err="1">
                <a:latin typeface="Calibri" panose="020F0502020204030204" pitchFamily="34" charset="0"/>
                <a:ea typeface="Calibri" panose="020F0502020204030204" pitchFamily="34" charset="0"/>
                <a:cs typeface="Calibri" panose="020F0502020204030204" pitchFamily="34" charset="0"/>
              </a:rPr>
              <a:t>identification</a:t>
            </a:r>
            <a:endParaRPr lang="pt-BR" sz="1800" b="1" dirty="0">
              <a:latin typeface="Calibri" panose="020F0502020204030204" pitchFamily="34" charset="0"/>
              <a:ea typeface="Calibri" panose="020F0502020204030204" pitchFamily="34" charset="0"/>
              <a:cs typeface="Calibri" panose="020F0502020204030204" pitchFamily="34" charset="0"/>
            </a:endParaRPr>
          </a:p>
        </p:txBody>
      </p:sp>
      <p:pic>
        <p:nvPicPr>
          <p:cNvPr id="7" name="Imagem 6">
            <a:extLst>
              <a:ext uri="{FF2B5EF4-FFF2-40B4-BE49-F238E27FC236}">
                <a16:creationId xmlns:a16="http://schemas.microsoft.com/office/drawing/2014/main" id="{948E4E21-E5FD-C678-20CD-47BD19958DA3}"/>
              </a:ext>
            </a:extLst>
          </p:cNvPr>
          <p:cNvPicPr>
            <a:picLocks noChangeAspect="1"/>
          </p:cNvPicPr>
          <p:nvPr/>
        </p:nvPicPr>
        <p:blipFill>
          <a:blip r:embed="rId2"/>
          <a:stretch>
            <a:fillRect/>
          </a:stretch>
        </p:blipFill>
        <p:spPr>
          <a:xfrm>
            <a:off x="75969" y="50095"/>
            <a:ext cx="4496031" cy="4254719"/>
          </a:xfrm>
          <a:prstGeom prst="rect">
            <a:avLst/>
          </a:prstGeom>
        </p:spPr>
      </p:pic>
      <p:pic>
        <p:nvPicPr>
          <p:cNvPr id="9" name="Imagem 8">
            <a:extLst>
              <a:ext uri="{FF2B5EF4-FFF2-40B4-BE49-F238E27FC236}">
                <a16:creationId xmlns:a16="http://schemas.microsoft.com/office/drawing/2014/main" id="{9F0B6076-43F5-58EA-F240-83758B8B6B58}"/>
              </a:ext>
            </a:extLst>
          </p:cNvPr>
          <p:cNvPicPr>
            <a:picLocks noChangeAspect="1"/>
          </p:cNvPicPr>
          <p:nvPr/>
        </p:nvPicPr>
        <p:blipFill>
          <a:blip r:embed="rId3"/>
          <a:stretch>
            <a:fillRect/>
          </a:stretch>
        </p:blipFill>
        <p:spPr>
          <a:xfrm>
            <a:off x="4627840" y="3398666"/>
            <a:ext cx="4426177" cy="1473276"/>
          </a:xfrm>
          <a:prstGeom prst="rect">
            <a:avLst/>
          </a:prstGeom>
        </p:spPr>
      </p:pic>
    </p:spTree>
    <p:extLst>
      <p:ext uri="{BB962C8B-B14F-4D97-AF65-F5344CB8AC3E}">
        <p14:creationId xmlns:p14="http://schemas.microsoft.com/office/powerpoint/2010/main" val="107811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81"/>
        <p:cNvGrpSpPr/>
        <p:nvPr/>
      </p:nvGrpSpPr>
      <p:grpSpPr>
        <a:xfrm>
          <a:off x="0" y="0"/>
          <a:ext cx="0" cy="0"/>
          <a:chOff x="0" y="0"/>
          <a:chExt cx="0" cy="0"/>
        </a:xfrm>
      </p:grpSpPr>
      <p:grpSp>
        <p:nvGrpSpPr>
          <p:cNvPr id="271" name="Google Shape;2854;p34">
            <a:extLst>
              <a:ext uri="{FF2B5EF4-FFF2-40B4-BE49-F238E27FC236}">
                <a16:creationId xmlns:a16="http://schemas.microsoft.com/office/drawing/2014/main" id="{A8A4DBFE-E8E6-B810-1FC9-D9F99A694AB9}"/>
              </a:ext>
            </a:extLst>
          </p:cNvPr>
          <p:cNvGrpSpPr/>
          <p:nvPr/>
        </p:nvGrpSpPr>
        <p:grpSpPr>
          <a:xfrm>
            <a:off x="4341089" y="1728109"/>
            <a:ext cx="2512543" cy="2455378"/>
            <a:chOff x="2504108" y="1323999"/>
            <a:chExt cx="4055620" cy="3480556"/>
          </a:xfrm>
        </p:grpSpPr>
        <p:sp>
          <p:nvSpPr>
            <p:cNvPr id="272" name="Google Shape;2855;p34">
              <a:extLst>
                <a:ext uri="{FF2B5EF4-FFF2-40B4-BE49-F238E27FC236}">
                  <a16:creationId xmlns:a16="http://schemas.microsoft.com/office/drawing/2014/main" id="{7BB33CD7-BC06-2DE9-2BC3-D36FF290E1CB}"/>
                </a:ext>
              </a:extLst>
            </p:cNvPr>
            <p:cNvSpPr/>
            <p:nvPr/>
          </p:nvSpPr>
          <p:spPr>
            <a:xfrm>
              <a:off x="4554916" y="3099919"/>
              <a:ext cx="1116536" cy="1011053"/>
            </a:xfrm>
            <a:custGeom>
              <a:avLst/>
              <a:gdLst/>
              <a:ahLst/>
              <a:cxnLst/>
              <a:rect l="l" t="t" r="r" b="b"/>
              <a:pathLst>
                <a:path w="39249" h="35541" extrusionOk="0">
                  <a:moveTo>
                    <a:pt x="10678" y="1"/>
                  </a:moveTo>
                  <a:cubicBezTo>
                    <a:pt x="9102" y="1"/>
                    <a:pt x="7733" y="1131"/>
                    <a:pt x="7480" y="2722"/>
                  </a:cubicBezTo>
                  <a:lnTo>
                    <a:pt x="6008" y="11952"/>
                  </a:lnTo>
                  <a:cubicBezTo>
                    <a:pt x="5590" y="11653"/>
                    <a:pt x="5093" y="11455"/>
                    <a:pt x="4536" y="11375"/>
                  </a:cubicBezTo>
                  <a:cubicBezTo>
                    <a:pt x="4341" y="11344"/>
                    <a:pt x="4147" y="11329"/>
                    <a:pt x="3956" y="11329"/>
                  </a:cubicBezTo>
                  <a:cubicBezTo>
                    <a:pt x="2175" y="11329"/>
                    <a:pt x="606" y="12626"/>
                    <a:pt x="318" y="14458"/>
                  </a:cubicBezTo>
                  <a:cubicBezTo>
                    <a:pt x="0" y="16487"/>
                    <a:pt x="1373" y="18377"/>
                    <a:pt x="3402" y="18696"/>
                  </a:cubicBezTo>
                  <a:cubicBezTo>
                    <a:pt x="3593" y="18723"/>
                    <a:pt x="3779" y="18736"/>
                    <a:pt x="3962" y="18736"/>
                  </a:cubicBezTo>
                  <a:cubicBezTo>
                    <a:pt x="4311" y="18736"/>
                    <a:pt x="4647" y="18688"/>
                    <a:pt x="4973" y="18596"/>
                  </a:cubicBezTo>
                  <a:lnTo>
                    <a:pt x="4973" y="18596"/>
                  </a:lnTo>
                  <a:lnTo>
                    <a:pt x="3501" y="27806"/>
                  </a:lnTo>
                  <a:cubicBezTo>
                    <a:pt x="3223" y="29577"/>
                    <a:pt x="4416" y="31228"/>
                    <a:pt x="6187" y="31487"/>
                  </a:cubicBezTo>
                  <a:lnTo>
                    <a:pt x="31291" y="35505"/>
                  </a:lnTo>
                  <a:cubicBezTo>
                    <a:pt x="31454" y="35529"/>
                    <a:pt x="31615" y="35540"/>
                    <a:pt x="31774" y="35540"/>
                  </a:cubicBezTo>
                  <a:cubicBezTo>
                    <a:pt x="33353" y="35540"/>
                    <a:pt x="34737" y="34409"/>
                    <a:pt x="34971" y="32819"/>
                  </a:cubicBezTo>
                  <a:lnTo>
                    <a:pt x="38990" y="7695"/>
                  </a:lnTo>
                  <a:cubicBezTo>
                    <a:pt x="39248" y="5984"/>
                    <a:pt x="38055" y="4313"/>
                    <a:pt x="36304" y="4054"/>
                  </a:cubicBezTo>
                  <a:lnTo>
                    <a:pt x="27353" y="2622"/>
                  </a:lnTo>
                  <a:lnTo>
                    <a:pt x="27353" y="2622"/>
                  </a:lnTo>
                  <a:cubicBezTo>
                    <a:pt x="27611" y="3299"/>
                    <a:pt x="27691" y="4054"/>
                    <a:pt x="27571" y="4810"/>
                  </a:cubicBezTo>
                  <a:cubicBezTo>
                    <a:pt x="27231" y="6891"/>
                    <a:pt x="25450" y="8406"/>
                    <a:pt x="23381" y="8406"/>
                  </a:cubicBezTo>
                  <a:cubicBezTo>
                    <a:pt x="23156" y="8406"/>
                    <a:pt x="22928" y="8388"/>
                    <a:pt x="22698" y="8351"/>
                  </a:cubicBezTo>
                  <a:cubicBezTo>
                    <a:pt x="20390" y="7973"/>
                    <a:pt x="18799" y="5805"/>
                    <a:pt x="19177" y="3478"/>
                  </a:cubicBezTo>
                  <a:cubicBezTo>
                    <a:pt x="19296" y="2702"/>
                    <a:pt x="19614" y="2006"/>
                    <a:pt x="20072" y="1468"/>
                  </a:cubicBezTo>
                  <a:lnTo>
                    <a:pt x="11160" y="36"/>
                  </a:lnTo>
                  <a:cubicBezTo>
                    <a:pt x="10998" y="12"/>
                    <a:pt x="10837" y="1"/>
                    <a:pt x="106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856;p34">
              <a:extLst>
                <a:ext uri="{FF2B5EF4-FFF2-40B4-BE49-F238E27FC236}">
                  <a16:creationId xmlns:a16="http://schemas.microsoft.com/office/drawing/2014/main" id="{5E98B205-405A-E725-870C-9513D1A0DE1B}"/>
                </a:ext>
              </a:extLst>
            </p:cNvPr>
            <p:cNvSpPr/>
            <p:nvPr/>
          </p:nvSpPr>
          <p:spPr>
            <a:xfrm rot="-479176">
              <a:off x="4943041" y="3438127"/>
              <a:ext cx="628738" cy="593718"/>
            </a:xfrm>
            <a:custGeom>
              <a:avLst/>
              <a:gdLst/>
              <a:ahLst/>
              <a:cxnLst/>
              <a:rect l="l" t="t" r="r" b="b"/>
              <a:pathLst>
                <a:path w="22101" h="20870" extrusionOk="0">
                  <a:moveTo>
                    <a:pt x="5692" y="18903"/>
                  </a:moveTo>
                  <a:cubicBezTo>
                    <a:pt x="5550" y="18903"/>
                    <a:pt x="5411" y="18918"/>
                    <a:pt x="5272" y="18948"/>
                  </a:cubicBezTo>
                  <a:lnTo>
                    <a:pt x="10473" y="19777"/>
                  </a:lnTo>
                  <a:lnTo>
                    <a:pt x="10473" y="19777"/>
                  </a:lnTo>
                  <a:lnTo>
                    <a:pt x="6127" y="18948"/>
                  </a:lnTo>
                  <a:cubicBezTo>
                    <a:pt x="5978" y="18918"/>
                    <a:pt x="5834" y="18903"/>
                    <a:pt x="5692" y="18903"/>
                  </a:cubicBezTo>
                  <a:close/>
                  <a:moveTo>
                    <a:pt x="10473" y="19777"/>
                  </a:moveTo>
                  <a:lnTo>
                    <a:pt x="10822" y="19843"/>
                  </a:lnTo>
                  <a:lnTo>
                    <a:pt x="10810" y="19830"/>
                  </a:lnTo>
                  <a:lnTo>
                    <a:pt x="10810" y="19830"/>
                  </a:lnTo>
                  <a:lnTo>
                    <a:pt x="10473" y="19777"/>
                  </a:lnTo>
                  <a:close/>
                  <a:moveTo>
                    <a:pt x="12889" y="0"/>
                  </a:moveTo>
                  <a:cubicBezTo>
                    <a:pt x="12517" y="0"/>
                    <a:pt x="12140" y="130"/>
                    <a:pt x="11836" y="388"/>
                  </a:cubicBezTo>
                  <a:lnTo>
                    <a:pt x="11498" y="726"/>
                  </a:lnTo>
                  <a:cubicBezTo>
                    <a:pt x="10842" y="1283"/>
                    <a:pt x="10802" y="2278"/>
                    <a:pt x="11359" y="2934"/>
                  </a:cubicBezTo>
                  <a:lnTo>
                    <a:pt x="16869" y="9022"/>
                  </a:lnTo>
                  <a:lnTo>
                    <a:pt x="16690" y="9181"/>
                  </a:lnTo>
                  <a:lnTo>
                    <a:pt x="16611" y="9240"/>
                  </a:lnTo>
                  <a:lnTo>
                    <a:pt x="9509" y="1363"/>
                  </a:lnTo>
                  <a:cubicBezTo>
                    <a:pt x="9199" y="1021"/>
                    <a:pt x="8769" y="846"/>
                    <a:pt x="8336" y="846"/>
                  </a:cubicBezTo>
                  <a:cubicBezTo>
                    <a:pt x="7962" y="846"/>
                    <a:pt x="7585" y="976"/>
                    <a:pt x="7281" y="1244"/>
                  </a:cubicBezTo>
                  <a:lnTo>
                    <a:pt x="6943" y="1562"/>
                  </a:lnTo>
                  <a:lnTo>
                    <a:pt x="6784" y="1701"/>
                  </a:lnTo>
                  <a:cubicBezTo>
                    <a:pt x="6784" y="1741"/>
                    <a:pt x="6764" y="1741"/>
                    <a:pt x="6764" y="1761"/>
                  </a:cubicBezTo>
                  <a:cubicBezTo>
                    <a:pt x="6724" y="1820"/>
                    <a:pt x="6684" y="1860"/>
                    <a:pt x="6664" y="1900"/>
                  </a:cubicBezTo>
                  <a:cubicBezTo>
                    <a:pt x="6644" y="1960"/>
                    <a:pt x="6585" y="2039"/>
                    <a:pt x="6565" y="2079"/>
                  </a:cubicBezTo>
                  <a:cubicBezTo>
                    <a:pt x="6565" y="2099"/>
                    <a:pt x="6565" y="2099"/>
                    <a:pt x="6545" y="2139"/>
                  </a:cubicBezTo>
                  <a:cubicBezTo>
                    <a:pt x="6525" y="2178"/>
                    <a:pt x="6485" y="2258"/>
                    <a:pt x="6485" y="2318"/>
                  </a:cubicBezTo>
                  <a:cubicBezTo>
                    <a:pt x="6465" y="2377"/>
                    <a:pt x="6465" y="2437"/>
                    <a:pt x="6445" y="2517"/>
                  </a:cubicBezTo>
                  <a:lnTo>
                    <a:pt x="6445" y="2537"/>
                  </a:lnTo>
                  <a:lnTo>
                    <a:pt x="6445" y="2735"/>
                  </a:lnTo>
                  <a:cubicBezTo>
                    <a:pt x="6445" y="2795"/>
                    <a:pt x="6445" y="2875"/>
                    <a:pt x="6465" y="2954"/>
                  </a:cubicBezTo>
                  <a:lnTo>
                    <a:pt x="6465" y="2974"/>
                  </a:lnTo>
                  <a:cubicBezTo>
                    <a:pt x="6465" y="3054"/>
                    <a:pt x="6485" y="3133"/>
                    <a:pt x="6525" y="3173"/>
                  </a:cubicBezTo>
                  <a:cubicBezTo>
                    <a:pt x="6585" y="3372"/>
                    <a:pt x="6684" y="3571"/>
                    <a:pt x="6843" y="3750"/>
                  </a:cubicBezTo>
                  <a:lnTo>
                    <a:pt x="13945" y="11628"/>
                  </a:lnTo>
                  <a:lnTo>
                    <a:pt x="13746" y="11807"/>
                  </a:lnTo>
                  <a:lnTo>
                    <a:pt x="5451" y="2576"/>
                  </a:lnTo>
                  <a:cubicBezTo>
                    <a:pt x="5141" y="2235"/>
                    <a:pt x="4711" y="2059"/>
                    <a:pt x="4281" y="2059"/>
                  </a:cubicBezTo>
                  <a:cubicBezTo>
                    <a:pt x="3909" y="2059"/>
                    <a:pt x="3538" y="2190"/>
                    <a:pt x="3243" y="2457"/>
                  </a:cubicBezTo>
                  <a:lnTo>
                    <a:pt x="2885" y="2775"/>
                  </a:lnTo>
                  <a:cubicBezTo>
                    <a:pt x="2248" y="3352"/>
                    <a:pt x="2188" y="4347"/>
                    <a:pt x="2765" y="5003"/>
                  </a:cubicBezTo>
                  <a:lnTo>
                    <a:pt x="11061" y="14214"/>
                  </a:lnTo>
                  <a:lnTo>
                    <a:pt x="10822" y="14452"/>
                  </a:lnTo>
                  <a:lnTo>
                    <a:pt x="3263" y="6038"/>
                  </a:lnTo>
                  <a:cubicBezTo>
                    <a:pt x="2953" y="5696"/>
                    <a:pt x="2523" y="5520"/>
                    <a:pt x="2092" y="5520"/>
                  </a:cubicBezTo>
                  <a:cubicBezTo>
                    <a:pt x="1721" y="5520"/>
                    <a:pt x="1349" y="5651"/>
                    <a:pt x="1055" y="5918"/>
                  </a:cubicBezTo>
                  <a:lnTo>
                    <a:pt x="696" y="6237"/>
                  </a:lnTo>
                  <a:cubicBezTo>
                    <a:pt x="60" y="6813"/>
                    <a:pt x="0" y="7808"/>
                    <a:pt x="577" y="8445"/>
                  </a:cubicBezTo>
                  <a:lnTo>
                    <a:pt x="9867" y="18789"/>
                  </a:lnTo>
                  <a:lnTo>
                    <a:pt x="10810" y="19830"/>
                  </a:lnTo>
                  <a:lnTo>
                    <a:pt x="10810" y="19830"/>
                  </a:lnTo>
                  <a:lnTo>
                    <a:pt x="17008" y="20818"/>
                  </a:lnTo>
                  <a:cubicBezTo>
                    <a:pt x="17201" y="20853"/>
                    <a:pt x="17393" y="20869"/>
                    <a:pt x="17582" y="20869"/>
                  </a:cubicBezTo>
                  <a:cubicBezTo>
                    <a:pt x="19126" y="20869"/>
                    <a:pt x="20478" y="19750"/>
                    <a:pt x="20708" y="18172"/>
                  </a:cubicBezTo>
                  <a:lnTo>
                    <a:pt x="22101" y="9479"/>
                  </a:lnTo>
                  <a:lnTo>
                    <a:pt x="14044" y="527"/>
                  </a:lnTo>
                  <a:cubicBezTo>
                    <a:pt x="13745" y="175"/>
                    <a:pt x="13320" y="0"/>
                    <a:pt x="128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857;p34">
              <a:extLst>
                <a:ext uri="{FF2B5EF4-FFF2-40B4-BE49-F238E27FC236}">
                  <a16:creationId xmlns:a16="http://schemas.microsoft.com/office/drawing/2014/main" id="{B198D894-397C-CAE1-45AC-8F991B1594F8}"/>
                </a:ext>
              </a:extLst>
            </p:cNvPr>
            <p:cNvSpPr/>
            <p:nvPr/>
          </p:nvSpPr>
          <p:spPr>
            <a:xfrm rot="-479176">
              <a:off x="5496957" y="3819405"/>
              <a:ext cx="475970" cy="479925"/>
            </a:xfrm>
            <a:custGeom>
              <a:avLst/>
              <a:gdLst/>
              <a:ahLst/>
              <a:cxnLst/>
              <a:rect l="l" t="t" r="r" b="b"/>
              <a:pathLst>
                <a:path w="16731" h="16870" extrusionOk="0">
                  <a:moveTo>
                    <a:pt x="8236" y="1"/>
                  </a:moveTo>
                  <a:lnTo>
                    <a:pt x="1" y="7421"/>
                  </a:lnTo>
                  <a:lnTo>
                    <a:pt x="8495" y="16870"/>
                  </a:lnTo>
                  <a:lnTo>
                    <a:pt x="16730" y="9430"/>
                  </a:lnTo>
                  <a:lnTo>
                    <a:pt x="8236"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858;p34">
              <a:extLst>
                <a:ext uri="{FF2B5EF4-FFF2-40B4-BE49-F238E27FC236}">
                  <a16:creationId xmlns:a16="http://schemas.microsoft.com/office/drawing/2014/main" id="{3802BB7C-F96D-576B-477D-E230B37739AA}"/>
                </a:ext>
              </a:extLst>
            </p:cNvPr>
            <p:cNvSpPr/>
            <p:nvPr/>
          </p:nvSpPr>
          <p:spPr>
            <a:xfrm rot="-479176">
              <a:off x="5239417" y="3609269"/>
              <a:ext cx="522939" cy="500464"/>
            </a:xfrm>
            <a:custGeom>
              <a:avLst/>
              <a:gdLst/>
              <a:ahLst/>
              <a:cxnLst/>
              <a:rect l="l" t="t" r="r" b="b"/>
              <a:pathLst>
                <a:path w="18382" h="17592" extrusionOk="0">
                  <a:moveTo>
                    <a:pt x="10698" y="1"/>
                  </a:moveTo>
                  <a:cubicBezTo>
                    <a:pt x="10275" y="1"/>
                    <a:pt x="9851" y="152"/>
                    <a:pt x="9509" y="466"/>
                  </a:cubicBezTo>
                  <a:lnTo>
                    <a:pt x="796" y="8304"/>
                  </a:lnTo>
                  <a:cubicBezTo>
                    <a:pt x="80" y="8980"/>
                    <a:pt x="1" y="10094"/>
                    <a:pt x="677" y="10830"/>
                  </a:cubicBezTo>
                  <a:lnTo>
                    <a:pt x="6227" y="16997"/>
                  </a:lnTo>
                  <a:cubicBezTo>
                    <a:pt x="6579" y="17391"/>
                    <a:pt x="7062" y="17591"/>
                    <a:pt x="7551" y="17591"/>
                  </a:cubicBezTo>
                  <a:cubicBezTo>
                    <a:pt x="7974" y="17591"/>
                    <a:pt x="8403" y="17441"/>
                    <a:pt x="8753" y="17136"/>
                  </a:cubicBezTo>
                  <a:lnTo>
                    <a:pt x="15298" y="11228"/>
                  </a:lnTo>
                  <a:cubicBezTo>
                    <a:pt x="16034" y="10591"/>
                    <a:pt x="18382" y="7608"/>
                    <a:pt x="15517" y="4445"/>
                  </a:cubicBezTo>
                  <a:lnTo>
                    <a:pt x="12036" y="585"/>
                  </a:lnTo>
                  <a:cubicBezTo>
                    <a:pt x="11674" y="202"/>
                    <a:pt x="11186" y="1"/>
                    <a:pt x="106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859;p34">
              <a:extLst>
                <a:ext uri="{FF2B5EF4-FFF2-40B4-BE49-F238E27FC236}">
                  <a16:creationId xmlns:a16="http://schemas.microsoft.com/office/drawing/2014/main" id="{C53FE75B-3130-E413-0C0A-D1FF1FEA6CE0}"/>
                </a:ext>
              </a:extLst>
            </p:cNvPr>
            <p:cNvSpPr/>
            <p:nvPr/>
          </p:nvSpPr>
          <p:spPr>
            <a:xfrm rot="-479176">
              <a:off x="4979901" y="3602724"/>
              <a:ext cx="373528" cy="392503"/>
            </a:xfrm>
            <a:custGeom>
              <a:avLst/>
              <a:gdLst/>
              <a:ahLst/>
              <a:cxnLst/>
              <a:rect l="l" t="t" r="r" b="b"/>
              <a:pathLst>
                <a:path w="13130" h="13797" extrusionOk="0">
                  <a:moveTo>
                    <a:pt x="2093" y="1"/>
                  </a:moveTo>
                  <a:cubicBezTo>
                    <a:pt x="1722" y="1"/>
                    <a:pt x="1350" y="131"/>
                    <a:pt x="1055" y="398"/>
                  </a:cubicBezTo>
                  <a:lnTo>
                    <a:pt x="697" y="717"/>
                  </a:lnTo>
                  <a:cubicBezTo>
                    <a:pt x="60" y="1294"/>
                    <a:pt x="1" y="2288"/>
                    <a:pt x="578" y="2925"/>
                  </a:cubicBezTo>
                  <a:lnTo>
                    <a:pt x="9887" y="13269"/>
                  </a:lnTo>
                  <a:cubicBezTo>
                    <a:pt x="10197" y="13621"/>
                    <a:pt x="10627" y="13796"/>
                    <a:pt x="11058" y="13796"/>
                  </a:cubicBezTo>
                  <a:cubicBezTo>
                    <a:pt x="11429" y="13796"/>
                    <a:pt x="11801" y="13666"/>
                    <a:pt x="12095" y="13408"/>
                  </a:cubicBezTo>
                  <a:lnTo>
                    <a:pt x="12454" y="13070"/>
                  </a:lnTo>
                  <a:cubicBezTo>
                    <a:pt x="13090" y="12513"/>
                    <a:pt x="13130" y="11518"/>
                    <a:pt x="12573" y="10862"/>
                  </a:cubicBezTo>
                  <a:lnTo>
                    <a:pt x="3263" y="518"/>
                  </a:lnTo>
                  <a:cubicBezTo>
                    <a:pt x="2953" y="176"/>
                    <a:pt x="2523" y="1"/>
                    <a:pt x="2093"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860;p34">
              <a:extLst>
                <a:ext uri="{FF2B5EF4-FFF2-40B4-BE49-F238E27FC236}">
                  <a16:creationId xmlns:a16="http://schemas.microsoft.com/office/drawing/2014/main" id="{C4921524-369E-C6F9-45D4-6852BC37E0C5}"/>
                </a:ext>
              </a:extLst>
            </p:cNvPr>
            <p:cNvSpPr/>
            <p:nvPr/>
          </p:nvSpPr>
          <p:spPr>
            <a:xfrm rot="-479176">
              <a:off x="4979963" y="3639398"/>
              <a:ext cx="84919" cy="71121"/>
            </a:xfrm>
            <a:custGeom>
              <a:avLst/>
              <a:gdLst/>
              <a:ahLst/>
              <a:cxnLst/>
              <a:rect l="l" t="t" r="r" b="b"/>
              <a:pathLst>
                <a:path w="2985" h="2500" extrusionOk="0">
                  <a:moveTo>
                    <a:pt x="1489" y="1"/>
                  </a:moveTo>
                  <a:cubicBezTo>
                    <a:pt x="1168" y="1"/>
                    <a:pt x="848" y="116"/>
                    <a:pt x="597" y="348"/>
                  </a:cubicBezTo>
                  <a:cubicBezTo>
                    <a:pt x="40" y="846"/>
                    <a:pt x="0" y="1681"/>
                    <a:pt x="497" y="2238"/>
                  </a:cubicBezTo>
                  <a:cubicBezTo>
                    <a:pt x="669" y="2424"/>
                    <a:pt x="839" y="2500"/>
                    <a:pt x="1009" y="2500"/>
                  </a:cubicBezTo>
                  <a:cubicBezTo>
                    <a:pt x="1332" y="2500"/>
                    <a:pt x="1658" y="2225"/>
                    <a:pt x="2009" y="1900"/>
                  </a:cubicBezTo>
                  <a:cubicBezTo>
                    <a:pt x="2566" y="1403"/>
                    <a:pt x="2984" y="985"/>
                    <a:pt x="2487" y="448"/>
                  </a:cubicBezTo>
                  <a:cubicBezTo>
                    <a:pt x="2222" y="151"/>
                    <a:pt x="1855" y="1"/>
                    <a:pt x="1489"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861;p34">
              <a:extLst>
                <a:ext uri="{FF2B5EF4-FFF2-40B4-BE49-F238E27FC236}">
                  <a16:creationId xmlns:a16="http://schemas.microsoft.com/office/drawing/2014/main" id="{3CD71DF9-9FC1-21AA-2E24-EFBE2451C8BD}"/>
                </a:ext>
              </a:extLst>
            </p:cNvPr>
            <p:cNvSpPr/>
            <p:nvPr/>
          </p:nvSpPr>
          <p:spPr>
            <a:xfrm rot="-479176">
              <a:off x="5027876" y="3496570"/>
              <a:ext cx="373556" cy="392759"/>
            </a:xfrm>
            <a:custGeom>
              <a:avLst/>
              <a:gdLst/>
              <a:ahLst/>
              <a:cxnLst/>
              <a:rect l="l" t="t" r="r" b="b"/>
              <a:pathLst>
                <a:path w="13131" h="13806" extrusionOk="0">
                  <a:moveTo>
                    <a:pt x="2093" y="0"/>
                  </a:moveTo>
                  <a:cubicBezTo>
                    <a:pt x="1722" y="0"/>
                    <a:pt x="1350" y="131"/>
                    <a:pt x="1055" y="398"/>
                  </a:cubicBezTo>
                  <a:lnTo>
                    <a:pt x="697" y="716"/>
                  </a:lnTo>
                  <a:cubicBezTo>
                    <a:pt x="61" y="1293"/>
                    <a:pt x="1" y="2288"/>
                    <a:pt x="578" y="2944"/>
                  </a:cubicBezTo>
                  <a:lnTo>
                    <a:pt x="9888" y="13289"/>
                  </a:lnTo>
                  <a:cubicBezTo>
                    <a:pt x="10187" y="13630"/>
                    <a:pt x="10612" y="13806"/>
                    <a:pt x="11043" y="13806"/>
                  </a:cubicBezTo>
                  <a:cubicBezTo>
                    <a:pt x="11415" y="13806"/>
                    <a:pt x="11792" y="13675"/>
                    <a:pt x="12096" y="13408"/>
                  </a:cubicBezTo>
                  <a:lnTo>
                    <a:pt x="12434" y="13090"/>
                  </a:lnTo>
                  <a:cubicBezTo>
                    <a:pt x="13090" y="12513"/>
                    <a:pt x="13130" y="11518"/>
                    <a:pt x="12573" y="10862"/>
                  </a:cubicBezTo>
                  <a:lnTo>
                    <a:pt x="3263" y="517"/>
                  </a:lnTo>
                  <a:cubicBezTo>
                    <a:pt x="2954" y="176"/>
                    <a:pt x="2524" y="0"/>
                    <a:pt x="2093"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862;p34">
              <a:extLst>
                <a:ext uri="{FF2B5EF4-FFF2-40B4-BE49-F238E27FC236}">
                  <a16:creationId xmlns:a16="http://schemas.microsoft.com/office/drawing/2014/main" id="{19BBD479-7B13-E654-4A14-FDAF5F221A09}"/>
                </a:ext>
              </a:extLst>
            </p:cNvPr>
            <p:cNvSpPr/>
            <p:nvPr/>
          </p:nvSpPr>
          <p:spPr>
            <a:xfrm rot="-479176">
              <a:off x="5027948" y="3533472"/>
              <a:ext cx="84919" cy="71064"/>
            </a:xfrm>
            <a:custGeom>
              <a:avLst/>
              <a:gdLst/>
              <a:ahLst/>
              <a:cxnLst/>
              <a:rect l="l" t="t" r="r" b="b"/>
              <a:pathLst>
                <a:path w="2985" h="2498" extrusionOk="0">
                  <a:moveTo>
                    <a:pt x="1505" y="0"/>
                  </a:moveTo>
                  <a:cubicBezTo>
                    <a:pt x="1184" y="0"/>
                    <a:pt x="860" y="115"/>
                    <a:pt x="597" y="340"/>
                  </a:cubicBezTo>
                  <a:cubicBezTo>
                    <a:pt x="40" y="837"/>
                    <a:pt x="0" y="1673"/>
                    <a:pt x="498" y="2230"/>
                  </a:cubicBezTo>
                  <a:cubicBezTo>
                    <a:pt x="673" y="2419"/>
                    <a:pt x="846" y="2497"/>
                    <a:pt x="1020" y="2497"/>
                  </a:cubicBezTo>
                  <a:cubicBezTo>
                    <a:pt x="1339" y="2497"/>
                    <a:pt x="1662" y="2234"/>
                    <a:pt x="2010" y="1911"/>
                  </a:cubicBezTo>
                  <a:cubicBezTo>
                    <a:pt x="2567" y="1414"/>
                    <a:pt x="2984" y="977"/>
                    <a:pt x="2487" y="439"/>
                  </a:cubicBezTo>
                  <a:cubicBezTo>
                    <a:pt x="2224" y="145"/>
                    <a:pt x="1866" y="0"/>
                    <a:pt x="1505"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63;p34">
              <a:extLst>
                <a:ext uri="{FF2B5EF4-FFF2-40B4-BE49-F238E27FC236}">
                  <a16:creationId xmlns:a16="http://schemas.microsoft.com/office/drawing/2014/main" id="{2495C203-D964-1686-62BC-305F33EEE915}"/>
                </a:ext>
              </a:extLst>
            </p:cNvPr>
            <p:cNvSpPr/>
            <p:nvPr/>
          </p:nvSpPr>
          <p:spPr>
            <a:xfrm rot="-479176">
              <a:off x="5137747" y="3444869"/>
              <a:ext cx="373556" cy="392474"/>
            </a:xfrm>
            <a:custGeom>
              <a:avLst/>
              <a:gdLst/>
              <a:ahLst/>
              <a:cxnLst/>
              <a:rect l="l" t="t" r="r" b="b"/>
              <a:pathLst>
                <a:path w="13131" h="13796" extrusionOk="0">
                  <a:moveTo>
                    <a:pt x="2093" y="0"/>
                  </a:moveTo>
                  <a:cubicBezTo>
                    <a:pt x="1722" y="0"/>
                    <a:pt x="1350" y="130"/>
                    <a:pt x="1055" y="388"/>
                  </a:cubicBezTo>
                  <a:lnTo>
                    <a:pt x="697" y="726"/>
                  </a:lnTo>
                  <a:cubicBezTo>
                    <a:pt x="61" y="1283"/>
                    <a:pt x="1" y="2278"/>
                    <a:pt x="578" y="2934"/>
                  </a:cubicBezTo>
                  <a:lnTo>
                    <a:pt x="9888" y="13278"/>
                  </a:lnTo>
                  <a:cubicBezTo>
                    <a:pt x="10197" y="13620"/>
                    <a:pt x="10622" y="13796"/>
                    <a:pt x="11050" y="13796"/>
                  </a:cubicBezTo>
                  <a:cubicBezTo>
                    <a:pt x="11419" y="13796"/>
                    <a:pt x="11792" y="13665"/>
                    <a:pt x="12096" y="13398"/>
                  </a:cubicBezTo>
                  <a:lnTo>
                    <a:pt x="12434" y="13079"/>
                  </a:lnTo>
                  <a:cubicBezTo>
                    <a:pt x="13090" y="12503"/>
                    <a:pt x="13130" y="11508"/>
                    <a:pt x="12573" y="10871"/>
                  </a:cubicBezTo>
                  <a:lnTo>
                    <a:pt x="3263" y="527"/>
                  </a:lnTo>
                  <a:cubicBezTo>
                    <a:pt x="2954" y="175"/>
                    <a:pt x="2523" y="0"/>
                    <a:pt x="2093"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64;p34">
              <a:extLst>
                <a:ext uri="{FF2B5EF4-FFF2-40B4-BE49-F238E27FC236}">
                  <a16:creationId xmlns:a16="http://schemas.microsoft.com/office/drawing/2014/main" id="{6800CDAD-0A27-442D-21A5-30E2FCF2F281}"/>
                </a:ext>
              </a:extLst>
            </p:cNvPr>
            <p:cNvSpPr/>
            <p:nvPr/>
          </p:nvSpPr>
          <p:spPr>
            <a:xfrm rot="-479176">
              <a:off x="5137891" y="3482023"/>
              <a:ext cx="84919" cy="71320"/>
            </a:xfrm>
            <a:custGeom>
              <a:avLst/>
              <a:gdLst/>
              <a:ahLst/>
              <a:cxnLst/>
              <a:rect l="l" t="t" r="r" b="b"/>
              <a:pathLst>
                <a:path w="2985" h="2507" extrusionOk="0">
                  <a:moveTo>
                    <a:pt x="1478" y="0"/>
                  </a:moveTo>
                  <a:cubicBezTo>
                    <a:pt x="1161" y="0"/>
                    <a:pt x="845" y="111"/>
                    <a:pt x="597" y="341"/>
                  </a:cubicBezTo>
                  <a:cubicBezTo>
                    <a:pt x="60" y="838"/>
                    <a:pt x="0" y="1693"/>
                    <a:pt x="498" y="2231"/>
                  </a:cubicBezTo>
                  <a:cubicBezTo>
                    <a:pt x="673" y="2426"/>
                    <a:pt x="845" y="2507"/>
                    <a:pt x="1019" y="2507"/>
                  </a:cubicBezTo>
                  <a:cubicBezTo>
                    <a:pt x="1338" y="2507"/>
                    <a:pt x="1661" y="2235"/>
                    <a:pt x="2010" y="1912"/>
                  </a:cubicBezTo>
                  <a:cubicBezTo>
                    <a:pt x="2567" y="1415"/>
                    <a:pt x="2984" y="997"/>
                    <a:pt x="2487" y="440"/>
                  </a:cubicBezTo>
                  <a:cubicBezTo>
                    <a:pt x="2219" y="151"/>
                    <a:pt x="1848" y="0"/>
                    <a:pt x="1478"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65;p34">
              <a:extLst>
                <a:ext uri="{FF2B5EF4-FFF2-40B4-BE49-F238E27FC236}">
                  <a16:creationId xmlns:a16="http://schemas.microsoft.com/office/drawing/2014/main" id="{2567F204-4C92-EC1C-13AB-B84181236460}"/>
                </a:ext>
              </a:extLst>
            </p:cNvPr>
            <p:cNvSpPr/>
            <p:nvPr/>
          </p:nvSpPr>
          <p:spPr>
            <a:xfrm rot="-479176">
              <a:off x="5262288" y="3403669"/>
              <a:ext cx="373528" cy="392759"/>
            </a:xfrm>
            <a:custGeom>
              <a:avLst/>
              <a:gdLst/>
              <a:ahLst/>
              <a:cxnLst/>
              <a:rect l="l" t="t" r="r" b="b"/>
              <a:pathLst>
                <a:path w="13130" h="13806" extrusionOk="0">
                  <a:moveTo>
                    <a:pt x="2090" y="0"/>
                  </a:moveTo>
                  <a:cubicBezTo>
                    <a:pt x="1716" y="0"/>
                    <a:pt x="1339" y="131"/>
                    <a:pt x="1035" y="398"/>
                  </a:cubicBezTo>
                  <a:lnTo>
                    <a:pt x="697" y="717"/>
                  </a:lnTo>
                  <a:cubicBezTo>
                    <a:pt x="40" y="1293"/>
                    <a:pt x="0" y="2288"/>
                    <a:pt x="577" y="2945"/>
                  </a:cubicBezTo>
                  <a:lnTo>
                    <a:pt x="9867" y="13289"/>
                  </a:lnTo>
                  <a:cubicBezTo>
                    <a:pt x="10177" y="13631"/>
                    <a:pt x="10607" y="13806"/>
                    <a:pt x="11037" y="13806"/>
                  </a:cubicBezTo>
                  <a:cubicBezTo>
                    <a:pt x="11409" y="13806"/>
                    <a:pt x="11780" y="13675"/>
                    <a:pt x="12075" y="13408"/>
                  </a:cubicBezTo>
                  <a:lnTo>
                    <a:pt x="12433" y="13090"/>
                  </a:lnTo>
                  <a:cubicBezTo>
                    <a:pt x="13070" y="12513"/>
                    <a:pt x="13130" y="11518"/>
                    <a:pt x="12553" y="10862"/>
                  </a:cubicBezTo>
                  <a:lnTo>
                    <a:pt x="3263" y="518"/>
                  </a:lnTo>
                  <a:cubicBezTo>
                    <a:pt x="2953" y="176"/>
                    <a:pt x="2523" y="0"/>
                    <a:pt x="2090"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66;p34">
              <a:extLst>
                <a:ext uri="{FF2B5EF4-FFF2-40B4-BE49-F238E27FC236}">
                  <a16:creationId xmlns:a16="http://schemas.microsoft.com/office/drawing/2014/main" id="{66B47A73-62D3-347B-DA45-7A11DE18C0E5}"/>
                </a:ext>
              </a:extLst>
            </p:cNvPr>
            <p:cNvSpPr/>
            <p:nvPr/>
          </p:nvSpPr>
          <p:spPr>
            <a:xfrm rot="-479176">
              <a:off x="5262315" y="3440347"/>
              <a:ext cx="84919" cy="71292"/>
            </a:xfrm>
            <a:custGeom>
              <a:avLst/>
              <a:gdLst/>
              <a:ahLst/>
              <a:cxnLst/>
              <a:rect l="l" t="t" r="r" b="b"/>
              <a:pathLst>
                <a:path w="2985" h="2506" extrusionOk="0">
                  <a:moveTo>
                    <a:pt x="1490" y="1"/>
                  </a:moveTo>
                  <a:cubicBezTo>
                    <a:pt x="1169" y="1"/>
                    <a:pt x="849" y="116"/>
                    <a:pt x="598" y="348"/>
                  </a:cubicBezTo>
                  <a:cubicBezTo>
                    <a:pt x="41" y="846"/>
                    <a:pt x="1" y="1681"/>
                    <a:pt x="498" y="2238"/>
                  </a:cubicBezTo>
                  <a:cubicBezTo>
                    <a:pt x="673" y="2427"/>
                    <a:pt x="844" y="2505"/>
                    <a:pt x="1015" y="2505"/>
                  </a:cubicBezTo>
                  <a:cubicBezTo>
                    <a:pt x="1330" y="2505"/>
                    <a:pt x="1649" y="2242"/>
                    <a:pt x="2010" y="1920"/>
                  </a:cubicBezTo>
                  <a:cubicBezTo>
                    <a:pt x="2547" y="1422"/>
                    <a:pt x="2985" y="985"/>
                    <a:pt x="2487" y="448"/>
                  </a:cubicBezTo>
                  <a:cubicBezTo>
                    <a:pt x="2222" y="151"/>
                    <a:pt x="1856" y="1"/>
                    <a:pt x="1490"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67;p34">
              <a:extLst>
                <a:ext uri="{FF2B5EF4-FFF2-40B4-BE49-F238E27FC236}">
                  <a16:creationId xmlns:a16="http://schemas.microsoft.com/office/drawing/2014/main" id="{B95E375E-BC68-A5BC-2E18-13D5DB79E98B}"/>
                </a:ext>
              </a:extLst>
            </p:cNvPr>
            <p:cNvSpPr/>
            <p:nvPr/>
          </p:nvSpPr>
          <p:spPr>
            <a:xfrm rot="-479176">
              <a:off x="5117063" y="3963424"/>
              <a:ext cx="423910" cy="172682"/>
            </a:xfrm>
            <a:custGeom>
              <a:avLst/>
              <a:gdLst/>
              <a:ahLst/>
              <a:cxnLst/>
              <a:rect l="l" t="t" r="r" b="b"/>
              <a:pathLst>
                <a:path w="14901" h="6070" extrusionOk="0">
                  <a:moveTo>
                    <a:pt x="2203" y="1"/>
                  </a:moveTo>
                  <a:cubicBezTo>
                    <a:pt x="1268" y="1"/>
                    <a:pt x="448" y="650"/>
                    <a:pt x="239" y="1573"/>
                  </a:cubicBezTo>
                  <a:lnTo>
                    <a:pt x="219" y="1672"/>
                  </a:lnTo>
                  <a:cubicBezTo>
                    <a:pt x="1" y="2766"/>
                    <a:pt x="697" y="3821"/>
                    <a:pt x="1771" y="4040"/>
                  </a:cubicBezTo>
                  <a:lnTo>
                    <a:pt x="12274" y="6029"/>
                  </a:lnTo>
                  <a:cubicBezTo>
                    <a:pt x="12413" y="6056"/>
                    <a:pt x="12550" y="6069"/>
                    <a:pt x="12685" y="6069"/>
                  </a:cubicBezTo>
                  <a:cubicBezTo>
                    <a:pt x="13633" y="6069"/>
                    <a:pt x="14450" y="5420"/>
                    <a:pt x="14642" y="4497"/>
                  </a:cubicBezTo>
                  <a:lnTo>
                    <a:pt x="14681" y="4398"/>
                  </a:lnTo>
                  <a:cubicBezTo>
                    <a:pt x="14900" y="3304"/>
                    <a:pt x="14204" y="2249"/>
                    <a:pt x="13130" y="2030"/>
                  </a:cubicBezTo>
                  <a:lnTo>
                    <a:pt x="2607" y="41"/>
                  </a:lnTo>
                  <a:cubicBezTo>
                    <a:pt x="2471" y="14"/>
                    <a:pt x="2336" y="1"/>
                    <a:pt x="2203"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68;p34">
              <a:extLst>
                <a:ext uri="{FF2B5EF4-FFF2-40B4-BE49-F238E27FC236}">
                  <a16:creationId xmlns:a16="http://schemas.microsoft.com/office/drawing/2014/main" id="{267A055F-83BC-D297-636E-4713048DAC96}"/>
                </a:ext>
              </a:extLst>
            </p:cNvPr>
            <p:cNvSpPr/>
            <p:nvPr/>
          </p:nvSpPr>
          <p:spPr>
            <a:xfrm rot="-479176">
              <a:off x="5142886" y="4026562"/>
              <a:ext cx="83240" cy="79968"/>
            </a:xfrm>
            <a:custGeom>
              <a:avLst/>
              <a:gdLst/>
              <a:ahLst/>
              <a:cxnLst/>
              <a:rect l="l" t="t" r="r" b="b"/>
              <a:pathLst>
                <a:path w="2926" h="2811" extrusionOk="0">
                  <a:moveTo>
                    <a:pt x="1722" y="1"/>
                  </a:moveTo>
                  <a:cubicBezTo>
                    <a:pt x="902" y="1"/>
                    <a:pt x="183" y="597"/>
                    <a:pt x="41" y="1418"/>
                  </a:cubicBezTo>
                  <a:cubicBezTo>
                    <a:pt x="1" y="1656"/>
                    <a:pt x="21" y="1895"/>
                    <a:pt x="61" y="2114"/>
                  </a:cubicBezTo>
                  <a:cubicBezTo>
                    <a:pt x="319" y="2313"/>
                    <a:pt x="598" y="2432"/>
                    <a:pt x="916" y="2512"/>
                  </a:cubicBezTo>
                  <a:lnTo>
                    <a:pt x="2448" y="2810"/>
                  </a:lnTo>
                  <a:cubicBezTo>
                    <a:pt x="2567" y="2551"/>
                    <a:pt x="2627" y="2213"/>
                    <a:pt x="2686" y="1855"/>
                  </a:cubicBezTo>
                  <a:cubicBezTo>
                    <a:pt x="2826" y="940"/>
                    <a:pt x="2925" y="164"/>
                    <a:pt x="2010" y="25"/>
                  </a:cubicBezTo>
                  <a:cubicBezTo>
                    <a:pt x="1913" y="9"/>
                    <a:pt x="1817" y="1"/>
                    <a:pt x="1722"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9;p34">
              <a:extLst>
                <a:ext uri="{FF2B5EF4-FFF2-40B4-BE49-F238E27FC236}">
                  <a16:creationId xmlns:a16="http://schemas.microsoft.com/office/drawing/2014/main" id="{4E8E51FD-A4DC-FC96-53F9-428D99EE46D1}"/>
                </a:ext>
              </a:extLst>
            </p:cNvPr>
            <p:cNvSpPr/>
            <p:nvPr/>
          </p:nvSpPr>
          <p:spPr>
            <a:xfrm rot="-479176">
              <a:off x="5582441" y="3844286"/>
              <a:ext cx="868132" cy="904346"/>
            </a:xfrm>
            <a:custGeom>
              <a:avLst/>
              <a:gdLst/>
              <a:ahLst/>
              <a:cxnLst/>
              <a:rect l="l" t="t" r="r" b="b"/>
              <a:pathLst>
                <a:path w="30516" h="31789" extrusionOk="0">
                  <a:moveTo>
                    <a:pt x="10026" y="0"/>
                  </a:moveTo>
                  <a:lnTo>
                    <a:pt x="7838" y="1970"/>
                  </a:lnTo>
                  <a:lnTo>
                    <a:pt x="9628" y="5053"/>
                  </a:lnTo>
                  <a:lnTo>
                    <a:pt x="6863" y="2845"/>
                  </a:lnTo>
                  <a:lnTo>
                    <a:pt x="0" y="9012"/>
                  </a:lnTo>
                  <a:lnTo>
                    <a:pt x="20509" y="31789"/>
                  </a:lnTo>
                  <a:lnTo>
                    <a:pt x="30516" y="22777"/>
                  </a:lnTo>
                  <a:lnTo>
                    <a:pt x="100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0;p34">
              <a:extLst>
                <a:ext uri="{FF2B5EF4-FFF2-40B4-BE49-F238E27FC236}">
                  <a16:creationId xmlns:a16="http://schemas.microsoft.com/office/drawing/2014/main" id="{612F2D33-60BF-C3DA-B097-67B5E1F7A1A1}"/>
                </a:ext>
              </a:extLst>
            </p:cNvPr>
            <p:cNvSpPr/>
            <p:nvPr/>
          </p:nvSpPr>
          <p:spPr>
            <a:xfrm rot="-479176">
              <a:off x="5791359" y="3918333"/>
              <a:ext cx="58319" cy="52203"/>
            </a:xfrm>
            <a:custGeom>
              <a:avLst/>
              <a:gdLst/>
              <a:ahLst/>
              <a:cxnLst/>
              <a:rect l="l" t="t" r="r" b="b"/>
              <a:pathLst>
                <a:path w="2050" h="1835" extrusionOk="0">
                  <a:moveTo>
                    <a:pt x="1023" y="1"/>
                  </a:moveTo>
                  <a:cubicBezTo>
                    <a:pt x="808" y="1"/>
                    <a:pt x="594" y="76"/>
                    <a:pt x="419" y="224"/>
                  </a:cubicBezTo>
                  <a:cubicBezTo>
                    <a:pt x="41" y="582"/>
                    <a:pt x="1" y="1159"/>
                    <a:pt x="339" y="1517"/>
                  </a:cubicBezTo>
                  <a:cubicBezTo>
                    <a:pt x="535" y="1723"/>
                    <a:pt x="796" y="1835"/>
                    <a:pt x="1051" y="1835"/>
                  </a:cubicBezTo>
                  <a:cubicBezTo>
                    <a:pt x="1263" y="1835"/>
                    <a:pt x="1470" y="1758"/>
                    <a:pt x="1632" y="1596"/>
                  </a:cubicBezTo>
                  <a:cubicBezTo>
                    <a:pt x="2010" y="1258"/>
                    <a:pt x="2050" y="681"/>
                    <a:pt x="1712" y="303"/>
                  </a:cubicBezTo>
                  <a:cubicBezTo>
                    <a:pt x="1520" y="101"/>
                    <a:pt x="1271" y="1"/>
                    <a:pt x="10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71;p34">
              <a:extLst>
                <a:ext uri="{FF2B5EF4-FFF2-40B4-BE49-F238E27FC236}">
                  <a16:creationId xmlns:a16="http://schemas.microsoft.com/office/drawing/2014/main" id="{36D601E1-3BC0-7E00-A27E-D10914DF649F}"/>
                </a:ext>
              </a:extLst>
            </p:cNvPr>
            <p:cNvSpPr/>
            <p:nvPr/>
          </p:nvSpPr>
          <p:spPr>
            <a:xfrm rot="-479176">
              <a:off x="5801049" y="3927726"/>
              <a:ext cx="38491" cy="34110"/>
            </a:xfrm>
            <a:custGeom>
              <a:avLst/>
              <a:gdLst/>
              <a:ahLst/>
              <a:cxnLst/>
              <a:rect l="l" t="t" r="r" b="b"/>
              <a:pathLst>
                <a:path w="1353" h="1199" extrusionOk="0">
                  <a:moveTo>
                    <a:pt x="697" y="1"/>
                  </a:moveTo>
                  <a:cubicBezTo>
                    <a:pt x="556" y="1"/>
                    <a:pt x="409" y="51"/>
                    <a:pt x="279" y="153"/>
                  </a:cubicBezTo>
                  <a:cubicBezTo>
                    <a:pt x="20" y="372"/>
                    <a:pt x="0" y="750"/>
                    <a:pt x="219" y="989"/>
                  </a:cubicBezTo>
                  <a:cubicBezTo>
                    <a:pt x="348" y="1129"/>
                    <a:pt x="512" y="1199"/>
                    <a:pt x="677" y="1199"/>
                  </a:cubicBezTo>
                  <a:cubicBezTo>
                    <a:pt x="816" y="1199"/>
                    <a:pt x="956" y="1149"/>
                    <a:pt x="1074" y="1048"/>
                  </a:cubicBezTo>
                  <a:cubicBezTo>
                    <a:pt x="1313" y="830"/>
                    <a:pt x="1353" y="452"/>
                    <a:pt x="1114" y="193"/>
                  </a:cubicBezTo>
                  <a:cubicBezTo>
                    <a:pt x="1008" y="66"/>
                    <a:pt x="857" y="1"/>
                    <a:pt x="6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72;p34">
              <a:extLst>
                <a:ext uri="{FF2B5EF4-FFF2-40B4-BE49-F238E27FC236}">
                  <a16:creationId xmlns:a16="http://schemas.microsoft.com/office/drawing/2014/main" id="{97341908-38A9-C566-23D6-7680630C1722}"/>
                </a:ext>
              </a:extLst>
            </p:cNvPr>
            <p:cNvSpPr/>
            <p:nvPr/>
          </p:nvSpPr>
          <p:spPr>
            <a:xfrm rot="-802752">
              <a:off x="5418368" y="2107888"/>
              <a:ext cx="289193" cy="373908"/>
            </a:xfrm>
            <a:custGeom>
              <a:avLst/>
              <a:gdLst/>
              <a:ahLst/>
              <a:cxnLst/>
              <a:rect l="l" t="t" r="r" b="b"/>
              <a:pathLst>
                <a:path w="10166" h="13144" extrusionOk="0">
                  <a:moveTo>
                    <a:pt x="7835" y="1"/>
                  </a:moveTo>
                  <a:cubicBezTo>
                    <a:pt x="7186" y="1"/>
                    <a:pt x="6550" y="326"/>
                    <a:pt x="6167" y="913"/>
                  </a:cubicBezTo>
                  <a:lnTo>
                    <a:pt x="597" y="10044"/>
                  </a:lnTo>
                  <a:cubicBezTo>
                    <a:pt x="0" y="10959"/>
                    <a:pt x="279" y="12172"/>
                    <a:pt x="1194" y="12769"/>
                  </a:cubicBezTo>
                  <a:lnTo>
                    <a:pt x="1273" y="12829"/>
                  </a:lnTo>
                  <a:cubicBezTo>
                    <a:pt x="1601" y="13043"/>
                    <a:pt x="1968" y="13144"/>
                    <a:pt x="2330" y="13144"/>
                  </a:cubicBezTo>
                  <a:cubicBezTo>
                    <a:pt x="2979" y="13144"/>
                    <a:pt x="3616" y="12819"/>
                    <a:pt x="3999" y="12232"/>
                  </a:cubicBezTo>
                  <a:lnTo>
                    <a:pt x="9568" y="3101"/>
                  </a:lnTo>
                  <a:cubicBezTo>
                    <a:pt x="10165" y="2186"/>
                    <a:pt x="9887" y="973"/>
                    <a:pt x="8972" y="376"/>
                  </a:cubicBezTo>
                  <a:lnTo>
                    <a:pt x="8892" y="316"/>
                  </a:lnTo>
                  <a:cubicBezTo>
                    <a:pt x="8564" y="102"/>
                    <a:pt x="8198" y="1"/>
                    <a:pt x="7835"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873;p34">
              <a:extLst>
                <a:ext uri="{FF2B5EF4-FFF2-40B4-BE49-F238E27FC236}">
                  <a16:creationId xmlns:a16="http://schemas.microsoft.com/office/drawing/2014/main" id="{43B35546-3C7B-F22C-EEFF-CDFB5C244CFB}"/>
                </a:ext>
              </a:extLst>
            </p:cNvPr>
            <p:cNvSpPr/>
            <p:nvPr/>
          </p:nvSpPr>
          <p:spPr>
            <a:xfrm rot="-802752">
              <a:off x="5497115" y="2396444"/>
              <a:ext cx="92254" cy="86024"/>
            </a:xfrm>
            <a:custGeom>
              <a:avLst/>
              <a:gdLst/>
              <a:ahLst/>
              <a:cxnLst/>
              <a:rect l="l" t="t" r="r" b="b"/>
              <a:pathLst>
                <a:path w="3243" h="3024" extrusionOk="0">
                  <a:moveTo>
                    <a:pt x="1199" y="1"/>
                  </a:moveTo>
                  <a:cubicBezTo>
                    <a:pt x="925" y="1"/>
                    <a:pt x="685" y="132"/>
                    <a:pt x="478" y="477"/>
                  </a:cubicBezTo>
                  <a:cubicBezTo>
                    <a:pt x="0" y="1293"/>
                    <a:pt x="279" y="2327"/>
                    <a:pt x="1075" y="2805"/>
                  </a:cubicBezTo>
                  <a:cubicBezTo>
                    <a:pt x="1274" y="2924"/>
                    <a:pt x="1512" y="3004"/>
                    <a:pt x="1751" y="3023"/>
                  </a:cubicBezTo>
                  <a:cubicBezTo>
                    <a:pt x="2010" y="2884"/>
                    <a:pt x="2248" y="2665"/>
                    <a:pt x="2427" y="2387"/>
                  </a:cubicBezTo>
                  <a:lnTo>
                    <a:pt x="3243" y="1034"/>
                  </a:lnTo>
                  <a:cubicBezTo>
                    <a:pt x="3044" y="835"/>
                    <a:pt x="2746" y="676"/>
                    <a:pt x="2447" y="497"/>
                  </a:cubicBezTo>
                  <a:cubicBezTo>
                    <a:pt x="1974" y="226"/>
                    <a:pt x="1558" y="1"/>
                    <a:pt x="1199"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874;p34">
              <a:extLst>
                <a:ext uri="{FF2B5EF4-FFF2-40B4-BE49-F238E27FC236}">
                  <a16:creationId xmlns:a16="http://schemas.microsoft.com/office/drawing/2014/main" id="{C20A2DA2-84E9-05AA-53F5-09956A378D14}"/>
                </a:ext>
              </a:extLst>
            </p:cNvPr>
            <p:cNvSpPr/>
            <p:nvPr/>
          </p:nvSpPr>
          <p:spPr>
            <a:xfrm>
              <a:off x="4652235" y="1974792"/>
              <a:ext cx="907731" cy="1072983"/>
            </a:xfrm>
            <a:custGeom>
              <a:avLst/>
              <a:gdLst/>
              <a:ahLst/>
              <a:cxnLst/>
              <a:rect l="l" t="t" r="r" b="b"/>
              <a:pathLst>
                <a:path w="31909" h="37718" extrusionOk="0">
                  <a:moveTo>
                    <a:pt x="3243" y="1"/>
                  </a:moveTo>
                  <a:cubicBezTo>
                    <a:pt x="1453" y="1"/>
                    <a:pt x="1" y="1453"/>
                    <a:pt x="1" y="3243"/>
                  </a:cubicBezTo>
                  <a:lnTo>
                    <a:pt x="1" y="12374"/>
                  </a:lnTo>
                  <a:cubicBezTo>
                    <a:pt x="617" y="11996"/>
                    <a:pt x="1373" y="11777"/>
                    <a:pt x="2169" y="11777"/>
                  </a:cubicBezTo>
                  <a:cubicBezTo>
                    <a:pt x="4477" y="11777"/>
                    <a:pt x="6346" y="13627"/>
                    <a:pt x="6346" y="15955"/>
                  </a:cubicBezTo>
                  <a:cubicBezTo>
                    <a:pt x="6346" y="18262"/>
                    <a:pt x="4477" y="20112"/>
                    <a:pt x="2169" y="20112"/>
                  </a:cubicBezTo>
                  <a:cubicBezTo>
                    <a:pt x="1373" y="20112"/>
                    <a:pt x="657" y="19893"/>
                    <a:pt x="1" y="19515"/>
                  </a:cubicBezTo>
                  <a:lnTo>
                    <a:pt x="1" y="28646"/>
                  </a:lnTo>
                  <a:cubicBezTo>
                    <a:pt x="1" y="30436"/>
                    <a:pt x="1453" y="31889"/>
                    <a:pt x="3243" y="31889"/>
                  </a:cubicBezTo>
                  <a:lnTo>
                    <a:pt x="12911" y="31889"/>
                  </a:lnTo>
                  <a:cubicBezTo>
                    <a:pt x="12493" y="32485"/>
                    <a:pt x="12235" y="33221"/>
                    <a:pt x="12235" y="34017"/>
                  </a:cubicBezTo>
                  <a:cubicBezTo>
                    <a:pt x="12235" y="36066"/>
                    <a:pt x="13906" y="37717"/>
                    <a:pt x="15955" y="37717"/>
                  </a:cubicBezTo>
                  <a:cubicBezTo>
                    <a:pt x="17984" y="37717"/>
                    <a:pt x="19655" y="36066"/>
                    <a:pt x="19655" y="34017"/>
                  </a:cubicBezTo>
                  <a:cubicBezTo>
                    <a:pt x="19655" y="33221"/>
                    <a:pt x="19396" y="32485"/>
                    <a:pt x="18978" y="31889"/>
                  </a:cubicBezTo>
                  <a:lnTo>
                    <a:pt x="28686" y="31889"/>
                  </a:lnTo>
                  <a:cubicBezTo>
                    <a:pt x="30476" y="31889"/>
                    <a:pt x="31909" y="30436"/>
                    <a:pt x="31909" y="28646"/>
                  </a:cubicBezTo>
                  <a:lnTo>
                    <a:pt x="31909" y="3243"/>
                  </a:lnTo>
                  <a:cubicBezTo>
                    <a:pt x="31849" y="1453"/>
                    <a:pt x="30417" y="1"/>
                    <a:pt x="28646"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875;p34">
              <a:extLst>
                <a:ext uri="{FF2B5EF4-FFF2-40B4-BE49-F238E27FC236}">
                  <a16:creationId xmlns:a16="http://schemas.microsoft.com/office/drawing/2014/main" id="{A15198E8-79DE-6D16-E118-C74E5A542B43}"/>
                </a:ext>
              </a:extLst>
            </p:cNvPr>
            <p:cNvSpPr/>
            <p:nvPr/>
          </p:nvSpPr>
          <p:spPr>
            <a:xfrm rot="-802752">
              <a:off x="4915630" y="1955147"/>
              <a:ext cx="598185" cy="548943"/>
            </a:xfrm>
            <a:custGeom>
              <a:avLst/>
              <a:gdLst/>
              <a:ahLst/>
              <a:cxnLst/>
              <a:rect l="l" t="t" r="r" b="b"/>
              <a:pathLst>
                <a:path w="21028" h="19297" extrusionOk="0">
                  <a:moveTo>
                    <a:pt x="17148" y="1"/>
                  </a:moveTo>
                  <a:lnTo>
                    <a:pt x="17089" y="21"/>
                  </a:lnTo>
                  <a:cubicBezTo>
                    <a:pt x="17029" y="21"/>
                    <a:pt x="17009" y="21"/>
                    <a:pt x="16949" y="60"/>
                  </a:cubicBezTo>
                  <a:cubicBezTo>
                    <a:pt x="16910" y="60"/>
                    <a:pt x="16890" y="80"/>
                    <a:pt x="16830" y="80"/>
                  </a:cubicBezTo>
                  <a:lnTo>
                    <a:pt x="3383" y="3561"/>
                  </a:lnTo>
                  <a:cubicBezTo>
                    <a:pt x="2527" y="3780"/>
                    <a:pt x="2030" y="4616"/>
                    <a:pt x="2269" y="5471"/>
                  </a:cubicBezTo>
                  <a:lnTo>
                    <a:pt x="2388" y="5909"/>
                  </a:lnTo>
                  <a:cubicBezTo>
                    <a:pt x="2572" y="6628"/>
                    <a:pt x="3206" y="7094"/>
                    <a:pt x="3900" y="7094"/>
                  </a:cubicBezTo>
                  <a:cubicBezTo>
                    <a:pt x="4031" y="7094"/>
                    <a:pt x="4165" y="7078"/>
                    <a:pt x="4298" y="7043"/>
                  </a:cubicBezTo>
                  <a:lnTo>
                    <a:pt x="12255" y="4974"/>
                  </a:lnTo>
                  <a:lnTo>
                    <a:pt x="12314" y="5153"/>
                  </a:lnTo>
                  <a:lnTo>
                    <a:pt x="12334" y="5272"/>
                  </a:lnTo>
                  <a:lnTo>
                    <a:pt x="2030" y="7938"/>
                  </a:lnTo>
                  <a:cubicBezTo>
                    <a:pt x="1194" y="8157"/>
                    <a:pt x="697" y="9012"/>
                    <a:pt x="916" y="9848"/>
                  </a:cubicBezTo>
                  <a:lnTo>
                    <a:pt x="1035" y="10305"/>
                  </a:lnTo>
                  <a:cubicBezTo>
                    <a:pt x="1035" y="10345"/>
                    <a:pt x="1075" y="10405"/>
                    <a:pt x="1095" y="10444"/>
                  </a:cubicBezTo>
                  <a:cubicBezTo>
                    <a:pt x="1095" y="10464"/>
                    <a:pt x="1095" y="10464"/>
                    <a:pt x="1115" y="10504"/>
                  </a:cubicBezTo>
                  <a:cubicBezTo>
                    <a:pt x="1135" y="10524"/>
                    <a:pt x="1135" y="10564"/>
                    <a:pt x="1174" y="10604"/>
                  </a:cubicBezTo>
                  <a:cubicBezTo>
                    <a:pt x="1174" y="10623"/>
                    <a:pt x="1174" y="10623"/>
                    <a:pt x="1194" y="10643"/>
                  </a:cubicBezTo>
                  <a:cubicBezTo>
                    <a:pt x="1214" y="10703"/>
                    <a:pt x="1234" y="10723"/>
                    <a:pt x="1274" y="10763"/>
                  </a:cubicBezTo>
                  <a:cubicBezTo>
                    <a:pt x="1274" y="10763"/>
                    <a:pt x="1274" y="10802"/>
                    <a:pt x="1294" y="10802"/>
                  </a:cubicBezTo>
                  <a:cubicBezTo>
                    <a:pt x="1314" y="10822"/>
                    <a:pt x="1334" y="10842"/>
                    <a:pt x="1334" y="10902"/>
                  </a:cubicBezTo>
                  <a:cubicBezTo>
                    <a:pt x="1334" y="10922"/>
                    <a:pt x="1373" y="10922"/>
                    <a:pt x="1373" y="10942"/>
                  </a:cubicBezTo>
                  <a:cubicBezTo>
                    <a:pt x="1393" y="10962"/>
                    <a:pt x="1393" y="11001"/>
                    <a:pt x="1413" y="11021"/>
                  </a:cubicBezTo>
                  <a:cubicBezTo>
                    <a:pt x="1413" y="11041"/>
                    <a:pt x="1433" y="11041"/>
                    <a:pt x="1433" y="11061"/>
                  </a:cubicBezTo>
                  <a:cubicBezTo>
                    <a:pt x="1473" y="11101"/>
                    <a:pt x="1493" y="11121"/>
                    <a:pt x="1532" y="11141"/>
                  </a:cubicBezTo>
                  <a:cubicBezTo>
                    <a:pt x="1572" y="11161"/>
                    <a:pt x="1572" y="11161"/>
                    <a:pt x="1592" y="11161"/>
                  </a:cubicBezTo>
                  <a:cubicBezTo>
                    <a:pt x="1612" y="11180"/>
                    <a:pt x="1632" y="11180"/>
                    <a:pt x="1632" y="11220"/>
                  </a:cubicBezTo>
                  <a:lnTo>
                    <a:pt x="1692" y="11260"/>
                  </a:lnTo>
                  <a:cubicBezTo>
                    <a:pt x="1712" y="11260"/>
                    <a:pt x="1712" y="11300"/>
                    <a:pt x="1731" y="11300"/>
                  </a:cubicBezTo>
                  <a:cubicBezTo>
                    <a:pt x="1791" y="11320"/>
                    <a:pt x="1811" y="11340"/>
                    <a:pt x="1871" y="11359"/>
                  </a:cubicBezTo>
                  <a:cubicBezTo>
                    <a:pt x="1891" y="11359"/>
                    <a:pt x="1891" y="11379"/>
                    <a:pt x="1910" y="11379"/>
                  </a:cubicBezTo>
                  <a:cubicBezTo>
                    <a:pt x="1930" y="11379"/>
                    <a:pt x="1970" y="11419"/>
                    <a:pt x="1990" y="11419"/>
                  </a:cubicBezTo>
                  <a:cubicBezTo>
                    <a:pt x="2010" y="11419"/>
                    <a:pt x="2010" y="11439"/>
                    <a:pt x="2030" y="11439"/>
                  </a:cubicBezTo>
                  <a:cubicBezTo>
                    <a:pt x="2070" y="11439"/>
                    <a:pt x="2089" y="11459"/>
                    <a:pt x="2109" y="11459"/>
                  </a:cubicBezTo>
                  <a:cubicBezTo>
                    <a:pt x="2129" y="11459"/>
                    <a:pt x="2129" y="11459"/>
                    <a:pt x="2169" y="11479"/>
                  </a:cubicBezTo>
                  <a:cubicBezTo>
                    <a:pt x="2209" y="11519"/>
                    <a:pt x="2269" y="11519"/>
                    <a:pt x="2328" y="11538"/>
                  </a:cubicBezTo>
                  <a:lnTo>
                    <a:pt x="2368" y="11538"/>
                  </a:lnTo>
                  <a:cubicBezTo>
                    <a:pt x="2450" y="11547"/>
                    <a:pt x="2536" y="11552"/>
                    <a:pt x="2624" y="11552"/>
                  </a:cubicBezTo>
                  <a:cubicBezTo>
                    <a:pt x="2748" y="11552"/>
                    <a:pt x="2876" y="11542"/>
                    <a:pt x="3005" y="11519"/>
                  </a:cubicBezTo>
                  <a:lnTo>
                    <a:pt x="13309" y="8853"/>
                  </a:lnTo>
                  <a:lnTo>
                    <a:pt x="13369" y="9131"/>
                  </a:lnTo>
                  <a:lnTo>
                    <a:pt x="1334" y="12235"/>
                  </a:lnTo>
                  <a:cubicBezTo>
                    <a:pt x="498" y="12454"/>
                    <a:pt x="1" y="13309"/>
                    <a:pt x="220" y="14144"/>
                  </a:cubicBezTo>
                  <a:lnTo>
                    <a:pt x="339" y="14602"/>
                  </a:lnTo>
                  <a:cubicBezTo>
                    <a:pt x="540" y="15304"/>
                    <a:pt x="1162" y="15768"/>
                    <a:pt x="1863" y="15768"/>
                  </a:cubicBezTo>
                  <a:cubicBezTo>
                    <a:pt x="1996" y="15768"/>
                    <a:pt x="2132" y="15751"/>
                    <a:pt x="2269" y="15716"/>
                  </a:cubicBezTo>
                  <a:lnTo>
                    <a:pt x="14304" y="12613"/>
                  </a:lnTo>
                  <a:lnTo>
                    <a:pt x="14363" y="12931"/>
                  </a:lnTo>
                  <a:lnTo>
                    <a:pt x="3402" y="15756"/>
                  </a:lnTo>
                  <a:cubicBezTo>
                    <a:pt x="2567" y="15994"/>
                    <a:pt x="2070" y="16830"/>
                    <a:pt x="2288" y="17685"/>
                  </a:cubicBezTo>
                  <a:lnTo>
                    <a:pt x="2408" y="18123"/>
                  </a:lnTo>
                  <a:cubicBezTo>
                    <a:pt x="2589" y="18833"/>
                    <a:pt x="3210" y="19297"/>
                    <a:pt x="3894" y="19297"/>
                  </a:cubicBezTo>
                  <a:cubicBezTo>
                    <a:pt x="4034" y="19297"/>
                    <a:pt x="4176" y="19277"/>
                    <a:pt x="4317" y="19237"/>
                  </a:cubicBezTo>
                  <a:lnTo>
                    <a:pt x="17785" y="15756"/>
                  </a:lnTo>
                  <a:lnTo>
                    <a:pt x="21027" y="14920"/>
                  </a:lnTo>
                  <a:lnTo>
                    <a:pt x="21027" y="3243"/>
                  </a:lnTo>
                  <a:lnTo>
                    <a:pt x="20928" y="3243"/>
                  </a:lnTo>
                  <a:cubicBezTo>
                    <a:pt x="20928" y="1453"/>
                    <a:pt x="19496" y="1"/>
                    <a:pt x="177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876;p34">
              <a:extLst>
                <a:ext uri="{FF2B5EF4-FFF2-40B4-BE49-F238E27FC236}">
                  <a16:creationId xmlns:a16="http://schemas.microsoft.com/office/drawing/2014/main" id="{64395571-2BEE-8E32-1C0B-27DB118193B9}"/>
                </a:ext>
              </a:extLst>
            </p:cNvPr>
            <p:cNvSpPr/>
            <p:nvPr/>
          </p:nvSpPr>
          <p:spPr>
            <a:xfrm rot="-802752">
              <a:off x="5495109" y="1716673"/>
              <a:ext cx="428982" cy="396154"/>
            </a:xfrm>
            <a:custGeom>
              <a:avLst/>
              <a:gdLst/>
              <a:ahLst/>
              <a:cxnLst/>
              <a:rect l="l" t="t" r="r" b="b"/>
              <a:pathLst>
                <a:path w="15080" h="13926" extrusionOk="0">
                  <a:moveTo>
                    <a:pt x="12314" y="1"/>
                  </a:moveTo>
                  <a:lnTo>
                    <a:pt x="1" y="3183"/>
                  </a:lnTo>
                  <a:lnTo>
                    <a:pt x="2786" y="13925"/>
                  </a:lnTo>
                  <a:lnTo>
                    <a:pt x="15079" y="10743"/>
                  </a:lnTo>
                  <a:lnTo>
                    <a:pt x="12314"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877;p34">
              <a:extLst>
                <a:ext uri="{FF2B5EF4-FFF2-40B4-BE49-F238E27FC236}">
                  <a16:creationId xmlns:a16="http://schemas.microsoft.com/office/drawing/2014/main" id="{5FF61115-8964-47D1-7999-B39704F0F57F}"/>
                </a:ext>
              </a:extLst>
            </p:cNvPr>
            <p:cNvSpPr/>
            <p:nvPr/>
          </p:nvSpPr>
          <p:spPr>
            <a:xfrm rot="-802752">
              <a:off x="5224027" y="1833609"/>
              <a:ext cx="424999" cy="465792"/>
            </a:xfrm>
            <a:custGeom>
              <a:avLst/>
              <a:gdLst/>
              <a:ahLst/>
              <a:cxnLst/>
              <a:rect l="l" t="t" r="r" b="b"/>
              <a:pathLst>
                <a:path w="14940" h="16374" extrusionOk="0">
                  <a:moveTo>
                    <a:pt x="8090" y="1"/>
                  </a:moveTo>
                  <a:cubicBezTo>
                    <a:pt x="7632" y="1"/>
                    <a:pt x="7131" y="63"/>
                    <a:pt x="6585" y="205"/>
                  </a:cubicBezTo>
                  <a:lnTo>
                    <a:pt x="1552" y="1498"/>
                  </a:lnTo>
                  <a:cubicBezTo>
                    <a:pt x="577" y="1737"/>
                    <a:pt x="0" y="2712"/>
                    <a:pt x="259" y="3686"/>
                  </a:cubicBezTo>
                  <a:lnTo>
                    <a:pt x="3183" y="15025"/>
                  </a:lnTo>
                  <a:cubicBezTo>
                    <a:pt x="3401" y="15848"/>
                    <a:pt x="4116" y="16373"/>
                    <a:pt x="4920" y="16373"/>
                  </a:cubicBezTo>
                  <a:cubicBezTo>
                    <a:pt x="5068" y="16373"/>
                    <a:pt x="5219" y="16355"/>
                    <a:pt x="5371" y="16318"/>
                  </a:cubicBezTo>
                  <a:lnTo>
                    <a:pt x="13408" y="14229"/>
                  </a:lnTo>
                  <a:cubicBezTo>
                    <a:pt x="14383" y="13971"/>
                    <a:pt x="14940" y="13016"/>
                    <a:pt x="14701" y="12041"/>
                  </a:cubicBezTo>
                  <a:lnTo>
                    <a:pt x="12513" y="3527"/>
                  </a:lnTo>
                  <a:cubicBezTo>
                    <a:pt x="12288" y="2716"/>
                    <a:pt x="11105" y="1"/>
                    <a:pt x="80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878;p34">
              <a:extLst>
                <a:ext uri="{FF2B5EF4-FFF2-40B4-BE49-F238E27FC236}">
                  <a16:creationId xmlns:a16="http://schemas.microsoft.com/office/drawing/2014/main" id="{E040733E-321C-B825-BE2D-9F488B27E6C4}"/>
                </a:ext>
              </a:extLst>
            </p:cNvPr>
            <p:cNvSpPr/>
            <p:nvPr/>
          </p:nvSpPr>
          <p:spPr>
            <a:xfrm rot="-802752">
              <a:off x="5012378" y="2241754"/>
              <a:ext cx="484994" cy="200950"/>
            </a:xfrm>
            <a:custGeom>
              <a:avLst/>
              <a:gdLst/>
              <a:ahLst/>
              <a:cxnLst/>
              <a:rect l="l" t="t" r="r" b="b"/>
              <a:pathLst>
                <a:path w="17049" h="7064" extrusionOk="0">
                  <a:moveTo>
                    <a:pt x="15177" y="1"/>
                  </a:moveTo>
                  <a:cubicBezTo>
                    <a:pt x="15047" y="1"/>
                    <a:pt x="14914" y="17"/>
                    <a:pt x="14781" y="51"/>
                  </a:cubicBezTo>
                  <a:lnTo>
                    <a:pt x="1333" y="3532"/>
                  </a:lnTo>
                  <a:cubicBezTo>
                    <a:pt x="518" y="3751"/>
                    <a:pt x="1" y="4606"/>
                    <a:pt x="219" y="5442"/>
                  </a:cubicBezTo>
                  <a:lnTo>
                    <a:pt x="339" y="5899"/>
                  </a:lnTo>
                  <a:cubicBezTo>
                    <a:pt x="523" y="6588"/>
                    <a:pt x="1162" y="7064"/>
                    <a:pt x="1859" y="7064"/>
                  </a:cubicBezTo>
                  <a:cubicBezTo>
                    <a:pt x="1987" y="7064"/>
                    <a:pt x="2118" y="7047"/>
                    <a:pt x="2248" y="7013"/>
                  </a:cubicBezTo>
                  <a:lnTo>
                    <a:pt x="15716" y="3532"/>
                  </a:lnTo>
                  <a:cubicBezTo>
                    <a:pt x="16531" y="3313"/>
                    <a:pt x="17049" y="2458"/>
                    <a:pt x="16830" y="1622"/>
                  </a:cubicBezTo>
                  <a:lnTo>
                    <a:pt x="16710" y="1165"/>
                  </a:lnTo>
                  <a:cubicBezTo>
                    <a:pt x="16509" y="476"/>
                    <a:pt x="15882" y="1"/>
                    <a:pt x="15177"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879;p34">
              <a:extLst>
                <a:ext uri="{FF2B5EF4-FFF2-40B4-BE49-F238E27FC236}">
                  <a16:creationId xmlns:a16="http://schemas.microsoft.com/office/drawing/2014/main" id="{35A92685-3EE2-16E9-4CD7-F13F462A0DF3}"/>
                </a:ext>
              </a:extLst>
            </p:cNvPr>
            <p:cNvSpPr/>
            <p:nvPr/>
          </p:nvSpPr>
          <p:spPr>
            <a:xfrm rot="-802752">
              <a:off x="5044820" y="2394199"/>
              <a:ext cx="71886" cy="75470"/>
            </a:xfrm>
            <a:custGeom>
              <a:avLst/>
              <a:gdLst/>
              <a:ahLst/>
              <a:cxnLst/>
              <a:rect l="l" t="t" r="r" b="b"/>
              <a:pathLst>
                <a:path w="2527" h="2653" extrusionOk="0">
                  <a:moveTo>
                    <a:pt x="1399" y="0"/>
                  </a:moveTo>
                  <a:cubicBezTo>
                    <a:pt x="1325" y="0"/>
                    <a:pt x="1244" y="11"/>
                    <a:pt x="1154" y="33"/>
                  </a:cubicBezTo>
                  <a:cubicBezTo>
                    <a:pt x="458" y="232"/>
                    <a:pt x="0" y="948"/>
                    <a:pt x="160" y="1645"/>
                  </a:cubicBezTo>
                  <a:cubicBezTo>
                    <a:pt x="330" y="2258"/>
                    <a:pt x="881" y="2653"/>
                    <a:pt x="1485" y="2653"/>
                  </a:cubicBezTo>
                  <a:cubicBezTo>
                    <a:pt x="1586" y="2653"/>
                    <a:pt x="1688" y="2642"/>
                    <a:pt x="1791" y="2619"/>
                  </a:cubicBezTo>
                  <a:cubicBezTo>
                    <a:pt x="2527" y="2420"/>
                    <a:pt x="2407" y="1843"/>
                    <a:pt x="2228" y="1127"/>
                  </a:cubicBezTo>
                  <a:cubicBezTo>
                    <a:pt x="2072" y="518"/>
                    <a:pt x="1915" y="0"/>
                    <a:pt x="1399"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880;p34">
              <a:extLst>
                <a:ext uri="{FF2B5EF4-FFF2-40B4-BE49-F238E27FC236}">
                  <a16:creationId xmlns:a16="http://schemas.microsoft.com/office/drawing/2014/main" id="{88FCFBCF-EA61-F808-F19A-A1F0565CBC14}"/>
                </a:ext>
              </a:extLst>
            </p:cNvPr>
            <p:cNvSpPr/>
            <p:nvPr/>
          </p:nvSpPr>
          <p:spPr>
            <a:xfrm rot="-802752">
              <a:off x="4930798" y="2157860"/>
              <a:ext cx="486132" cy="201149"/>
            </a:xfrm>
            <a:custGeom>
              <a:avLst/>
              <a:gdLst/>
              <a:ahLst/>
              <a:cxnLst/>
              <a:rect l="l" t="t" r="r" b="b"/>
              <a:pathLst>
                <a:path w="17089" h="7071" extrusionOk="0">
                  <a:moveTo>
                    <a:pt x="15233" y="1"/>
                  </a:moveTo>
                  <a:cubicBezTo>
                    <a:pt x="15098" y="1"/>
                    <a:pt x="14960" y="19"/>
                    <a:pt x="14821" y="58"/>
                  </a:cubicBezTo>
                  <a:lnTo>
                    <a:pt x="1354" y="3539"/>
                  </a:lnTo>
                  <a:cubicBezTo>
                    <a:pt x="538" y="3758"/>
                    <a:pt x="1" y="4593"/>
                    <a:pt x="240" y="5449"/>
                  </a:cubicBezTo>
                  <a:lnTo>
                    <a:pt x="359" y="5886"/>
                  </a:lnTo>
                  <a:cubicBezTo>
                    <a:pt x="544" y="6592"/>
                    <a:pt x="1183" y="7071"/>
                    <a:pt x="1880" y="7071"/>
                  </a:cubicBezTo>
                  <a:cubicBezTo>
                    <a:pt x="2008" y="7071"/>
                    <a:pt x="2139" y="7054"/>
                    <a:pt x="2269" y="7020"/>
                  </a:cubicBezTo>
                  <a:lnTo>
                    <a:pt x="15756" y="3539"/>
                  </a:lnTo>
                  <a:cubicBezTo>
                    <a:pt x="16572" y="3300"/>
                    <a:pt x="17089" y="2465"/>
                    <a:pt x="16870" y="1610"/>
                  </a:cubicBezTo>
                  <a:lnTo>
                    <a:pt x="16751" y="1172"/>
                  </a:lnTo>
                  <a:cubicBezTo>
                    <a:pt x="16551" y="489"/>
                    <a:pt x="15932" y="1"/>
                    <a:pt x="15233"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881;p34">
              <a:extLst>
                <a:ext uri="{FF2B5EF4-FFF2-40B4-BE49-F238E27FC236}">
                  <a16:creationId xmlns:a16="http://schemas.microsoft.com/office/drawing/2014/main" id="{00EF1DF8-8A33-6E1F-D461-3146AA9FEB6D}"/>
                </a:ext>
              </a:extLst>
            </p:cNvPr>
            <p:cNvSpPr/>
            <p:nvPr/>
          </p:nvSpPr>
          <p:spPr>
            <a:xfrm rot="-802752">
              <a:off x="4965395" y="2309617"/>
              <a:ext cx="71317" cy="75698"/>
            </a:xfrm>
            <a:custGeom>
              <a:avLst/>
              <a:gdLst/>
              <a:ahLst/>
              <a:cxnLst/>
              <a:rect l="l" t="t" r="r" b="b"/>
              <a:pathLst>
                <a:path w="2507" h="2661" extrusionOk="0">
                  <a:moveTo>
                    <a:pt x="1384" y="0"/>
                  </a:moveTo>
                  <a:cubicBezTo>
                    <a:pt x="1309" y="0"/>
                    <a:pt x="1226" y="11"/>
                    <a:pt x="1134" y="33"/>
                  </a:cubicBezTo>
                  <a:cubicBezTo>
                    <a:pt x="418" y="212"/>
                    <a:pt x="0" y="948"/>
                    <a:pt x="140" y="1645"/>
                  </a:cubicBezTo>
                  <a:cubicBezTo>
                    <a:pt x="308" y="2266"/>
                    <a:pt x="858" y="2661"/>
                    <a:pt x="1457" y="2661"/>
                  </a:cubicBezTo>
                  <a:cubicBezTo>
                    <a:pt x="1567" y="2661"/>
                    <a:pt x="1679" y="2647"/>
                    <a:pt x="1791" y="2619"/>
                  </a:cubicBezTo>
                  <a:cubicBezTo>
                    <a:pt x="2507" y="2420"/>
                    <a:pt x="2388" y="1844"/>
                    <a:pt x="2208" y="1127"/>
                  </a:cubicBezTo>
                  <a:cubicBezTo>
                    <a:pt x="2052" y="518"/>
                    <a:pt x="1910" y="0"/>
                    <a:pt x="1384"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882;p34">
              <a:extLst>
                <a:ext uri="{FF2B5EF4-FFF2-40B4-BE49-F238E27FC236}">
                  <a16:creationId xmlns:a16="http://schemas.microsoft.com/office/drawing/2014/main" id="{59913825-FED3-C90E-77DF-5CCF77B3922F}"/>
                </a:ext>
              </a:extLst>
            </p:cNvPr>
            <p:cNvSpPr/>
            <p:nvPr/>
          </p:nvSpPr>
          <p:spPr>
            <a:xfrm rot="-802752">
              <a:off x="4925127" y="2036172"/>
              <a:ext cx="485563" cy="201149"/>
            </a:xfrm>
            <a:custGeom>
              <a:avLst/>
              <a:gdLst/>
              <a:ahLst/>
              <a:cxnLst/>
              <a:rect l="l" t="t" r="r" b="b"/>
              <a:pathLst>
                <a:path w="17069" h="7071" extrusionOk="0">
                  <a:moveTo>
                    <a:pt x="15196" y="0"/>
                  </a:moveTo>
                  <a:cubicBezTo>
                    <a:pt x="15066" y="0"/>
                    <a:pt x="14934" y="17"/>
                    <a:pt x="14801" y="51"/>
                  </a:cubicBezTo>
                  <a:lnTo>
                    <a:pt x="1353" y="3532"/>
                  </a:lnTo>
                  <a:cubicBezTo>
                    <a:pt x="538" y="3771"/>
                    <a:pt x="1" y="4606"/>
                    <a:pt x="239" y="5461"/>
                  </a:cubicBezTo>
                  <a:lnTo>
                    <a:pt x="359" y="5899"/>
                  </a:lnTo>
                  <a:cubicBezTo>
                    <a:pt x="542" y="6582"/>
                    <a:pt x="1172" y="7070"/>
                    <a:pt x="1863" y="7070"/>
                  </a:cubicBezTo>
                  <a:cubicBezTo>
                    <a:pt x="1997" y="7070"/>
                    <a:pt x="2133" y="7052"/>
                    <a:pt x="2268" y="7013"/>
                  </a:cubicBezTo>
                  <a:lnTo>
                    <a:pt x="15736" y="3532"/>
                  </a:lnTo>
                  <a:cubicBezTo>
                    <a:pt x="16551" y="3313"/>
                    <a:pt x="17069" y="2478"/>
                    <a:pt x="16850" y="1622"/>
                  </a:cubicBezTo>
                  <a:lnTo>
                    <a:pt x="16730" y="1185"/>
                  </a:lnTo>
                  <a:cubicBezTo>
                    <a:pt x="16529" y="479"/>
                    <a:pt x="15902" y="0"/>
                    <a:pt x="15196"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883;p34">
              <a:extLst>
                <a:ext uri="{FF2B5EF4-FFF2-40B4-BE49-F238E27FC236}">
                  <a16:creationId xmlns:a16="http://schemas.microsoft.com/office/drawing/2014/main" id="{C69AA27D-10A6-496D-29A4-D031D943CACB}"/>
                </a:ext>
              </a:extLst>
            </p:cNvPr>
            <p:cNvSpPr/>
            <p:nvPr/>
          </p:nvSpPr>
          <p:spPr>
            <a:xfrm rot="-802752">
              <a:off x="4959242" y="2188327"/>
              <a:ext cx="71317" cy="75698"/>
            </a:xfrm>
            <a:custGeom>
              <a:avLst/>
              <a:gdLst/>
              <a:ahLst/>
              <a:cxnLst/>
              <a:rect l="l" t="t" r="r" b="b"/>
              <a:pathLst>
                <a:path w="2507" h="2661" extrusionOk="0">
                  <a:moveTo>
                    <a:pt x="1379" y="1"/>
                  </a:moveTo>
                  <a:cubicBezTo>
                    <a:pt x="1305" y="1"/>
                    <a:pt x="1224" y="12"/>
                    <a:pt x="1134" y="34"/>
                  </a:cubicBezTo>
                  <a:cubicBezTo>
                    <a:pt x="418" y="233"/>
                    <a:pt x="0" y="949"/>
                    <a:pt x="139" y="1645"/>
                  </a:cubicBezTo>
                  <a:cubicBezTo>
                    <a:pt x="308" y="2253"/>
                    <a:pt x="849" y="2660"/>
                    <a:pt x="1459" y="2660"/>
                  </a:cubicBezTo>
                  <a:cubicBezTo>
                    <a:pt x="1568" y="2660"/>
                    <a:pt x="1679" y="2647"/>
                    <a:pt x="1791" y="2620"/>
                  </a:cubicBezTo>
                  <a:cubicBezTo>
                    <a:pt x="2507" y="2421"/>
                    <a:pt x="2387" y="1844"/>
                    <a:pt x="2208" y="1128"/>
                  </a:cubicBezTo>
                  <a:cubicBezTo>
                    <a:pt x="2052" y="519"/>
                    <a:pt x="1895" y="1"/>
                    <a:pt x="1379"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884;p34">
              <a:extLst>
                <a:ext uri="{FF2B5EF4-FFF2-40B4-BE49-F238E27FC236}">
                  <a16:creationId xmlns:a16="http://schemas.microsoft.com/office/drawing/2014/main" id="{185FD2C0-6217-E05A-AB3B-E7C675DAFA06}"/>
                </a:ext>
              </a:extLst>
            </p:cNvPr>
            <p:cNvSpPr/>
            <p:nvPr/>
          </p:nvSpPr>
          <p:spPr>
            <a:xfrm rot="-802752">
              <a:off x="4933624" y="1905674"/>
              <a:ext cx="484994" cy="200950"/>
            </a:xfrm>
            <a:custGeom>
              <a:avLst/>
              <a:gdLst/>
              <a:ahLst/>
              <a:cxnLst/>
              <a:rect l="l" t="t" r="r" b="b"/>
              <a:pathLst>
                <a:path w="17049" h="7064" extrusionOk="0">
                  <a:moveTo>
                    <a:pt x="15190" y="0"/>
                  </a:moveTo>
                  <a:cubicBezTo>
                    <a:pt x="15061" y="0"/>
                    <a:pt x="14931" y="16"/>
                    <a:pt x="14801" y="50"/>
                  </a:cubicBezTo>
                  <a:lnTo>
                    <a:pt x="1333" y="3532"/>
                  </a:lnTo>
                  <a:cubicBezTo>
                    <a:pt x="518" y="3750"/>
                    <a:pt x="0" y="4606"/>
                    <a:pt x="219" y="5441"/>
                  </a:cubicBezTo>
                  <a:lnTo>
                    <a:pt x="339" y="5899"/>
                  </a:lnTo>
                  <a:cubicBezTo>
                    <a:pt x="540" y="6587"/>
                    <a:pt x="1167" y="7063"/>
                    <a:pt x="1872" y="7063"/>
                  </a:cubicBezTo>
                  <a:cubicBezTo>
                    <a:pt x="2002" y="7063"/>
                    <a:pt x="2135" y="7047"/>
                    <a:pt x="2268" y="7013"/>
                  </a:cubicBezTo>
                  <a:lnTo>
                    <a:pt x="15716" y="3532"/>
                  </a:lnTo>
                  <a:cubicBezTo>
                    <a:pt x="16531" y="3313"/>
                    <a:pt x="17048" y="2457"/>
                    <a:pt x="16830" y="1622"/>
                  </a:cubicBezTo>
                  <a:lnTo>
                    <a:pt x="16710" y="1164"/>
                  </a:lnTo>
                  <a:cubicBezTo>
                    <a:pt x="16525" y="476"/>
                    <a:pt x="15887" y="0"/>
                    <a:pt x="15190"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885;p34">
              <a:extLst>
                <a:ext uri="{FF2B5EF4-FFF2-40B4-BE49-F238E27FC236}">
                  <a16:creationId xmlns:a16="http://schemas.microsoft.com/office/drawing/2014/main" id="{DA73E631-696D-F4A6-38C0-61F9DBDAAB2A}"/>
                </a:ext>
              </a:extLst>
            </p:cNvPr>
            <p:cNvSpPr/>
            <p:nvPr/>
          </p:nvSpPr>
          <p:spPr>
            <a:xfrm rot="-802752">
              <a:off x="4967178" y="2057894"/>
              <a:ext cx="71317" cy="75498"/>
            </a:xfrm>
            <a:custGeom>
              <a:avLst/>
              <a:gdLst/>
              <a:ahLst/>
              <a:cxnLst/>
              <a:rect l="l" t="t" r="r" b="b"/>
              <a:pathLst>
                <a:path w="2507" h="2654" extrusionOk="0">
                  <a:moveTo>
                    <a:pt x="1398" y="1"/>
                  </a:moveTo>
                  <a:cubicBezTo>
                    <a:pt x="1324" y="1"/>
                    <a:pt x="1243" y="11"/>
                    <a:pt x="1154" y="34"/>
                  </a:cubicBezTo>
                  <a:cubicBezTo>
                    <a:pt x="418" y="233"/>
                    <a:pt x="0" y="949"/>
                    <a:pt x="159" y="1645"/>
                  </a:cubicBezTo>
                  <a:cubicBezTo>
                    <a:pt x="330" y="2259"/>
                    <a:pt x="880" y="2653"/>
                    <a:pt x="1485" y="2653"/>
                  </a:cubicBezTo>
                  <a:cubicBezTo>
                    <a:pt x="1586" y="2653"/>
                    <a:pt x="1688" y="2642"/>
                    <a:pt x="1790" y="2620"/>
                  </a:cubicBezTo>
                  <a:cubicBezTo>
                    <a:pt x="2506" y="2421"/>
                    <a:pt x="2387" y="1844"/>
                    <a:pt x="2208" y="1128"/>
                  </a:cubicBezTo>
                  <a:cubicBezTo>
                    <a:pt x="2069" y="519"/>
                    <a:pt x="1914" y="1"/>
                    <a:pt x="1398"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886;p34">
              <a:extLst>
                <a:ext uri="{FF2B5EF4-FFF2-40B4-BE49-F238E27FC236}">
                  <a16:creationId xmlns:a16="http://schemas.microsoft.com/office/drawing/2014/main" id="{FDC97541-2F0D-C388-65E9-B4A9CED50DAE}"/>
                </a:ext>
              </a:extLst>
            </p:cNvPr>
            <p:cNvSpPr/>
            <p:nvPr/>
          </p:nvSpPr>
          <p:spPr>
            <a:xfrm rot="-802752">
              <a:off x="5564976" y="1448932"/>
              <a:ext cx="939407" cy="588541"/>
            </a:xfrm>
            <a:custGeom>
              <a:avLst/>
              <a:gdLst/>
              <a:ahLst/>
              <a:cxnLst/>
              <a:rect l="l" t="t" r="r" b="b"/>
              <a:pathLst>
                <a:path w="33023" h="20689" extrusionOk="0">
                  <a:moveTo>
                    <a:pt x="29680" y="0"/>
                  </a:moveTo>
                  <a:lnTo>
                    <a:pt x="1" y="7659"/>
                  </a:lnTo>
                  <a:lnTo>
                    <a:pt x="737" y="10484"/>
                  </a:lnTo>
                  <a:lnTo>
                    <a:pt x="4317" y="10344"/>
                  </a:lnTo>
                  <a:lnTo>
                    <a:pt x="1075" y="11757"/>
                  </a:lnTo>
                  <a:lnTo>
                    <a:pt x="3362" y="20689"/>
                  </a:lnTo>
                  <a:lnTo>
                    <a:pt x="33022" y="13030"/>
                  </a:lnTo>
                  <a:lnTo>
                    <a:pt x="296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887;p34">
              <a:extLst>
                <a:ext uri="{FF2B5EF4-FFF2-40B4-BE49-F238E27FC236}">
                  <a16:creationId xmlns:a16="http://schemas.microsoft.com/office/drawing/2014/main" id="{C82CF2F0-CB5B-9F8A-7183-63DF93DD4013}"/>
                </a:ext>
              </a:extLst>
            </p:cNvPr>
            <p:cNvSpPr/>
            <p:nvPr/>
          </p:nvSpPr>
          <p:spPr>
            <a:xfrm rot="-802752">
              <a:off x="5606716" y="1766011"/>
              <a:ext cx="57179" cy="51887"/>
            </a:xfrm>
            <a:custGeom>
              <a:avLst/>
              <a:gdLst/>
              <a:ahLst/>
              <a:cxnLst/>
              <a:rect l="l" t="t" r="r" b="b"/>
              <a:pathLst>
                <a:path w="2010" h="1824" extrusionOk="0">
                  <a:moveTo>
                    <a:pt x="998" y="0"/>
                  </a:moveTo>
                  <a:cubicBezTo>
                    <a:pt x="925" y="0"/>
                    <a:pt x="851" y="9"/>
                    <a:pt x="776" y="27"/>
                  </a:cubicBezTo>
                  <a:cubicBezTo>
                    <a:pt x="279" y="146"/>
                    <a:pt x="1" y="643"/>
                    <a:pt x="120" y="1141"/>
                  </a:cubicBezTo>
                  <a:cubicBezTo>
                    <a:pt x="222" y="1547"/>
                    <a:pt x="597" y="1823"/>
                    <a:pt x="1013" y="1823"/>
                  </a:cubicBezTo>
                  <a:cubicBezTo>
                    <a:pt x="1086" y="1823"/>
                    <a:pt x="1160" y="1815"/>
                    <a:pt x="1234" y="1797"/>
                  </a:cubicBezTo>
                  <a:cubicBezTo>
                    <a:pt x="1711" y="1678"/>
                    <a:pt x="2010" y="1180"/>
                    <a:pt x="1890" y="683"/>
                  </a:cubicBezTo>
                  <a:cubicBezTo>
                    <a:pt x="1789" y="277"/>
                    <a:pt x="1414" y="0"/>
                    <a:pt x="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888;p34">
              <a:extLst>
                <a:ext uri="{FF2B5EF4-FFF2-40B4-BE49-F238E27FC236}">
                  <a16:creationId xmlns:a16="http://schemas.microsoft.com/office/drawing/2014/main" id="{7F5C4DFC-4031-4DA4-5CED-60613EDB865A}"/>
                </a:ext>
              </a:extLst>
            </p:cNvPr>
            <p:cNvSpPr/>
            <p:nvPr/>
          </p:nvSpPr>
          <p:spPr>
            <a:xfrm rot="-802752">
              <a:off x="5616260" y="1774858"/>
              <a:ext cx="36810" cy="33738"/>
            </a:xfrm>
            <a:custGeom>
              <a:avLst/>
              <a:gdLst/>
              <a:ahLst/>
              <a:cxnLst/>
              <a:rect l="l" t="t" r="r" b="b"/>
              <a:pathLst>
                <a:path w="1294" h="1186" extrusionOk="0">
                  <a:moveTo>
                    <a:pt x="658" y="0"/>
                  </a:moveTo>
                  <a:cubicBezTo>
                    <a:pt x="606" y="0"/>
                    <a:pt x="552" y="6"/>
                    <a:pt x="498" y="19"/>
                  </a:cubicBezTo>
                  <a:cubicBezTo>
                    <a:pt x="200" y="119"/>
                    <a:pt x="1" y="437"/>
                    <a:pt x="80" y="735"/>
                  </a:cubicBezTo>
                  <a:cubicBezTo>
                    <a:pt x="149" y="1027"/>
                    <a:pt x="395" y="1185"/>
                    <a:pt x="665" y="1185"/>
                  </a:cubicBezTo>
                  <a:cubicBezTo>
                    <a:pt x="709" y="1185"/>
                    <a:pt x="753" y="1181"/>
                    <a:pt x="797" y="1173"/>
                  </a:cubicBezTo>
                  <a:cubicBezTo>
                    <a:pt x="1135" y="1093"/>
                    <a:pt x="1294" y="775"/>
                    <a:pt x="1234" y="437"/>
                  </a:cubicBezTo>
                  <a:cubicBezTo>
                    <a:pt x="1167" y="169"/>
                    <a:pt x="932" y="0"/>
                    <a:pt x="6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889;p34">
              <a:extLst>
                <a:ext uri="{FF2B5EF4-FFF2-40B4-BE49-F238E27FC236}">
                  <a16:creationId xmlns:a16="http://schemas.microsoft.com/office/drawing/2014/main" id="{20B480C9-E956-3A1A-6EFE-1D8E8CDC38D4}"/>
                </a:ext>
              </a:extLst>
            </p:cNvPr>
            <p:cNvSpPr/>
            <p:nvPr/>
          </p:nvSpPr>
          <p:spPr>
            <a:xfrm>
              <a:off x="3463869" y="3482481"/>
              <a:ext cx="262599" cy="388564"/>
            </a:xfrm>
            <a:custGeom>
              <a:avLst/>
              <a:gdLst/>
              <a:ahLst/>
              <a:cxnLst/>
              <a:rect l="l" t="t" r="r" b="b"/>
              <a:pathLst>
                <a:path w="9231" h="13659" extrusionOk="0">
                  <a:moveTo>
                    <a:pt x="6901" y="0"/>
                  </a:moveTo>
                  <a:cubicBezTo>
                    <a:pt x="6183" y="0"/>
                    <a:pt x="5484" y="401"/>
                    <a:pt x="5132" y="1090"/>
                  </a:cubicBezTo>
                  <a:lnTo>
                    <a:pt x="497" y="10738"/>
                  </a:lnTo>
                  <a:cubicBezTo>
                    <a:pt x="0" y="11713"/>
                    <a:pt x="398" y="12906"/>
                    <a:pt x="1373" y="13404"/>
                  </a:cubicBezTo>
                  <a:lnTo>
                    <a:pt x="1472" y="13443"/>
                  </a:lnTo>
                  <a:cubicBezTo>
                    <a:pt x="1759" y="13590"/>
                    <a:pt x="2064" y="13658"/>
                    <a:pt x="2366" y="13658"/>
                  </a:cubicBezTo>
                  <a:cubicBezTo>
                    <a:pt x="3089" y="13658"/>
                    <a:pt x="3787" y="13262"/>
                    <a:pt x="4138" y="12588"/>
                  </a:cubicBezTo>
                  <a:lnTo>
                    <a:pt x="8733" y="2940"/>
                  </a:lnTo>
                  <a:cubicBezTo>
                    <a:pt x="9230" y="1965"/>
                    <a:pt x="8832" y="772"/>
                    <a:pt x="7858" y="274"/>
                  </a:cubicBezTo>
                  <a:lnTo>
                    <a:pt x="7778" y="215"/>
                  </a:lnTo>
                  <a:cubicBezTo>
                    <a:pt x="7498" y="69"/>
                    <a:pt x="7198" y="0"/>
                    <a:pt x="6901"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2890;p34">
              <a:extLst>
                <a:ext uri="{FF2B5EF4-FFF2-40B4-BE49-F238E27FC236}">
                  <a16:creationId xmlns:a16="http://schemas.microsoft.com/office/drawing/2014/main" id="{1A8B5B4B-AE14-691A-EFBC-31CCD459931C}"/>
                </a:ext>
              </a:extLst>
            </p:cNvPr>
            <p:cNvSpPr/>
            <p:nvPr/>
          </p:nvSpPr>
          <p:spPr>
            <a:xfrm>
              <a:off x="3556096" y="2934611"/>
              <a:ext cx="982434" cy="1105072"/>
            </a:xfrm>
            <a:custGeom>
              <a:avLst/>
              <a:gdLst/>
              <a:ahLst/>
              <a:cxnLst/>
              <a:rect l="l" t="t" r="r" b="b"/>
              <a:pathLst>
                <a:path w="34535" h="38846" extrusionOk="0">
                  <a:moveTo>
                    <a:pt x="15502" y="1"/>
                  </a:moveTo>
                  <a:cubicBezTo>
                    <a:pt x="15382" y="1"/>
                    <a:pt x="15261" y="7"/>
                    <a:pt x="15139" y="19"/>
                  </a:cubicBezTo>
                  <a:cubicBezTo>
                    <a:pt x="13090" y="217"/>
                    <a:pt x="11598" y="2028"/>
                    <a:pt x="11797" y="4057"/>
                  </a:cubicBezTo>
                  <a:cubicBezTo>
                    <a:pt x="11876" y="4892"/>
                    <a:pt x="12235" y="5608"/>
                    <a:pt x="12732" y="6185"/>
                  </a:cubicBezTo>
                  <a:lnTo>
                    <a:pt x="3044" y="7120"/>
                  </a:lnTo>
                  <a:cubicBezTo>
                    <a:pt x="1294" y="7299"/>
                    <a:pt x="1" y="8871"/>
                    <a:pt x="160" y="10661"/>
                  </a:cubicBezTo>
                  <a:lnTo>
                    <a:pt x="2646" y="35945"/>
                  </a:lnTo>
                  <a:cubicBezTo>
                    <a:pt x="2814" y="37605"/>
                    <a:pt x="4207" y="38846"/>
                    <a:pt x="5856" y="38846"/>
                  </a:cubicBezTo>
                  <a:cubicBezTo>
                    <a:pt x="5966" y="38846"/>
                    <a:pt x="6076" y="38840"/>
                    <a:pt x="6187" y="38829"/>
                  </a:cubicBezTo>
                  <a:lnTo>
                    <a:pt x="31471" y="36343"/>
                  </a:lnTo>
                  <a:cubicBezTo>
                    <a:pt x="33241" y="36164"/>
                    <a:pt x="34534" y="34592"/>
                    <a:pt x="34355" y="32802"/>
                  </a:cubicBezTo>
                  <a:lnTo>
                    <a:pt x="33480" y="24029"/>
                  </a:lnTo>
                  <a:cubicBezTo>
                    <a:pt x="33042" y="24248"/>
                    <a:pt x="32565" y="24387"/>
                    <a:pt x="32068" y="24427"/>
                  </a:cubicBezTo>
                  <a:cubicBezTo>
                    <a:pt x="31931" y="24440"/>
                    <a:pt x="31795" y="24446"/>
                    <a:pt x="31661" y="24446"/>
                  </a:cubicBezTo>
                  <a:cubicBezTo>
                    <a:pt x="29544" y="24446"/>
                    <a:pt x="27737" y="22857"/>
                    <a:pt x="27512" y="20687"/>
                  </a:cubicBezTo>
                  <a:cubicBezTo>
                    <a:pt x="27293" y="18439"/>
                    <a:pt x="28984" y="16390"/>
                    <a:pt x="31272" y="16171"/>
                  </a:cubicBezTo>
                  <a:cubicBezTo>
                    <a:pt x="31401" y="16162"/>
                    <a:pt x="31529" y="16157"/>
                    <a:pt x="31656" y="16157"/>
                  </a:cubicBezTo>
                  <a:cubicBezTo>
                    <a:pt x="32036" y="16157"/>
                    <a:pt x="32406" y="16201"/>
                    <a:pt x="32764" y="16291"/>
                  </a:cubicBezTo>
                  <a:lnTo>
                    <a:pt x="31889" y="7518"/>
                  </a:lnTo>
                  <a:cubicBezTo>
                    <a:pt x="31739" y="5858"/>
                    <a:pt x="30348" y="4617"/>
                    <a:pt x="28698" y="4617"/>
                  </a:cubicBezTo>
                  <a:cubicBezTo>
                    <a:pt x="28589" y="4617"/>
                    <a:pt x="28479" y="4623"/>
                    <a:pt x="28368" y="4634"/>
                  </a:cubicBezTo>
                  <a:lnTo>
                    <a:pt x="18700" y="5589"/>
                  </a:lnTo>
                  <a:cubicBezTo>
                    <a:pt x="19098" y="4932"/>
                    <a:pt x="19257" y="4136"/>
                    <a:pt x="19197" y="3341"/>
                  </a:cubicBezTo>
                  <a:cubicBezTo>
                    <a:pt x="19010" y="1433"/>
                    <a:pt x="17382" y="1"/>
                    <a:pt x="155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2891;p34">
              <a:extLst>
                <a:ext uri="{FF2B5EF4-FFF2-40B4-BE49-F238E27FC236}">
                  <a16:creationId xmlns:a16="http://schemas.microsoft.com/office/drawing/2014/main" id="{87A6550B-D9EE-6EE2-EF5D-22B2A97056E4}"/>
                </a:ext>
              </a:extLst>
            </p:cNvPr>
            <p:cNvSpPr/>
            <p:nvPr/>
          </p:nvSpPr>
          <p:spPr>
            <a:xfrm>
              <a:off x="3604770" y="3551609"/>
              <a:ext cx="587981" cy="540815"/>
            </a:xfrm>
            <a:custGeom>
              <a:avLst/>
              <a:gdLst/>
              <a:ahLst/>
              <a:cxnLst/>
              <a:rect l="l" t="t" r="r" b="b"/>
              <a:pathLst>
                <a:path w="20669" h="19011" extrusionOk="0">
                  <a:moveTo>
                    <a:pt x="16782" y="1"/>
                  </a:moveTo>
                  <a:cubicBezTo>
                    <a:pt x="16653" y="1"/>
                    <a:pt x="16522" y="18"/>
                    <a:pt x="16392" y="52"/>
                  </a:cubicBezTo>
                  <a:lnTo>
                    <a:pt x="2905" y="3494"/>
                  </a:lnTo>
                  <a:lnTo>
                    <a:pt x="0" y="4230"/>
                  </a:lnTo>
                  <a:lnTo>
                    <a:pt x="1174" y="16245"/>
                  </a:lnTo>
                  <a:cubicBezTo>
                    <a:pt x="1373" y="17618"/>
                    <a:pt x="2467" y="18732"/>
                    <a:pt x="3820" y="19010"/>
                  </a:cubicBezTo>
                  <a:lnTo>
                    <a:pt x="17207" y="15589"/>
                  </a:lnTo>
                  <a:cubicBezTo>
                    <a:pt x="18043" y="15370"/>
                    <a:pt x="18540" y="14534"/>
                    <a:pt x="18321" y="13699"/>
                  </a:cubicBezTo>
                  <a:lnTo>
                    <a:pt x="18202" y="13261"/>
                  </a:lnTo>
                  <a:cubicBezTo>
                    <a:pt x="18020" y="12551"/>
                    <a:pt x="17400" y="12087"/>
                    <a:pt x="16727" y="12087"/>
                  </a:cubicBezTo>
                  <a:cubicBezTo>
                    <a:pt x="16590" y="12087"/>
                    <a:pt x="16451" y="12107"/>
                    <a:pt x="16312" y="12147"/>
                  </a:cubicBezTo>
                  <a:lnTo>
                    <a:pt x="8355" y="14176"/>
                  </a:lnTo>
                  <a:lnTo>
                    <a:pt x="8296" y="13957"/>
                  </a:lnTo>
                  <a:lnTo>
                    <a:pt x="8276" y="13858"/>
                  </a:lnTo>
                  <a:lnTo>
                    <a:pt x="18580" y="11252"/>
                  </a:lnTo>
                  <a:cubicBezTo>
                    <a:pt x="19416" y="11013"/>
                    <a:pt x="19913" y="10178"/>
                    <a:pt x="19694" y="9362"/>
                  </a:cubicBezTo>
                  <a:lnTo>
                    <a:pt x="19575" y="8905"/>
                  </a:lnTo>
                  <a:cubicBezTo>
                    <a:pt x="19575" y="8865"/>
                    <a:pt x="19555" y="8805"/>
                    <a:pt x="19515" y="8765"/>
                  </a:cubicBezTo>
                  <a:cubicBezTo>
                    <a:pt x="19515" y="8726"/>
                    <a:pt x="19515" y="8726"/>
                    <a:pt x="19495" y="8706"/>
                  </a:cubicBezTo>
                  <a:cubicBezTo>
                    <a:pt x="19475" y="8686"/>
                    <a:pt x="19475" y="8626"/>
                    <a:pt x="19455" y="8606"/>
                  </a:cubicBezTo>
                  <a:cubicBezTo>
                    <a:pt x="19455" y="8606"/>
                    <a:pt x="19455" y="8586"/>
                    <a:pt x="19416" y="8586"/>
                  </a:cubicBezTo>
                  <a:cubicBezTo>
                    <a:pt x="19396" y="8527"/>
                    <a:pt x="19376" y="8507"/>
                    <a:pt x="19356" y="8467"/>
                  </a:cubicBezTo>
                  <a:cubicBezTo>
                    <a:pt x="19356" y="8467"/>
                    <a:pt x="19356" y="8427"/>
                    <a:pt x="19316" y="8427"/>
                  </a:cubicBezTo>
                  <a:cubicBezTo>
                    <a:pt x="19296" y="8407"/>
                    <a:pt x="19276" y="8387"/>
                    <a:pt x="19276" y="8328"/>
                  </a:cubicBezTo>
                  <a:cubicBezTo>
                    <a:pt x="19276" y="8308"/>
                    <a:pt x="19256" y="8308"/>
                    <a:pt x="19256" y="8288"/>
                  </a:cubicBezTo>
                  <a:cubicBezTo>
                    <a:pt x="19217" y="8268"/>
                    <a:pt x="19217" y="8228"/>
                    <a:pt x="19197" y="8208"/>
                  </a:cubicBezTo>
                  <a:cubicBezTo>
                    <a:pt x="19197" y="8189"/>
                    <a:pt x="19177" y="8189"/>
                    <a:pt x="19177" y="8169"/>
                  </a:cubicBezTo>
                  <a:cubicBezTo>
                    <a:pt x="19157" y="8129"/>
                    <a:pt x="19117" y="8109"/>
                    <a:pt x="19077" y="8089"/>
                  </a:cubicBezTo>
                  <a:lnTo>
                    <a:pt x="19018" y="8029"/>
                  </a:lnTo>
                  <a:lnTo>
                    <a:pt x="18978" y="7990"/>
                  </a:lnTo>
                  <a:lnTo>
                    <a:pt x="18918" y="7930"/>
                  </a:lnTo>
                  <a:cubicBezTo>
                    <a:pt x="18898" y="7930"/>
                    <a:pt x="18898" y="7910"/>
                    <a:pt x="18878" y="7910"/>
                  </a:cubicBezTo>
                  <a:cubicBezTo>
                    <a:pt x="18799" y="7870"/>
                    <a:pt x="18719" y="7811"/>
                    <a:pt x="18660" y="7791"/>
                  </a:cubicBezTo>
                  <a:cubicBezTo>
                    <a:pt x="18620" y="7791"/>
                    <a:pt x="18620" y="7791"/>
                    <a:pt x="18600" y="7771"/>
                  </a:cubicBezTo>
                  <a:cubicBezTo>
                    <a:pt x="18580" y="7771"/>
                    <a:pt x="18540" y="7731"/>
                    <a:pt x="18520" y="7731"/>
                  </a:cubicBezTo>
                  <a:lnTo>
                    <a:pt x="18501" y="7731"/>
                  </a:lnTo>
                  <a:cubicBezTo>
                    <a:pt x="18461" y="7711"/>
                    <a:pt x="18381" y="7711"/>
                    <a:pt x="18321" y="7691"/>
                  </a:cubicBezTo>
                  <a:lnTo>
                    <a:pt x="18302" y="7691"/>
                  </a:lnTo>
                  <a:cubicBezTo>
                    <a:pt x="18219" y="7683"/>
                    <a:pt x="18133" y="7678"/>
                    <a:pt x="18046" y="7678"/>
                  </a:cubicBezTo>
                  <a:cubicBezTo>
                    <a:pt x="17921" y="7678"/>
                    <a:pt x="17793" y="7688"/>
                    <a:pt x="17665" y="7711"/>
                  </a:cubicBezTo>
                  <a:lnTo>
                    <a:pt x="7361" y="10357"/>
                  </a:lnTo>
                  <a:lnTo>
                    <a:pt x="7281" y="10078"/>
                  </a:lnTo>
                  <a:lnTo>
                    <a:pt x="19316" y="7015"/>
                  </a:lnTo>
                  <a:cubicBezTo>
                    <a:pt x="20172" y="6796"/>
                    <a:pt x="20669" y="5941"/>
                    <a:pt x="20450" y="5125"/>
                  </a:cubicBezTo>
                  <a:lnTo>
                    <a:pt x="20311" y="4687"/>
                  </a:lnTo>
                  <a:cubicBezTo>
                    <a:pt x="20127" y="3968"/>
                    <a:pt x="19507" y="3502"/>
                    <a:pt x="18817" y="3502"/>
                  </a:cubicBezTo>
                  <a:cubicBezTo>
                    <a:pt x="18687" y="3502"/>
                    <a:pt x="18554" y="3519"/>
                    <a:pt x="18421" y="3554"/>
                  </a:cubicBezTo>
                  <a:lnTo>
                    <a:pt x="6386" y="6617"/>
                  </a:lnTo>
                  <a:lnTo>
                    <a:pt x="6326" y="6299"/>
                  </a:lnTo>
                  <a:lnTo>
                    <a:pt x="17287" y="3514"/>
                  </a:lnTo>
                  <a:cubicBezTo>
                    <a:pt x="18123" y="3295"/>
                    <a:pt x="18620" y="2440"/>
                    <a:pt x="18401" y="1624"/>
                  </a:cubicBezTo>
                  <a:lnTo>
                    <a:pt x="18282" y="1166"/>
                  </a:lnTo>
                  <a:cubicBezTo>
                    <a:pt x="18098" y="464"/>
                    <a:pt x="17464" y="1"/>
                    <a:pt x="167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2892;p34">
              <a:extLst>
                <a:ext uri="{FF2B5EF4-FFF2-40B4-BE49-F238E27FC236}">
                  <a16:creationId xmlns:a16="http://schemas.microsoft.com/office/drawing/2014/main" id="{B40D8826-999E-53D0-326A-CED77B16B139}"/>
                </a:ext>
              </a:extLst>
            </p:cNvPr>
            <p:cNvSpPr/>
            <p:nvPr/>
          </p:nvSpPr>
          <p:spPr>
            <a:xfrm>
              <a:off x="3176379" y="3823026"/>
              <a:ext cx="448219" cy="421051"/>
            </a:xfrm>
            <a:custGeom>
              <a:avLst/>
              <a:gdLst/>
              <a:ahLst/>
              <a:cxnLst/>
              <a:rect l="l" t="t" r="r" b="b"/>
              <a:pathLst>
                <a:path w="15756" h="14801" extrusionOk="0">
                  <a:moveTo>
                    <a:pt x="11936" y="0"/>
                  </a:moveTo>
                  <a:lnTo>
                    <a:pt x="1" y="4397"/>
                  </a:lnTo>
                  <a:lnTo>
                    <a:pt x="3840" y="14800"/>
                  </a:lnTo>
                  <a:lnTo>
                    <a:pt x="15756" y="10404"/>
                  </a:lnTo>
                  <a:lnTo>
                    <a:pt x="11936" y="0"/>
                  </a:ln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2893;p34">
              <a:extLst>
                <a:ext uri="{FF2B5EF4-FFF2-40B4-BE49-F238E27FC236}">
                  <a16:creationId xmlns:a16="http://schemas.microsoft.com/office/drawing/2014/main" id="{98DB0D41-F6EC-D000-4E65-047027EAFA56}"/>
                </a:ext>
              </a:extLst>
            </p:cNvPr>
            <p:cNvSpPr/>
            <p:nvPr/>
          </p:nvSpPr>
          <p:spPr>
            <a:xfrm>
              <a:off x="3465548" y="3680077"/>
              <a:ext cx="452742" cy="473765"/>
            </a:xfrm>
            <a:custGeom>
              <a:avLst/>
              <a:gdLst/>
              <a:ahLst/>
              <a:cxnLst/>
              <a:rect l="l" t="t" r="r" b="b"/>
              <a:pathLst>
                <a:path w="15915" h="16654" extrusionOk="0">
                  <a:moveTo>
                    <a:pt x="9811" y="1"/>
                  </a:moveTo>
                  <a:cubicBezTo>
                    <a:pt x="9604" y="1"/>
                    <a:pt x="9394" y="37"/>
                    <a:pt x="9191" y="112"/>
                  </a:cubicBezTo>
                  <a:lnTo>
                    <a:pt x="1413" y="2976"/>
                  </a:lnTo>
                  <a:cubicBezTo>
                    <a:pt x="458" y="3314"/>
                    <a:pt x="1" y="4369"/>
                    <a:pt x="339" y="5284"/>
                  </a:cubicBezTo>
                  <a:lnTo>
                    <a:pt x="3382" y="13539"/>
                  </a:lnTo>
                  <a:cubicBezTo>
                    <a:pt x="3644" y="14324"/>
                    <a:pt x="4967" y="16653"/>
                    <a:pt x="7648" y="16653"/>
                  </a:cubicBezTo>
                  <a:cubicBezTo>
                    <a:pt x="8230" y="16653"/>
                    <a:pt x="8876" y="16543"/>
                    <a:pt x="9589" y="16285"/>
                  </a:cubicBezTo>
                  <a:lnTo>
                    <a:pt x="14483" y="14494"/>
                  </a:lnTo>
                  <a:cubicBezTo>
                    <a:pt x="15437" y="14136"/>
                    <a:pt x="15915" y="13102"/>
                    <a:pt x="15557" y="12167"/>
                  </a:cubicBezTo>
                  <a:lnTo>
                    <a:pt x="11499" y="1186"/>
                  </a:lnTo>
                  <a:cubicBezTo>
                    <a:pt x="11235" y="443"/>
                    <a:pt x="10539" y="1"/>
                    <a:pt x="9811"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2894;p34">
              <a:extLst>
                <a:ext uri="{FF2B5EF4-FFF2-40B4-BE49-F238E27FC236}">
                  <a16:creationId xmlns:a16="http://schemas.microsoft.com/office/drawing/2014/main" id="{8EFB1804-1954-0AB5-6D5D-A2D5C099DD0D}"/>
                </a:ext>
              </a:extLst>
            </p:cNvPr>
            <p:cNvSpPr/>
            <p:nvPr/>
          </p:nvSpPr>
          <p:spPr>
            <a:xfrm>
              <a:off x="3669829" y="3552035"/>
              <a:ext cx="476524" cy="238106"/>
            </a:xfrm>
            <a:custGeom>
              <a:avLst/>
              <a:gdLst/>
              <a:ahLst/>
              <a:cxnLst/>
              <a:rect l="l" t="t" r="r" b="b"/>
              <a:pathLst>
                <a:path w="16751" h="8370" extrusionOk="0">
                  <a:moveTo>
                    <a:pt x="14816" y="1"/>
                  </a:moveTo>
                  <a:cubicBezTo>
                    <a:pt x="14634" y="1"/>
                    <a:pt x="14448" y="32"/>
                    <a:pt x="14264" y="97"/>
                  </a:cubicBezTo>
                  <a:lnTo>
                    <a:pt x="1214" y="4891"/>
                  </a:lnTo>
                  <a:cubicBezTo>
                    <a:pt x="419" y="5190"/>
                    <a:pt x="1" y="6085"/>
                    <a:pt x="299" y="6900"/>
                  </a:cubicBezTo>
                  <a:lnTo>
                    <a:pt x="478" y="7358"/>
                  </a:lnTo>
                  <a:cubicBezTo>
                    <a:pt x="711" y="7979"/>
                    <a:pt x="1307" y="8370"/>
                    <a:pt x="1946" y="8370"/>
                  </a:cubicBezTo>
                  <a:cubicBezTo>
                    <a:pt x="2125" y="8370"/>
                    <a:pt x="2308" y="8339"/>
                    <a:pt x="2488" y="8273"/>
                  </a:cubicBezTo>
                  <a:lnTo>
                    <a:pt x="15537" y="3479"/>
                  </a:lnTo>
                  <a:cubicBezTo>
                    <a:pt x="16333" y="3180"/>
                    <a:pt x="16751" y="2285"/>
                    <a:pt x="16452" y="1450"/>
                  </a:cubicBezTo>
                  <a:lnTo>
                    <a:pt x="16293" y="1012"/>
                  </a:lnTo>
                  <a:cubicBezTo>
                    <a:pt x="16060" y="391"/>
                    <a:pt x="15464" y="1"/>
                    <a:pt x="14816"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2895;p34">
              <a:extLst>
                <a:ext uri="{FF2B5EF4-FFF2-40B4-BE49-F238E27FC236}">
                  <a16:creationId xmlns:a16="http://schemas.microsoft.com/office/drawing/2014/main" id="{0001632E-8FCB-6201-02BD-338157DAEBCA}"/>
                </a:ext>
              </a:extLst>
            </p:cNvPr>
            <p:cNvSpPr/>
            <p:nvPr/>
          </p:nvSpPr>
          <p:spPr>
            <a:xfrm>
              <a:off x="4051822" y="3567909"/>
              <a:ext cx="76438" cy="75329"/>
            </a:xfrm>
            <a:custGeom>
              <a:avLst/>
              <a:gdLst/>
              <a:ahLst/>
              <a:cxnLst/>
              <a:rect l="l" t="t" r="r" b="b"/>
              <a:pathLst>
                <a:path w="2687" h="2648" extrusionOk="0">
                  <a:moveTo>
                    <a:pt x="1152" y="0"/>
                  </a:moveTo>
                  <a:cubicBezTo>
                    <a:pt x="1001" y="0"/>
                    <a:pt x="847" y="25"/>
                    <a:pt x="697" y="76"/>
                  </a:cubicBezTo>
                  <a:cubicBezTo>
                    <a:pt x="1" y="335"/>
                    <a:pt x="199" y="892"/>
                    <a:pt x="458" y="1588"/>
                  </a:cubicBezTo>
                  <a:cubicBezTo>
                    <a:pt x="673" y="2166"/>
                    <a:pt x="873" y="2647"/>
                    <a:pt x="1333" y="2647"/>
                  </a:cubicBezTo>
                  <a:cubicBezTo>
                    <a:pt x="1427" y="2647"/>
                    <a:pt x="1533" y="2627"/>
                    <a:pt x="1652" y="2583"/>
                  </a:cubicBezTo>
                  <a:cubicBezTo>
                    <a:pt x="2328" y="2344"/>
                    <a:pt x="2686" y="1568"/>
                    <a:pt x="2408" y="872"/>
                  </a:cubicBezTo>
                  <a:cubicBezTo>
                    <a:pt x="2220" y="326"/>
                    <a:pt x="1703" y="0"/>
                    <a:pt x="1152"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2896;p34">
              <a:extLst>
                <a:ext uri="{FF2B5EF4-FFF2-40B4-BE49-F238E27FC236}">
                  <a16:creationId xmlns:a16="http://schemas.microsoft.com/office/drawing/2014/main" id="{15849631-04B1-C7B3-23A4-DC34D77DACA3}"/>
                </a:ext>
              </a:extLst>
            </p:cNvPr>
            <p:cNvSpPr/>
            <p:nvPr/>
          </p:nvSpPr>
          <p:spPr>
            <a:xfrm>
              <a:off x="3738302" y="3645969"/>
              <a:ext cx="477093" cy="238106"/>
            </a:xfrm>
            <a:custGeom>
              <a:avLst/>
              <a:gdLst/>
              <a:ahLst/>
              <a:cxnLst/>
              <a:rect l="l" t="t" r="r" b="b"/>
              <a:pathLst>
                <a:path w="16771" h="8370" extrusionOk="0">
                  <a:moveTo>
                    <a:pt x="14826" y="1"/>
                  </a:moveTo>
                  <a:cubicBezTo>
                    <a:pt x="14646" y="1"/>
                    <a:pt x="14463" y="32"/>
                    <a:pt x="14284" y="97"/>
                  </a:cubicBezTo>
                  <a:lnTo>
                    <a:pt x="1234" y="4891"/>
                  </a:lnTo>
                  <a:cubicBezTo>
                    <a:pt x="419" y="5190"/>
                    <a:pt x="1" y="6085"/>
                    <a:pt x="299" y="6901"/>
                  </a:cubicBezTo>
                  <a:lnTo>
                    <a:pt x="478" y="7358"/>
                  </a:lnTo>
                  <a:cubicBezTo>
                    <a:pt x="711" y="7979"/>
                    <a:pt x="1307" y="8370"/>
                    <a:pt x="1946" y="8370"/>
                  </a:cubicBezTo>
                  <a:cubicBezTo>
                    <a:pt x="2125" y="8370"/>
                    <a:pt x="2308" y="8339"/>
                    <a:pt x="2488" y="8273"/>
                  </a:cubicBezTo>
                  <a:lnTo>
                    <a:pt x="15537" y="3479"/>
                  </a:lnTo>
                  <a:cubicBezTo>
                    <a:pt x="16333" y="3181"/>
                    <a:pt x="16771" y="2285"/>
                    <a:pt x="16472" y="1470"/>
                  </a:cubicBezTo>
                  <a:lnTo>
                    <a:pt x="16293" y="1012"/>
                  </a:lnTo>
                  <a:cubicBezTo>
                    <a:pt x="16060" y="391"/>
                    <a:pt x="15464" y="1"/>
                    <a:pt x="14826"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2897;p34">
              <a:extLst>
                <a:ext uri="{FF2B5EF4-FFF2-40B4-BE49-F238E27FC236}">
                  <a16:creationId xmlns:a16="http://schemas.microsoft.com/office/drawing/2014/main" id="{194786C2-1E6B-09AA-E144-B295492DB4BB}"/>
                </a:ext>
              </a:extLst>
            </p:cNvPr>
            <p:cNvSpPr/>
            <p:nvPr/>
          </p:nvSpPr>
          <p:spPr>
            <a:xfrm>
              <a:off x="4120295" y="3661843"/>
              <a:ext cx="76438" cy="75699"/>
            </a:xfrm>
            <a:custGeom>
              <a:avLst/>
              <a:gdLst/>
              <a:ahLst/>
              <a:cxnLst/>
              <a:rect l="l" t="t" r="r" b="b"/>
              <a:pathLst>
                <a:path w="2687" h="2661" extrusionOk="0">
                  <a:moveTo>
                    <a:pt x="1152" y="0"/>
                  </a:moveTo>
                  <a:cubicBezTo>
                    <a:pt x="1001" y="0"/>
                    <a:pt x="847" y="25"/>
                    <a:pt x="697" y="76"/>
                  </a:cubicBezTo>
                  <a:cubicBezTo>
                    <a:pt x="1" y="335"/>
                    <a:pt x="199" y="912"/>
                    <a:pt x="458" y="1608"/>
                  </a:cubicBezTo>
                  <a:cubicBezTo>
                    <a:pt x="674" y="2190"/>
                    <a:pt x="876" y="2660"/>
                    <a:pt x="1343" y="2660"/>
                  </a:cubicBezTo>
                  <a:cubicBezTo>
                    <a:pt x="1435" y="2660"/>
                    <a:pt x="1537" y="2642"/>
                    <a:pt x="1652" y="2603"/>
                  </a:cubicBezTo>
                  <a:cubicBezTo>
                    <a:pt x="2308" y="2344"/>
                    <a:pt x="2686" y="1568"/>
                    <a:pt x="2408" y="872"/>
                  </a:cubicBezTo>
                  <a:cubicBezTo>
                    <a:pt x="2220" y="326"/>
                    <a:pt x="1703" y="0"/>
                    <a:pt x="1152"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2898;p34">
              <a:extLst>
                <a:ext uri="{FF2B5EF4-FFF2-40B4-BE49-F238E27FC236}">
                  <a16:creationId xmlns:a16="http://schemas.microsoft.com/office/drawing/2014/main" id="{4A8EC715-88BF-6C35-D2D0-39E8F2A8FC3A}"/>
                </a:ext>
              </a:extLst>
            </p:cNvPr>
            <p:cNvSpPr/>
            <p:nvPr/>
          </p:nvSpPr>
          <p:spPr>
            <a:xfrm>
              <a:off x="3728687" y="3767070"/>
              <a:ext cx="476524" cy="238106"/>
            </a:xfrm>
            <a:custGeom>
              <a:avLst/>
              <a:gdLst/>
              <a:ahLst/>
              <a:cxnLst/>
              <a:rect l="l" t="t" r="r" b="b"/>
              <a:pathLst>
                <a:path w="16751" h="8370" extrusionOk="0">
                  <a:moveTo>
                    <a:pt x="14808" y="1"/>
                  </a:moveTo>
                  <a:cubicBezTo>
                    <a:pt x="14627" y="1"/>
                    <a:pt x="14443" y="32"/>
                    <a:pt x="14264" y="97"/>
                  </a:cubicBezTo>
                  <a:lnTo>
                    <a:pt x="1214" y="4891"/>
                  </a:lnTo>
                  <a:cubicBezTo>
                    <a:pt x="419" y="5190"/>
                    <a:pt x="1" y="6085"/>
                    <a:pt x="299" y="6901"/>
                  </a:cubicBezTo>
                  <a:lnTo>
                    <a:pt x="458" y="7358"/>
                  </a:lnTo>
                  <a:cubicBezTo>
                    <a:pt x="691" y="7979"/>
                    <a:pt x="1287" y="8370"/>
                    <a:pt x="1935" y="8370"/>
                  </a:cubicBezTo>
                  <a:cubicBezTo>
                    <a:pt x="2117" y="8370"/>
                    <a:pt x="2304" y="8339"/>
                    <a:pt x="2487" y="8273"/>
                  </a:cubicBezTo>
                  <a:lnTo>
                    <a:pt x="15537" y="3479"/>
                  </a:lnTo>
                  <a:cubicBezTo>
                    <a:pt x="16333" y="3181"/>
                    <a:pt x="16750" y="2286"/>
                    <a:pt x="16452" y="1450"/>
                  </a:cubicBezTo>
                  <a:lnTo>
                    <a:pt x="16273" y="1012"/>
                  </a:lnTo>
                  <a:cubicBezTo>
                    <a:pt x="16056" y="392"/>
                    <a:pt x="15451" y="1"/>
                    <a:pt x="14808"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2899;p34">
              <a:extLst>
                <a:ext uri="{FF2B5EF4-FFF2-40B4-BE49-F238E27FC236}">
                  <a16:creationId xmlns:a16="http://schemas.microsoft.com/office/drawing/2014/main" id="{75CE83E4-AD6C-A12D-0CB2-F6E0A8ADD57B}"/>
                </a:ext>
              </a:extLst>
            </p:cNvPr>
            <p:cNvSpPr/>
            <p:nvPr/>
          </p:nvSpPr>
          <p:spPr>
            <a:xfrm>
              <a:off x="4111249" y="3782944"/>
              <a:ext cx="75841" cy="75329"/>
            </a:xfrm>
            <a:custGeom>
              <a:avLst/>
              <a:gdLst/>
              <a:ahLst/>
              <a:cxnLst/>
              <a:rect l="l" t="t" r="r" b="b"/>
              <a:pathLst>
                <a:path w="2666" h="2648" extrusionOk="0">
                  <a:moveTo>
                    <a:pt x="1132" y="0"/>
                  </a:moveTo>
                  <a:cubicBezTo>
                    <a:pt x="981" y="0"/>
                    <a:pt x="827" y="25"/>
                    <a:pt x="677" y="76"/>
                  </a:cubicBezTo>
                  <a:cubicBezTo>
                    <a:pt x="0" y="335"/>
                    <a:pt x="179" y="892"/>
                    <a:pt x="418" y="1588"/>
                  </a:cubicBezTo>
                  <a:cubicBezTo>
                    <a:pt x="649" y="2166"/>
                    <a:pt x="839" y="2647"/>
                    <a:pt x="1294" y="2647"/>
                  </a:cubicBezTo>
                  <a:cubicBezTo>
                    <a:pt x="1388" y="2647"/>
                    <a:pt x="1493" y="2627"/>
                    <a:pt x="1612" y="2583"/>
                  </a:cubicBezTo>
                  <a:cubicBezTo>
                    <a:pt x="2288" y="2344"/>
                    <a:pt x="2666" y="1568"/>
                    <a:pt x="2387" y="872"/>
                  </a:cubicBezTo>
                  <a:cubicBezTo>
                    <a:pt x="2200" y="326"/>
                    <a:pt x="1683" y="0"/>
                    <a:pt x="1132"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2900;p34">
              <a:extLst>
                <a:ext uri="{FF2B5EF4-FFF2-40B4-BE49-F238E27FC236}">
                  <a16:creationId xmlns:a16="http://schemas.microsoft.com/office/drawing/2014/main" id="{B1A195EC-F998-EAE7-E77A-408730ED9518}"/>
                </a:ext>
              </a:extLst>
            </p:cNvPr>
            <p:cNvSpPr/>
            <p:nvPr/>
          </p:nvSpPr>
          <p:spPr>
            <a:xfrm>
              <a:off x="3702658" y="3895539"/>
              <a:ext cx="476524" cy="238106"/>
            </a:xfrm>
            <a:custGeom>
              <a:avLst/>
              <a:gdLst/>
              <a:ahLst/>
              <a:cxnLst/>
              <a:rect l="l" t="t" r="r" b="b"/>
              <a:pathLst>
                <a:path w="16751" h="8370" extrusionOk="0">
                  <a:moveTo>
                    <a:pt x="14806" y="0"/>
                  </a:moveTo>
                  <a:cubicBezTo>
                    <a:pt x="14626" y="0"/>
                    <a:pt x="14443" y="31"/>
                    <a:pt x="14264" y="97"/>
                  </a:cubicBezTo>
                  <a:lnTo>
                    <a:pt x="1214" y="4891"/>
                  </a:lnTo>
                  <a:cubicBezTo>
                    <a:pt x="418" y="5190"/>
                    <a:pt x="1" y="6085"/>
                    <a:pt x="299" y="6920"/>
                  </a:cubicBezTo>
                  <a:lnTo>
                    <a:pt x="458" y="7358"/>
                  </a:lnTo>
                  <a:cubicBezTo>
                    <a:pt x="691" y="7979"/>
                    <a:pt x="1287" y="8369"/>
                    <a:pt x="1935" y="8369"/>
                  </a:cubicBezTo>
                  <a:cubicBezTo>
                    <a:pt x="2117" y="8369"/>
                    <a:pt x="2304" y="8338"/>
                    <a:pt x="2487" y="8273"/>
                  </a:cubicBezTo>
                  <a:lnTo>
                    <a:pt x="15537" y="3479"/>
                  </a:lnTo>
                  <a:cubicBezTo>
                    <a:pt x="16333" y="3180"/>
                    <a:pt x="16750" y="2285"/>
                    <a:pt x="16452" y="1470"/>
                  </a:cubicBezTo>
                  <a:lnTo>
                    <a:pt x="16273" y="1012"/>
                  </a:lnTo>
                  <a:cubicBezTo>
                    <a:pt x="16040" y="391"/>
                    <a:pt x="15444" y="0"/>
                    <a:pt x="14806"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2901;p34">
              <a:extLst>
                <a:ext uri="{FF2B5EF4-FFF2-40B4-BE49-F238E27FC236}">
                  <a16:creationId xmlns:a16="http://schemas.microsoft.com/office/drawing/2014/main" id="{0FFCE02B-0BA0-34D2-517C-0436C8C80953}"/>
                </a:ext>
              </a:extLst>
            </p:cNvPr>
            <p:cNvSpPr/>
            <p:nvPr/>
          </p:nvSpPr>
          <p:spPr>
            <a:xfrm>
              <a:off x="4084651" y="3911725"/>
              <a:ext cx="75841" cy="75357"/>
            </a:xfrm>
            <a:custGeom>
              <a:avLst/>
              <a:gdLst/>
              <a:ahLst/>
              <a:cxnLst/>
              <a:rect l="l" t="t" r="r" b="b"/>
              <a:pathLst>
                <a:path w="2666" h="2649" extrusionOk="0">
                  <a:moveTo>
                    <a:pt x="1143" y="1"/>
                  </a:moveTo>
                  <a:cubicBezTo>
                    <a:pt x="988" y="1"/>
                    <a:pt x="830" y="28"/>
                    <a:pt x="677" y="85"/>
                  </a:cubicBezTo>
                  <a:cubicBezTo>
                    <a:pt x="0" y="324"/>
                    <a:pt x="179" y="901"/>
                    <a:pt x="438" y="1597"/>
                  </a:cubicBezTo>
                  <a:cubicBezTo>
                    <a:pt x="671" y="2178"/>
                    <a:pt x="862" y="2649"/>
                    <a:pt x="1324" y="2649"/>
                  </a:cubicBezTo>
                  <a:cubicBezTo>
                    <a:pt x="1415" y="2649"/>
                    <a:pt x="1517" y="2631"/>
                    <a:pt x="1632" y="2591"/>
                  </a:cubicBezTo>
                  <a:cubicBezTo>
                    <a:pt x="2328" y="2333"/>
                    <a:pt x="2666" y="1577"/>
                    <a:pt x="2407" y="881"/>
                  </a:cubicBezTo>
                  <a:cubicBezTo>
                    <a:pt x="2206" y="338"/>
                    <a:pt x="1690" y="1"/>
                    <a:pt x="1143"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2902;p34">
              <a:extLst>
                <a:ext uri="{FF2B5EF4-FFF2-40B4-BE49-F238E27FC236}">
                  <a16:creationId xmlns:a16="http://schemas.microsoft.com/office/drawing/2014/main" id="{C2653038-73A8-E6FA-3787-5F3CF504ADF5}"/>
                </a:ext>
              </a:extLst>
            </p:cNvPr>
            <p:cNvSpPr/>
            <p:nvPr/>
          </p:nvSpPr>
          <p:spPr>
            <a:xfrm>
              <a:off x="2579920" y="3830935"/>
              <a:ext cx="949606" cy="661006"/>
            </a:xfrm>
            <a:custGeom>
              <a:avLst/>
              <a:gdLst/>
              <a:ahLst/>
              <a:cxnLst/>
              <a:rect l="l" t="t" r="r" b="b"/>
              <a:pathLst>
                <a:path w="33381" h="23236" extrusionOk="0">
                  <a:moveTo>
                    <a:pt x="28746" y="1"/>
                  </a:moveTo>
                  <a:lnTo>
                    <a:pt x="1" y="10604"/>
                  </a:lnTo>
                  <a:lnTo>
                    <a:pt x="4636" y="23235"/>
                  </a:lnTo>
                  <a:lnTo>
                    <a:pt x="33381" y="12633"/>
                  </a:lnTo>
                  <a:lnTo>
                    <a:pt x="32386" y="9887"/>
                  </a:lnTo>
                  <a:lnTo>
                    <a:pt x="28865" y="10385"/>
                  </a:lnTo>
                  <a:lnTo>
                    <a:pt x="31928" y="8634"/>
                  </a:lnTo>
                  <a:lnTo>
                    <a:pt x="28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2903;p34">
              <a:extLst>
                <a:ext uri="{FF2B5EF4-FFF2-40B4-BE49-F238E27FC236}">
                  <a16:creationId xmlns:a16="http://schemas.microsoft.com/office/drawing/2014/main" id="{CE22B998-8E03-28AF-DFBF-07E8E9FE8FC3}"/>
                </a:ext>
              </a:extLst>
            </p:cNvPr>
            <p:cNvSpPr/>
            <p:nvPr/>
          </p:nvSpPr>
          <p:spPr>
            <a:xfrm>
              <a:off x="3428765" y="4139988"/>
              <a:ext cx="57748" cy="52030"/>
            </a:xfrm>
            <a:custGeom>
              <a:avLst/>
              <a:gdLst/>
              <a:ahLst/>
              <a:cxnLst/>
              <a:rect l="l" t="t" r="r" b="b"/>
              <a:pathLst>
                <a:path w="2030" h="1829" extrusionOk="0">
                  <a:moveTo>
                    <a:pt x="1028" y="1"/>
                  </a:moveTo>
                  <a:cubicBezTo>
                    <a:pt x="925" y="1"/>
                    <a:pt x="820" y="19"/>
                    <a:pt x="717" y="58"/>
                  </a:cubicBezTo>
                  <a:cubicBezTo>
                    <a:pt x="239" y="237"/>
                    <a:pt x="1" y="754"/>
                    <a:pt x="160" y="1232"/>
                  </a:cubicBezTo>
                  <a:cubicBezTo>
                    <a:pt x="299" y="1601"/>
                    <a:pt x="640" y="1828"/>
                    <a:pt x="1009" y="1828"/>
                  </a:cubicBezTo>
                  <a:cubicBezTo>
                    <a:pt x="1117" y="1828"/>
                    <a:pt x="1226" y="1809"/>
                    <a:pt x="1334" y="1769"/>
                  </a:cubicBezTo>
                  <a:cubicBezTo>
                    <a:pt x="1811" y="1609"/>
                    <a:pt x="2030" y="1072"/>
                    <a:pt x="1890" y="615"/>
                  </a:cubicBezTo>
                  <a:cubicBezTo>
                    <a:pt x="1750" y="241"/>
                    <a:pt x="1402" y="1"/>
                    <a:pt x="1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2904;p34">
              <a:extLst>
                <a:ext uri="{FF2B5EF4-FFF2-40B4-BE49-F238E27FC236}">
                  <a16:creationId xmlns:a16="http://schemas.microsoft.com/office/drawing/2014/main" id="{4274010D-F1F8-9F0C-D48C-87FFFCA0F0F1}"/>
                </a:ext>
              </a:extLst>
            </p:cNvPr>
            <p:cNvSpPr/>
            <p:nvPr/>
          </p:nvSpPr>
          <p:spPr>
            <a:xfrm>
              <a:off x="3437811" y="4149034"/>
              <a:ext cx="39087" cy="34165"/>
            </a:xfrm>
            <a:custGeom>
              <a:avLst/>
              <a:gdLst/>
              <a:ahLst/>
              <a:cxnLst/>
              <a:rect l="l" t="t" r="r" b="b"/>
              <a:pathLst>
                <a:path w="1374" h="1201" extrusionOk="0">
                  <a:moveTo>
                    <a:pt x="673" y="1"/>
                  </a:moveTo>
                  <a:cubicBezTo>
                    <a:pt x="608" y="1"/>
                    <a:pt x="542" y="13"/>
                    <a:pt x="478" y="38"/>
                  </a:cubicBezTo>
                  <a:cubicBezTo>
                    <a:pt x="180" y="158"/>
                    <a:pt x="1" y="516"/>
                    <a:pt x="120" y="814"/>
                  </a:cubicBezTo>
                  <a:cubicBezTo>
                    <a:pt x="211" y="1042"/>
                    <a:pt x="442" y="1200"/>
                    <a:pt x="679" y="1200"/>
                  </a:cubicBezTo>
                  <a:cubicBezTo>
                    <a:pt x="752" y="1200"/>
                    <a:pt x="826" y="1185"/>
                    <a:pt x="896" y="1152"/>
                  </a:cubicBezTo>
                  <a:cubicBezTo>
                    <a:pt x="1214" y="1033"/>
                    <a:pt x="1374" y="695"/>
                    <a:pt x="1234" y="396"/>
                  </a:cubicBezTo>
                  <a:cubicBezTo>
                    <a:pt x="1140" y="162"/>
                    <a:pt x="911" y="1"/>
                    <a:pt x="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2905;p34">
              <a:extLst>
                <a:ext uri="{FF2B5EF4-FFF2-40B4-BE49-F238E27FC236}">
                  <a16:creationId xmlns:a16="http://schemas.microsoft.com/office/drawing/2014/main" id="{9BCB7AAF-B3D9-E5B2-4276-1BA8C5A980AF}"/>
                </a:ext>
              </a:extLst>
            </p:cNvPr>
            <p:cNvSpPr/>
            <p:nvPr/>
          </p:nvSpPr>
          <p:spPr>
            <a:xfrm>
              <a:off x="3458208" y="1848827"/>
              <a:ext cx="421620" cy="155750"/>
            </a:xfrm>
            <a:custGeom>
              <a:avLst/>
              <a:gdLst/>
              <a:ahLst/>
              <a:cxnLst/>
              <a:rect l="l" t="t" r="r" b="b"/>
              <a:pathLst>
                <a:path w="14821" h="5475" extrusionOk="0">
                  <a:moveTo>
                    <a:pt x="12730" y="1"/>
                  </a:moveTo>
                  <a:cubicBezTo>
                    <a:pt x="12658" y="1"/>
                    <a:pt x="12586" y="4"/>
                    <a:pt x="12513" y="12"/>
                  </a:cubicBezTo>
                  <a:lnTo>
                    <a:pt x="1890" y="1405"/>
                  </a:lnTo>
                  <a:cubicBezTo>
                    <a:pt x="796" y="1524"/>
                    <a:pt x="0" y="2499"/>
                    <a:pt x="139" y="3593"/>
                  </a:cubicBezTo>
                  <a:lnTo>
                    <a:pt x="139" y="3693"/>
                  </a:lnTo>
                  <a:cubicBezTo>
                    <a:pt x="251" y="4714"/>
                    <a:pt x="1090" y="5475"/>
                    <a:pt x="2091" y="5475"/>
                  </a:cubicBezTo>
                  <a:cubicBezTo>
                    <a:pt x="2162" y="5475"/>
                    <a:pt x="2235" y="5471"/>
                    <a:pt x="2308" y="5463"/>
                  </a:cubicBezTo>
                  <a:lnTo>
                    <a:pt x="12930" y="4071"/>
                  </a:lnTo>
                  <a:cubicBezTo>
                    <a:pt x="14024" y="3931"/>
                    <a:pt x="14820" y="2976"/>
                    <a:pt x="14701" y="1882"/>
                  </a:cubicBezTo>
                  <a:lnTo>
                    <a:pt x="14701" y="1783"/>
                  </a:lnTo>
                  <a:cubicBezTo>
                    <a:pt x="14589" y="762"/>
                    <a:pt x="13733" y="1"/>
                    <a:pt x="12730"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2906;p34">
              <a:extLst>
                <a:ext uri="{FF2B5EF4-FFF2-40B4-BE49-F238E27FC236}">
                  <a16:creationId xmlns:a16="http://schemas.microsoft.com/office/drawing/2014/main" id="{4A8627B3-62EB-06C5-63FA-B67A3E7E4BB3}"/>
                </a:ext>
              </a:extLst>
            </p:cNvPr>
            <p:cNvSpPr/>
            <p:nvPr/>
          </p:nvSpPr>
          <p:spPr>
            <a:xfrm>
              <a:off x="3511405" y="1832811"/>
              <a:ext cx="1140859" cy="1021379"/>
            </a:xfrm>
            <a:custGeom>
              <a:avLst/>
              <a:gdLst/>
              <a:ahLst/>
              <a:cxnLst/>
              <a:rect l="l" t="t" r="r" b="b"/>
              <a:pathLst>
                <a:path w="40104" h="35904" extrusionOk="0">
                  <a:moveTo>
                    <a:pt x="7910" y="0"/>
                  </a:moveTo>
                  <a:cubicBezTo>
                    <a:pt x="6390" y="0"/>
                    <a:pt x="5038" y="1099"/>
                    <a:pt x="4774" y="2664"/>
                  </a:cubicBezTo>
                  <a:lnTo>
                    <a:pt x="318" y="27669"/>
                  </a:lnTo>
                  <a:cubicBezTo>
                    <a:pt x="0" y="29420"/>
                    <a:pt x="1174" y="31111"/>
                    <a:pt x="2924" y="31409"/>
                  </a:cubicBezTo>
                  <a:lnTo>
                    <a:pt x="12154" y="33040"/>
                  </a:lnTo>
                  <a:cubicBezTo>
                    <a:pt x="11856" y="32344"/>
                    <a:pt x="11757" y="31568"/>
                    <a:pt x="11916" y="30773"/>
                  </a:cubicBezTo>
                  <a:cubicBezTo>
                    <a:pt x="12271" y="28854"/>
                    <a:pt x="13944" y="27490"/>
                    <a:pt x="15842" y="27490"/>
                  </a:cubicBezTo>
                  <a:cubicBezTo>
                    <a:pt x="16069" y="27490"/>
                    <a:pt x="16299" y="27510"/>
                    <a:pt x="16531" y="27550"/>
                  </a:cubicBezTo>
                  <a:cubicBezTo>
                    <a:pt x="18699" y="27948"/>
                    <a:pt x="20131" y="30017"/>
                    <a:pt x="19773" y="32165"/>
                  </a:cubicBezTo>
                  <a:cubicBezTo>
                    <a:pt x="19614" y="32961"/>
                    <a:pt x="19236" y="33657"/>
                    <a:pt x="18739" y="34214"/>
                  </a:cubicBezTo>
                  <a:lnTo>
                    <a:pt x="27969" y="35845"/>
                  </a:lnTo>
                  <a:cubicBezTo>
                    <a:pt x="28172" y="35884"/>
                    <a:pt x="28374" y="35903"/>
                    <a:pt x="28573" y="35903"/>
                  </a:cubicBezTo>
                  <a:cubicBezTo>
                    <a:pt x="30093" y="35903"/>
                    <a:pt x="31445" y="34805"/>
                    <a:pt x="31709" y="33239"/>
                  </a:cubicBezTo>
                  <a:lnTo>
                    <a:pt x="33420" y="23611"/>
                  </a:lnTo>
                  <a:cubicBezTo>
                    <a:pt x="33937" y="24188"/>
                    <a:pt x="34653" y="24606"/>
                    <a:pt x="35489" y="24765"/>
                  </a:cubicBezTo>
                  <a:cubicBezTo>
                    <a:pt x="35701" y="24801"/>
                    <a:pt x="35912" y="24818"/>
                    <a:pt x="36120" y="24818"/>
                  </a:cubicBezTo>
                  <a:cubicBezTo>
                    <a:pt x="37884" y="24818"/>
                    <a:pt x="39447" y="23578"/>
                    <a:pt x="39785" y="21781"/>
                  </a:cubicBezTo>
                  <a:cubicBezTo>
                    <a:pt x="40104" y="19792"/>
                    <a:pt x="38771" y="17882"/>
                    <a:pt x="36742" y="17504"/>
                  </a:cubicBezTo>
                  <a:cubicBezTo>
                    <a:pt x="36532" y="17468"/>
                    <a:pt x="36322" y="17451"/>
                    <a:pt x="36115" y="17451"/>
                  </a:cubicBezTo>
                  <a:cubicBezTo>
                    <a:pt x="35515" y="17451"/>
                    <a:pt x="34932" y="17596"/>
                    <a:pt x="34414" y="17862"/>
                  </a:cubicBezTo>
                  <a:lnTo>
                    <a:pt x="36125" y="8234"/>
                  </a:lnTo>
                  <a:cubicBezTo>
                    <a:pt x="36443" y="6484"/>
                    <a:pt x="35290" y="4793"/>
                    <a:pt x="33519" y="4494"/>
                  </a:cubicBezTo>
                  <a:lnTo>
                    <a:pt x="8514" y="58"/>
                  </a:lnTo>
                  <a:cubicBezTo>
                    <a:pt x="8311" y="19"/>
                    <a:pt x="8109" y="0"/>
                    <a:pt x="79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2907;p34">
              <a:extLst>
                <a:ext uri="{FF2B5EF4-FFF2-40B4-BE49-F238E27FC236}">
                  <a16:creationId xmlns:a16="http://schemas.microsoft.com/office/drawing/2014/main" id="{69C40880-9A23-1371-CD26-F56F6EC89D44}"/>
                </a:ext>
              </a:extLst>
            </p:cNvPr>
            <p:cNvSpPr/>
            <p:nvPr/>
          </p:nvSpPr>
          <p:spPr>
            <a:xfrm>
              <a:off x="3557234" y="1931779"/>
              <a:ext cx="520077" cy="612389"/>
            </a:xfrm>
            <a:custGeom>
              <a:avLst/>
              <a:gdLst/>
              <a:ahLst/>
              <a:cxnLst/>
              <a:rect l="l" t="t" r="r" b="b"/>
              <a:pathLst>
                <a:path w="18282" h="21527" extrusionOk="0">
                  <a:moveTo>
                    <a:pt x="3004" y="1"/>
                  </a:moveTo>
                  <a:lnTo>
                    <a:pt x="0" y="16890"/>
                  </a:lnTo>
                  <a:lnTo>
                    <a:pt x="5789" y="21206"/>
                  </a:lnTo>
                  <a:cubicBezTo>
                    <a:pt x="6071" y="21424"/>
                    <a:pt x="6398" y="21527"/>
                    <a:pt x="6722" y="21527"/>
                  </a:cubicBezTo>
                  <a:cubicBezTo>
                    <a:pt x="7199" y="21527"/>
                    <a:pt x="7669" y="21303"/>
                    <a:pt x="7977" y="20888"/>
                  </a:cubicBezTo>
                  <a:lnTo>
                    <a:pt x="8256" y="20510"/>
                  </a:lnTo>
                  <a:cubicBezTo>
                    <a:pt x="8773" y="19814"/>
                    <a:pt x="8634" y="18859"/>
                    <a:pt x="7938" y="18322"/>
                  </a:cubicBezTo>
                  <a:lnTo>
                    <a:pt x="1353" y="13428"/>
                  </a:lnTo>
                  <a:lnTo>
                    <a:pt x="1452" y="13289"/>
                  </a:lnTo>
                  <a:lnTo>
                    <a:pt x="1552" y="13150"/>
                  </a:lnTo>
                  <a:lnTo>
                    <a:pt x="10046" y="19496"/>
                  </a:lnTo>
                  <a:cubicBezTo>
                    <a:pt x="10329" y="19706"/>
                    <a:pt x="10658" y="19808"/>
                    <a:pt x="10984" y="19808"/>
                  </a:cubicBezTo>
                  <a:cubicBezTo>
                    <a:pt x="11459" y="19808"/>
                    <a:pt x="11927" y="19591"/>
                    <a:pt x="12234" y="19177"/>
                  </a:cubicBezTo>
                  <a:lnTo>
                    <a:pt x="12513" y="18799"/>
                  </a:lnTo>
                  <a:cubicBezTo>
                    <a:pt x="12533" y="18760"/>
                    <a:pt x="12573" y="18720"/>
                    <a:pt x="12592" y="18680"/>
                  </a:cubicBezTo>
                  <a:lnTo>
                    <a:pt x="12612" y="18660"/>
                  </a:lnTo>
                  <a:cubicBezTo>
                    <a:pt x="12632" y="18620"/>
                    <a:pt x="12632" y="18600"/>
                    <a:pt x="12652" y="18561"/>
                  </a:cubicBezTo>
                  <a:lnTo>
                    <a:pt x="12692" y="18521"/>
                  </a:lnTo>
                  <a:cubicBezTo>
                    <a:pt x="12712" y="18481"/>
                    <a:pt x="12712" y="18461"/>
                    <a:pt x="12732" y="18402"/>
                  </a:cubicBezTo>
                  <a:lnTo>
                    <a:pt x="12732" y="18382"/>
                  </a:lnTo>
                  <a:cubicBezTo>
                    <a:pt x="12732" y="18362"/>
                    <a:pt x="12752" y="18302"/>
                    <a:pt x="12752" y="18282"/>
                  </a:cubicBezTo>
                  <a:lnTo>
                    <a:pt x="12752" y="18222"/>
                  </a:lnTo>
                  <a:cubicBezTo>
                    <a:pt x="12752" y="18203"/>
                    <a:pt x="12752" y="18183"/>
                    <a:pt x="12791" y="18123"/>
                  </a:cubicBezTo>
                  <a:lnTo>
                    <a:pt x="12791" y="18083"/>
                  </a:lnTo>
                  <a:lnTo>
                    <a:pt x="12791" y="17964"/>
                  </a:lnTo>
                  <a:lnTo>
                    <a:pt x="12791" y="17904"/>
                  </a:lnTo>
                  <a:lnTo>
                    <a:pt x="12791" y="17825"/>
                  </a:lnTo>
                  <a:lnTo>
                    <a:pt x="12791" y="17765"/>
                  </a:lnTo>
                  <a:lnTo>
                    <a:pt x="12791" y="17685"/>
                  </a:lnTo>
                  <a:cubicBezTo>
                    <a:pt x="12791" y="17665"/>
                    <a:pt x="12791" y="17606"/>
                    <a:pt x="12752" y="17586"/>
                  </a:cubicBezTo>
                  <a:cubicBezTo>
                    <a:pt x="12752" y="17566"/>
                    <a:pt x="12752" y="17526"/>
                    <a:pt x="12732" y="17506"/>
                  </a:cubicBezTo>
                  <a:cubicBezTo>
                    <a:pt x="12732" y="17486"/>
                    <a:pt x="12712" y="17467"/>
                    <a:pt x="12712" y="17427"/>
                  </a:cubicBezTo>
                  <a:cubicBezTo>
                    <a:pt x="12712" y="17407"/>
                    <a:pt x="12712" y="17407"/>
                    <a:pt x="12692" y="17387"/>
                  </a:cubicBezTo>
                  <a:cubicBezTo>
                    <a:pt x="12692" y="17367"/>
                    <a:pt x="12672" y="17327"/>
                    <a:pt x="12672" y="17307"/>
                  </a:cubicBezTo>
                  <a:cubicBezTo>
                    <a:pt x="12672" y="17288"/>
                    <a:pt x="12672" y="17288"/>
                    <a:pt x="12632" y="17268"/>
                  </a:cubicBezTo>
                  <a:lnTo>
                    <a:pt x="12573" y="17108"/>
                  </a:lnTo>
                  <a:lnTo>
                    <a:pt x="12573" y="17089"/>
                  </a:lnTo>
                  <a:cubicBezTo>
                    <a:pt x="12473" y="16910"/>
                    <a:pt x="12314" y="16731"/>
                    <a:pt x="12135" y="16591"/>
                  </a:cubicBezTo>
                  <a:lnTo>
                    <a:pt x="3621" y="10246"/>
                  </a:lnTo>
                  <a:lnTo>
                    <a:pt x="3780" y="10027"/>
                  </a:lnTo>
                  <a:lnTo>
                    <a:pt x="13726" y="17427"/>
                  </a:lnTo>
                  <a:cubicBezTo>
                    <a:pt x="14008" y="17644"/>
                    <a:pt x="14335" y="17747"/>
                    <a:pt x="14659" y="17747"/>
                  </a:cubicBezTo>
                  <a:cubicBezTo>
                    <a:pt x="15136" y="17747"/>
                    <a:pt x="15606" y="17523"/>
                    <a:pt x="15914" y="17108"/>
                  </a:cubicBezTo>
                  <a:lnTo>
                    <a:pt x="16193" y="16731"/>
                  </a:lnTo>
                  <a:cubicBezTo>
                    <a:pt x="16710" y="16034"/>
                    <a:pt x="16571" y="15079"/>
                    <a:pt x="15875" y="14542"/>
                  </a:cubicBezTo>
                  <a:lnTo>
                    <a:pt x="5928" y="7142"/>
                  </a:lnTo>
                  <a:lnTo>
                    <a:pt x="6127" y="6864"/>
                  </a:lnTo>
                  <a:lnTo>
                    <a:pt x="15298" y="13647"/>
                  </a:lnTo>
                  <a:cubicBezTo>
                    <a:pt x="15581" y="13857"/>
                    <a:pt x="15910" y="13959"/>
                    <a:pt x="16235" y="13959"/>
                  </a:cubicBezTo>
                  <a:cubicBezTo>
                    <a:pt x="16711" y="13959"/>
                    <a:pt x="17179" y="13742"/>
                    <a:pt x="17486" y="13329"/>
                  </a:cubicBezTo>
                  <a:lnTo>
                    <a:pt x="17764" y="12951"/>
                  </a:lnTo>
                  <a:cubicBezTo>
                    <a:pt x="18282" y="12255"/>
                    <a:pt x="18123" y="11300"/>
                    <a:pt x="17426" y="10763"/>
                  </a:cubicBezTo>
                  <a:lnTo>
                    <a:pt x="6286" y="2467"/>
                  </a:lnTo>
                  <a:lnTo>
                    <a:pt x="300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2908;p34">
              <a:extLst>
                <a:ext uri="{FF2B5EF4-FFF2-40B4-BE49-F238E27FC236}">
                  <a16:creationId xmlns:a16="http://schemas.microsoft.com/office/drawing/2014/main" id="{7A30CB94-78A7-AB3A-B9E5-FF158C1422B9}"/>
                </a:ext>
              </a:extLst>
            </p:cNvPr>
            <p:cNvSpPr/>
            <p:nvPr/>
          </p:nvSpPr>
          <p:spPr>
            <a:xfrm>
              <a:off x="3025294" y="1724113"/>
              <a:ext cx="478202" cy="469156"/>
            </a:xfrm>
            <a:custGeom>
              <a:avLst/>
              <a:gdLst/>
              <a:ahLst/>
              <a:cxnLst/>
              <a:rect l="l" t="t" r="r" b="b"/>
              <a:pathLst>
                <a:path w="16810" h="16492" extrusionOk="0">
                  <a:moveTo>
                    <a:pt x="6624" y="0"/>
                  </a:moveTo>
                  <a:lnTo>
                    <a:pt x="0" y="8892"/>
                  </a:lnTo>
                  <a:lnTo>
                    <a:pt x="10185" y="16491"/>
                  </a:lnTo>
                  <a:lnTo>
                    <a:pt x="16810" y="7599"/>
                  </a:lnTo>
                  <a:lnTo>
                    <a:pt x="6624"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2909;p34">
              <a:extLst>
                <a:ext uri="{FF2B5EF4-FFF2-40B4-BE49-F238E27FC236}">
                  <a16:creationId xmlns:a16="http://schemas.microsoft.com/office/drawing/2014/main" id="{760C53FE-6BAA-ECF2-A7E0-FA883993EE85}"/>
                </a:ext>
              </a:extLst>
            </p:cNvPr>
            <p:cNvSpPr/>
            <p:nvPr/>
          </p:nvSpPr>
          <p:spPr>
            <a:xfrm>
              <a:off x="3258990" y="1888340"/>
              <a:ext cx="503691" cy="511344"/>
            </a:xfrm>
            <a:custGeom>
              <a:avLst/>
              <a:gdLst/>
              <a:ahLst/>
              <a:cxnLst/>
              <a:rect l="l" t="t" r="r" b="b"/>
              <a:pathLst>
                <a:path w="17706" h="17975" extrusionOk="0">
                  <a:moveTo>
                    <a:pt x="9009" y="0"/>
                  </a:moveTo>
                  <a:cubicBezTo>
                    <a:pt x="8460" y="0"/>
                    <a:pt x="7918" y="255"/>
                    <a:pt x="7560" y="732"/>
                  </a:cubicBezTo>
                  <a:lnTo>
                    <a:pt x="2308" y="7794"/>
                  </a:lnTo>
                  <a:cubicBezTo>
                    <a:pt x="1712" y="8590"/>
                    <a:pt x="1" y="11952"/>
                    <a:pt x="3422" y="14518"/>
                  </a:cubicBezTo>
                  <a:lnTo>
                    <a:pt x="7600" y="17621"/>
                  </a:lnTo>
                  <a:cubicBezTo>
                    <a:pt x="7919" y="17860"/>
                    <a:pt x="8289" y="17975"/>
                    <a:pt x="8657" y="17975"/>
                  </a:cubicBezTo>
                  <a:cubicBezTo>
                    <a:pt x="9206" y="17975"/>
                    <a:pt x="9749" y="17720"/>
                    <a:pt x="10106" y="17243"/>
                  </a:cubicBezTo>
                  <a:lnTo>
                    <a:pt x="17109" y="7854"/>
                  </a:lnTo>
                  <a:cubicBezTo>
                    <a:pt x="17705" y="7058"/>
                    <a:pt x="17526" y="5924"/>
                    <a:pt x="16731" y="5327"/>
                  </a:cubicBezTo>
                  <a:lnTo>
                    <a:pt x="10067" y="354"/>
                  </a:lnTo>
                  <a:cubicBezTo>
                    <a:pt x="9747" y="115"/>
                    <a:pt x="9377" y="0"/>
                    <a:pt x="90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2910;p34">
              <a:extLst>
                <a:ext uri="{FF2B5EF4-FFF2-40B4-BE49-F238E27FC236}">
                  <a16:creationId xmlns:a16="http://schemas.microsoft.com/office/drawing/2014/main" id="{EC686188-51B6-7369-6CCB-5B271AB90D19}"/>
                </a:ext>
              </a:extLst>
            </p:cNvPr>
            <p:cNvSpPr/>
            <p:nvPr/>
          </p:nvSpPr>
          <p:spPr>
            <a:xfrm>
              <a:off x="3631368" y="2017748"/>
              <a:ext cx="426144" cy="336050"/>
            </a:xfrm>
            <a:custGeom>
              <a:avLst/>
              <a:gdLst/>
              <a:ahLst/>
              <a:cxnLst/>
              <a:rect l="l" t="t" r="r" b="b"/>
              <a:pathLst>
                <a:path w="14980" h="11813" extrusionOk="0">
                  <a:moveTo>
                    <a:pt x="2057" y="0"/>
                  </a:moveTo>
                  <a:cubicBezTo>
                    <a:pt x="1584" y="0"/>
                    <a:pt x="1116" y="224"/>
                    <a:pt x="796" y="639"/>
                  </a:cubicBezTo>
                  <a:lnTo>
                    <a:pt x="537" y="1017"/>
                  </a:lnTo>
                  <a:cubicBezTo>
                    <a:pt x="0" y="1713"/>
                    <a:pt x="159" y="2668"/>
                    <a:pt x="856" y="3205"/>
                  </a:cubicBezTo>
                  <a:lnTo>
                    <a:pt x="11996" y="11500"/>
                  </a:lnTo>
                  <a:cubicBezTo>
                    <a:pt x="12279" y="11711"/>
                    <a:pt x="12608" y="11812"/>
                    <a:pt x="12933" y="11812"/>
                  </a:cubicBezTo>
                  <a:cubicBezTo>
                    <a:pt x="13409" y="11812"/>
                    <a:pt x="13877" y="11595"/>
                    <a:pt x="14184" y="11182"/>
                  </a:cubicBezTo>
                  <a:lnTo>
                    <a:pt x="14462" y="10804"/>
                  </a:lnTo>
                  <a:cubicBezTo>
                    <a:pt x="14979" y="10108"/>
                    <a:pt x="14820" y="9133"/>
                    <a:pt x="14124" y="8616"/>
                  </a:cubicBezTo>
                  <a:lnTo>
                    <a:pt x="2984" y="321"/>
                  </a:lnTo>
                  <a:cubicBezTo>
                    <a:pt x="2703" y="104"/>
                    <a:pt x="2379" y="0"/>
                    <a:pt x="2057"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2911;p34">
              <a:extLst>
                <a:ext uri="{FF2B5EF4-FFF2-40B4-BE49-F238E27FC236}">
                  <a16:creationId xmlns:a16="http://schemas.microsoft.com/office/drawing/2014/main" id="{01FF1C0A-595C-7475-72BA-B87126129602}"/>
                </a:ext>
              </a:extLst>
            </p:cNvPr>
            <p:cNvSpPr/>
            <p:nvPr/>
          </p:nvSpPr>
          <p:spPr>
            <a:xfrm>
              <a:off x="3956182" y="2263221"/>
              <a:ext cx="83209" cy="73850"/>
            </a:xfrm>
            <a:custGeom>
              <a:avLst/>
              <a:gdLst/>
              <a:ahLst/>
              <a:cxnLst/>
              <a:rect l="l" t="t" r="r" b="b"/>
              <a:pathLst>
                <a:path w="2925" h="2596" extrusionOk="0">
                  <a:moveTo>
                    <a:pt x="1740" y="1"/>
                  </a:moveTo>
                  <a:cubicBezTo>
                    <a:pt x="1380" y="1"/>
                    <a:pt x="1094" y="350"/>
                    <a:pt x="776" y="783"/>
                  </a:cubicBezTo>
                  <a:cubicBezTo>
                    <a:pt x="359" y="1379"/>
                    <a:pt x="1" y="1877"/>
                    <a:pt x="597" y="2334"/>
                  </a:cubicBezTo>
                  <a:cubicBezTo>
                    <a:pt x="837" y="2510"/>
                    <a:pt x="1115" y="2596"/>
                    <a:pt x="1391" y="2596"/>
                  </a:cubicBezTo>
                  <a:cubicBezTo>
                    <a:pt x="1801" y="2596"/>
                    <a:pt x="2205" y="2405"/>
                    <a:pt x="2467" y="2036"/>
                  </a:cubicBezTo>
                  <a:cubicBezTo>
                    <a:pt x="2925" y="1459"/>
                    <a:pt x="2786" y="604"/>
                    <a:pt x="2189" y="166"/>
                  </a:cubicBezTo>
                  <a:cubicBezTo>
                    <a:pt x="2025" y="51"/>
                    <a:pt x="1877" y="1"/>
                    <a:pt x="1740"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2912;p34">
              <a:extLst>
                <a:ext uri="{FF2B5EF4-FFF2-40B4-BE49-F238E27FC236}">
                  <a16:creationId xmlns:a16="http://schemas.microsoft.com/office/drawing/2014/main" id="{BD03AA90-77AF-5FF3-B25F-D9B16B71EB41}"/>
                </a:ext>
              </a:extLst>
            </p:cNvPr>
            <p:cNvSpPr/>
            <p:nvPr/>
          </p:nvSpPr>
          <p:spPr>
            <a:xfrm>
              <a:off x="3590062" y="2126645"/>
              <a:ext cx="425575" cy="336164"/>
            </a:xfrm>
            <a:custGeom>
              <a:avLst/>
              <a:gdLst/>
              <a:ahLst/>
              <a:cxnLst/>
              <a:rect l="l" t="t" r="r" b="b"/>
              <a:pathLst>
                <a:path w="14960" h="11817" extrusionOk="0">
                  <a:moveTo>
                    <a:pt x="2046" y="0"/>
                  </a:moveTo>
                  <a:cubicBezTo>
                    <a:pt x="1571" y="0"/>
                    <a:pt x="1103" y="217"/>
                    <a:pt x="796" y="630"/>
                  </a:cubicBezTo>
                  <a:lnTo>
                    <a:pt x="517" y="1008"/>
                  </a:lnTo>
                  <a:cubicBezTo>
                    <a:pt x="0" y="1705"/>
                    <a:pt x="139" y="2679"/>
                    <a:pt x="836" y="3197"/>
                  </a:cubicBezTo>
                  <a:lnTo>
                    <a:pt x="11976" y="11512"/>
                  </a:lnTo>
                  <a:cubicBezTo>
                    <a:pt x="12253" y="11718"/>
                    <a:pt x="12575" y="11817"/>
                    <a:pt x="12894" y="11817"/>
                  </a:cubicBezTo>
                  <a:cubicBezTo>
                    <a:pt x="13376" y="11817"/>
                    <a:pt x="13853" y="11592"/>
                    <a:pt x="14164" y="11174"/>
                  </a:cubicBezTo>
                  <a:lnTo>
                    <a:pt x="14442" y="10815"/>
                  </a:lnTo>
                  <a:cubicBezTo>
                    <a:pt x="14959" y="10119"/>
                    <a:pt x="14820" y="9144"/>
                    <a:pt x="14124" y="8627"/>
                  </a:cubicBezTo>
                  <a:lnTo>
                    <a:pt x="2984" y="312"/>
                  </a:lnTo>
                  <a:cubicBezTo>
                    <a:pt x="2701" y="102"/>
                    <a:pt x="2372" y="0"/>
                    <a:pt x="2046"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2913;p34">
              <a:extLst>
                <a:ext uri="{FF2B5EF4-FFF2-40B4-BE49-F238E27FC236}">
                  <a16:creationId xmlns:a16="http://schemas.microsoft.com/office/drawing/2014/main" id="{2820A5FA-C2BD-3263-1BEB-234F13BDEA6B}"/>
                </a:ext>
              </a:extLst>
            </p:cNvPr>
            <p:cNvSpPr/>
            <p:nvPr/>
          </p:nvSpPr>
          <p:spPr>
            <a:xfrm>
              <a:off x="3914307" y="2371322"/>
              <a:ext cx="83209" cy="73850"/>
            </a:xfrm>
            <a:custGeom>
              <a:avLst/>
              <a:gdLst/>
              <a:ahLst/>
              <a:cxnLst/>
              <a:rect l="l" t="t" r="r" b="b"/>
              <a:pathLst>
                <a:path w="2925" h="2596" extrusionOk="0">
                  <a:moveTo>
                    <a:pt x="1744" y="0"/>
                  </a:moveTo>
                  <a:cubicBezTo>
                    <a:pt x="1388" y="0"/>
                    <a:pt x="1108" y="350"/>
                    <a:pt x="776" y="782"/>
                  </a:cubicBezTo>
                  <a:cubicBezTo>
                    <a:pt x="359" y="1379"/>
                    <a:pt x="1" y="1876"/>
                    <a:pt x="597" y="2334"/>
                  </a:cubicBezTo>
                  <a:cubicBezTo>
                    <a:pt x="837" y="2510"/>
                    <a:pt x="1115" y="2595"/>
                    <a:pt x="1390" y="2595"/>
                  </a:cubicBezTo>
                  <a:cubicBezTo>
                    <a:pt x="1801" y="2595"/>
                    <a:pt x="2205" y="2405"/>
                    <a:pt x="2467" y="2035"/>
                  </a:cubicBezTo>
                  <a:cubicBezTo>
                    <a:pt x="2925" y="1459"/>
                    <a:pt x="2805" y="623"/>
                    <a:pt x="2189" y="166"/>
                  </a:cubicBezTo>
                  <a:cubicBezTo>
                    <a:pt x="2025" y="51"/>
                    <a:pt x="1879" y="0"/>
                    <a:pt x="1744"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2914;p34">
              <a:extLst>
                <a:ext uri="{FF2B5EF4-FFF2-40B4-BE49-F238E27FC236}">
                  <a16:creationId xmlns:a16="http://schemas.microsoft.com/office/drawing/2014/main" id="{9518B7FA-E760-87F7-2C22-80EBE65033A6}"/>
                </a:ext>
              </a:extLst>
            </p:cNvPr>
            <p:cNvSpPr/>
            <p:nvPr/>
          </p:nvSpPr>
          <p:spPr>
            <a:xfrm>
              <a:off x="3483100" y="2183995"/>
              <a:ext cx="425575" cy="336164"/>
            </a:xfrm>
            <a:custGeom>
              <a:avLst/>
              <a:gdLst/>
              <a:ahLst/>
              <a:cxnLst/>
              <a:rect l="l" t="t" r="r" b="b"/>
              <a:pathLst>
                <a:path w="14960" h="11817" extrusionOk="0">
                  <a:moveTo>
                    <a:pt x="2065" y="0"/>
                  </a:moveTo>
                  <a:cubicBezTo>
                    <a:pt x="1583" y="0"/>
                    <a:pt x="1107" y="225"/>
                    <a:pt x="796" y="643"/>
                  </a:cubicBezTo>
                  <a:lnTo>
                    <a:pt x="518" y="1002"/>
                  </a:lnTo>
                  <a:cubicBezTo>
                    <a:pt x="0" y="1698"/>
                    <a:pt x="140" y="2673"/>
                    <a:pt x="836" y="3190"/>
                  </a:cubicBezTo>
                  <a:lnTo>
                    <a:pt x="11976" y="11505"/>
                  </a:lnTo>
                  <a:cubicBezTo>
                    <a:pt x="12259" y="11715"/>
                    <a:pt x="12588" y="11817"/>
                    <a:pt x="12913" y="11817"/>
                  </a:cubicBezTo>
                  <a:cubicBezTo>
                    <a:pt x="13389" y="11817"/>
                    <a:pt x="13857" y="11600"/>
                    <a:pt x="14164" y="11187"/>
                  </a:cubicBezTo>
                  <a:lnTo>
                    <a:pt x="14442" y="10809"/>
                  </a:lnTo>
                  <a:cubicBezTo>
                    <a:pt x="14960" y="10112"/>
                    <a:pt x="14820" y="9138"/>
                    <a:pt x="14124" y="8620"/>
                  </a:cubicBezTo>
                  <a:lnTo>
                    <a:pt x="2984" y="305"/>
                  </a:lnTo>
                  <a:cubicBezTo>
                    <a:pt x="2707" y="99"/>
                    <a:pt x="2385" y="0"/>
                    <a:pt x="2065"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2915;p34">
              <a:extLst>
                <a:ext uri="{FF2B5EF4-FFF2-40B4-BE49-F238E27FC236}">
                  <a16:creationId xmlns:a16="http://schemas.microsoft.com/office/drawing/2014/main" id="{7416FD54-2CCF-3C33-6A51-2035742B6C69}"/>
                </a:ext>
              </a:extLst>
            </p:cNvPr>
            <p:cNvSpPr/>
            <p:nvPr/>
          </p:nvSpPr>
          <p:spPr>
            <a:xfrm>
              <a:off x="3807913" y="2429355"/>
              <a:ext cx="82668" cy="73935"/>
            </a:xfrm>
            <a:custGeom>
              <a:avLst/>
              <a:gdLst/>
              <a:ahLst/>
              <a:cxnLst/>
              <a:rect l="l" t="t" r="r" b="b"/>
              <a:pathLst>
                <a:path w="2906" h="2599" extrusionOk="0">
                  <a:moveTo>
                    <a:pt x="1738" y="1"/>
                  </a:moveTo>
                  <a:cubicBezTo>
                    <a:pt x="1378" y="1"/>
                    <a:pt x="1093" y="360"/>
                    <a:pt x="777" y="791"/>
                  </a:cubicBezTo>
                  <a:cubicBezTo>
                    <a:pt x="339" y="1388"/>
                    <a:pt x="1" y="1885"/>
                    <a:pt x="598" y="2323"/>
                  </a:cubicBezTo>
                  <a:cubicBezTo>
                    <a:pt x="839" y="2508"/>
                    <a:pt x="1120" y="2599"/>
                    <a:pt x="1397" y="2599"/>
                  </a:cubicBezTo>
                  <a:cubicBezTo>
                    <a:pt x="1803" y="2599"/>
                    <a:pt x="2199" y="2403"/>
                    <a:pt x="2448" y="2025"/>
                  </a:cubicBezTo>
                  <a:cubicBezTo>
                    <a:pt x="2905" y="1468"/>
                    <a:pt x="2786" y="612"/>
                    <a:pt x="2189" y="174"/>
                  </a:cubicBezTo>
                  <a:cubicBezTo>
                    <a:pt x="2024" y="53"/>
                    <a:pt x="1875" y="1"/>
                    <a:pt x="1738"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2916;p34">
              <a:extLst>
                <a:ext uri="{FF2B5EF4-FFF2-40B4-BE49-F238E27FC236}">
                  <a16:creationId xmlns:a16="http://schemas.microsoft.com/office/drawing/2014/main" id="{EFCA7E45-B938-3221-A4C6-3F793208152D}"/>
                </a:ext>
              </a:extLst>
            </p:cNvPr>
            <p:cNvSpPr/>
            <p:nvPr/>
          </p:nvSpPr>
          <p:spPr>
            <a:xfrm>
              <a:off x="3361430" y="2232782"/>
              <a:ext cx="425575" cy="336050"/>
            </a:xfrm>
            <a:custGeom>
              <a:avLst/>
              <a:gdLst/>
              <a:ahLst/>
              <a:cxnLst/>
              <a:rect l="l" t="t" r="r" b="b"/>
              <a:pathLst>
                <a:path w="14960" h="11813" extrusionOk="0">
                  <a:moveTo>
                    <a:pt x="2052" y="0"/>
                  </a:moveTo>
                  <a:cubicBezTo>
                    <a:pt x="1575" y="0"/>
                    <a:pt x="1104" y="225"/>
                    <a:pt x="796" y="639"/>
                  </a:cubicBezTo>
                  <a:lnTo>
                    <a:pt x="518" y="1017"/>
                  </a:lnTo>
                  <a:cubicBezTo>
                    <a:pt x="0" y="1713"/>
                    <a:pt x="140" y="2668"/>
                    <a:pt x="836" y="3205"/>
                  </a:cubicBezTo>
                  <a:lnTo>
                    <a:pt x="11976" y="11501"/>
                  </a:lnTo>
                  <a:cubicBezTo>
                    <a:pt x="12259" y="11711"/>
                    <a:pt x="12588" y="11813"/>
                    <a:pt x="12913" y="11813"/>
                  </a:cubicBezTo>
                  <a:cubicBezTo>
                    <a:pt x="13389" y="11813"/>
                    <a:pt x="13857" y="11596"/>
                    <a:pt x="14164" y="11182"/>
                  </a:cubicBezTo>
                  <a:lnTo>
                    <a:pt x="14443" y="10804"/>
                  </a:lnTo>
                  <a:cubicBezTo>
                    <a:pt x="14960" y="10108"/>
                    <a:pt x="14821" y="9133"/>
                    <a:pt x="14124" y="8616"/>
                  </a:cubicBezTo>
                  <a:lnTo>
                    <a:pt x="2984" y="321"/>
                  </a:lnTo>
                  <a:cubicBezTo>
                    <a:pt x="2703" y="104"/>
                    <a:pt x="2376" y="0"/>
                    <a:pt x="2052"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2917;p34">
              <a:extLst>
                <a:ext uri="{FF2B5EF4-FFF2-40B4-BE49-F238E27FC236}">
                  <a16:creationId xmlns:a16="http://schemas.microsoft.com/office/drawing/2014/main" id="{E1FDFA1B-EFBC-4255-AC43-B6E07F8A4CF2}"/>
                </a:ext>
              </a:extLst>
            </p:cNvPr>
            <p:cNvSpPr/>
            <p:nvPr/>
          </p:nvSpPr>
          <p:spPr>
            <a:xfrm>
              <a:off x="3686243" y="2477772"/>
              <a:ext cx="82668" cy="73935"/>
            </a:xfrm>
            <a:custGeom>
              <a:avLst/>
              <a:gdLst/>
              <a:ahLst/>
              <a:cxnLst/>
              <a:rect l="l" t="t" r="r" b="b"/>
              <a:pathLst>
                <a:path w="2906" h="2599" extrusionOk="0">
                  <a:moveTo>
                    <a:pt x="1735" y="1"/>
                  </a:moveTo>
                  <a:cubicBezTo>
                    <a:pt x="1376" y="1"/>
                    <a:pt x="1087" y="369"/>
                    <a:pt x="757" y="800"/>
                  </a:cubicBezTo>
                  <a:cubicBezTo>
                    <a:pt x="339" y="1397"/>
                    <a:pt x="1" y="1894"/>
                    <a:pt x="598" y="2352"/>
                  </a:cubicBezTo>
                  <a:cubicBezTo>
                    <a:pt x="835" y="2518"/>
                    <a:pt x="1110" y="2599"/>
                    <a:pt x="1382" y="2599"/>
                  </a:cubicBezTo>
                  <a:cubicBezTo>
                    <a:pt x="1793" y="2599"/>
                    <a:pt x="2196" y="2413"/>
                    <a:pt x="2448" y="2053"/>
                  </a:cubicBezTo>
                  <a:cubicBezTo>
                    <a:pt x="2905" y="1476"/>
                    <a:pt x="2786" y="621"/>
                    <a:pt x="2189" y="183"/>
                  </a:cubicBezTo>
                  <a:cubicBezTo>
                    <a:pt x="2023" y="56"/>
                    <a:pt x="1874" y="1"/>
                    <a:pt x="1735"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2918;p34">
              <a:extLst>
                <a:ext uri="{FF2B5EF4-FFF2-40B4-BE49-F238E27FC236}">
                  <a16:creationId xmlns:a16="http://schemas.microsoft.com/office/drawing/2014/main" id="{9BDA9B7C-A731-1661-FCA1-F5E91BB1974C}"/>
                </a:ext>
              </a:extLst>
            </p:cNvPr>
            <p:cNvSpPr/>
            <p:nvPr/>
          </p:nvSpPr>
          <p:spPr>
            <a:xfrm>
              <a:off x="2504108" y="1323999"/>
              <a:ext cx="928100" cy="827936"/>
            </a:xfrm>
            <a:custGeom>
              <a:avLst/>
              <a:gdLst/>
              <a:ahLst/>
              <a:cxnLst/>
              <a:rect l="l" t="t" r="r" b="b"/>
              <a:pathLst>
                <a:path w="32625" h="29104" extrusionOk="0">
                  <a:moveTo>
                    <a:pt x="8057" y="1"/>
                  </a:moveTo>
                  <a:lnTo>
                    <a:pt x="0" y="10803"/>
                  </a:lnTo>
                  <a:lnTo>
                    <a:pt x="24568" y="29104"/>
                  </a:lnTo>
                  <a:lnTo>
                    <a:pt x="26298" y="26757"/>
                  </a:lnTo>
                  <a:lnTo>
                    <a:pt x="23971" y="24071"/>
                  </a:lnTo>
                  <a:lnTo>
                    <a:pt x="27094" y="25722"/>
                  </a:lnTo>
                  <a:lnTo>
                    <a:pt x="32624" y="18302"/>
                  </a:lnTo>
                  <a:lnTo>
                    <a:pt x="80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2919;p34">
              <a:extLst>
                <a:ext uri="{FF2B5EF4-FFF2-40B4-BE49-F238E27FC236}">
                  <a16:creationId xmlns:a16="http://schemas.microsoft.com/office/drawing/2014/main" id="{C6D5D13E-6D51-173C-DF5F-61004C66769C}"/>
                </a:ext>
              </a:extLst>
            </p:cNvPr>
            <p:cNvSpPr/>
            <p:nvPr/>
          </p:nvSpPr>
          <p:spPr>
            <a:xfrm>
              <a:off x="3154304" y="2053165"/>
              <a:ext cx="58317" cy="51149"/>
            </a:xfrm>
            <a:custGeom>
              <a:avLst/>
              <a:gdLst/>
              <a:ahLst/>
              <a:cxnLst/>
              <a:rect l="l" t="t" r="r" b="b"/>
              <a:pathLst>
                <a:path w="2050" h="1798" extrusionOk="0">
                  <a:moveTo>
                    <a:pt x="1019" y="1"/>
                  </a:moveTo>
                  <a:cubicBezTo>
                    <a:pt x="746" y="1"/>
                    <a:pt x="477" y="132"/>
                    <a:pt x="299" y="369"/>
                  </a:cubicBezTo>
                  <a:cubicBezTo>
                    <a:pt x="1" y="767"/>
                    <a:pt x="100" y="1324"/>
                    <a:pt x="498" y="1622"/>
                  </a:cubicBezTo>
                  <a:cubicBezTo>
                    <a:pt x="667" y="1742"/>
                    <a:pt x="855" y="1798"/>
                    <a:pt x="1037" y="1798"/>
                  </a:cubicBezTo>
                  <a:cubicBezTo>
                    <a:pt x="1307" y="1798"/>
                    <a:pt x="1565" y="1676"/>
                    <a:pt x="1731" y="1463"/>
                  </a:cubicBezTo>
                  <a:cubicBezTo>
                    <a:pt x="2050" y="1065"/>
                    <a:pt x="1950" y="488"/>
                    <a:pt x="1552" y="190"/>
                  </a:cubicBezTo>
                  <a:cubicBezTo>
                    <a:pt x="1392" y="61"/>
                    <a:pt x="1205" y="1"/>
                    <a:pt x="10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2920;p34">
              <a:extLst>
                <a:ext uri="{FF2B5EF4-FFF2-40B4-BE49-F238E27FC236}">
                  <a16:creationId xmlns:a16="http://schemas.microsoft.com/office/drawing/2014/main" id="{2A54D839-7C01-8118-B837-90DEF414ED71}"/>
                </a:ext>
              </a:extLst>
            </p:cNvPr>
            <p:cNvSpPr/>
            <p:nvPr/>
          </p:nvSpPr>
          <p:spPr>
            <a:xfrm>
              <a:off x="3164488" y="2061415"/>
              <a:ext cx="38518" cy="33881"/>
            </a:xfrm>
            <a:custGeom>
              <a:avLst/>
              <a:gdLst/>
              <a:ahLst/>
              <a:cxnLst/>
              <a:rect l="l" t="t" r="r" b="b"/>
              <a:pathLst>
                <a:path w="1354" h="1191" extrusionOk="0">
                  <a:moveTo>
                    <a:pt x="684" y="0"/>
                  </a:moveTo>
                  <a:cubicBezTo>
                    <a:pt x="501" y="0"/>
                    <a:pt x="318" y="84"/>
                    <a:pt x="200" y="238"/>
                  </a:cubicBezTo>
                  <a:cubicBezTo>
                    <a:pt x="1" y="496"/>
                    <a:pt x="60" y="874"/>
                    <a:pt x="339" y="1073"/>
                  </a:cubicBezTo>
                  <a:cubicBezTo>
                    <a:pt x="434" y="1152"/>
                    <a:pt x="550" y="1191"/>
                    <a:pt x="669" y="1191"/>
                  </a:cubicBezTo>
                  <a:cubicBezTo>
                    <a:pt x="849" y="1191"/>
                    <a:pt x="1035" y="1102"/>
                    <a:pt x="1155" y="934"/>
                  </a:cubicBezTo>
                  <a:cubicBezTo>
                    <a:pt x="1354" y="695"/>
                    <a:pt x="1294" y="317"/>
                    <a:pt x="1035" y="119"/>
                  </a:cubicBezTo>
                  <a:cubicBezTo>
                    <a:pt x="931" y="38"/>
                    <a:pt x="807" y="0"/>
                    <a:pt x="6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8" name="Google Shape;3921;p39">
            <a:extLst>
              <a:ext uri="{FF2B5EF4-FFF2-40B4-BE49-F238E27FC236}">
                <a16:creationId xmlns:a16="http://schemas.microsoft.com/office/drawing/2014/main" id="{8FB4AB76-E547-59A9-4DBF-51D0C5F73106}"/>
              </a:ext>
            </a:extLst>
          </p:cNvPr>
          <p:cNvSpPr/>
          <p:nvPr/>
        </p:nvSpPr>
        <p:spPr>
          <a:xfrm flipH="1">
            <a:off x="1156278" y="2459422"/>
            <a:ext cx="3098877" cy="2262208"/>
          </a:xfrm>
          <a:prstGeom prst="rect">
            <a:avLst/>
          </a:prstGeom>
          <a:solidFill>
            <a:srgbClr val="EEEEEE"/>
          </a:solidFill>
          <a:ln>
            <a:noFill/>
          </a:ln>
        </p:spPr>
        <p:txBody>
          <a:bodyPr spcFirstLastPara="1" wrap="square" lIns="137150" tIns="91425" rIns="137150" bIns="91425" anchor="ctr" anchorCtr="0">
            <a:noAutofit/>
          </a:bodyPr>
          <a:lstStyle/>
          <a:p>
            <a:pPr marL="0" lvl="0" indent="0" algn="just" rtl="0">
              <a:spcBef>
                <a:spcPts val="0"/>
              </a:spcBef>
              <a:spcAft>
                <a:spcPts val="0"/>
              </a:spcAft>
              <a:buNone/>
            </a:pPr>
            <a:r>
              <a:rPr lang="pt-BR" sz="1600" b="1" i="1" dirty="0">
                <a:solidFill>
                  <a:schemeClr val="bg1"/>
                </a:solidFill>
                <a:latin typeface="Roboto"/>
                <a:ea typeface="Roboto"/>
                <a:cs typeface="Roboto"/>
                <a:sym typeface="Roboto"/>
              </a:rPr>
              <a:t>PORT</a:t>
            </a:r>
            <a:r>
              <a:rPr lang="pt-BR" sz="1600" i="1" dirty="0">
                <a:solidFill>
                  <a:schemeClr val="bg1"/>
                </a:solidFill>
                <a:latin typeface="Roboto"/>
                <a:ea typeface="Roboto"/>
                <a:cs typeface="Roboto"/>
                <a:sym typeface="Roboto"/>
              </a:rPr>
              <a:t> – primeiro ano; muito importante</a:t>
            </a:r>
            <a:endParaRPr lang="pt-BR" sz="1600" i="1" dirty="0">
              <a:solidFill>
                <a:schemeClr val="bg1"/>
              </a:solidFill>
              <a:latin typeface="Roboto"/>
              <a:ea typeface="Roboto"/>
              <a:cs typeface="Roboto"/>
              <a:sym typeface="Wingdings" panose="05000000000000000000" pitchFamily="2" charset="2"/>
            </a:endParaRPr>
          </a:p>
          <a:p>
            <a:pPr marL="0" lvl="0" indent="0" algn="just" rtl="0">
              <a:spcBef>
                <a:spcPts val="0"/>
              </a:spcBef>
              <a:spcAft>
                <a:spcPts val="0"/>
              </a:spcAft>
              <a:buNone/>
            </a:pPr>
            <a:r>
              <a:rPr lang="pt-BR" sz="1600" b="1" i="1" dirty="0">
                <a:solidFill>
                  <a:schemeClr val="bg1"/>
                </a:solidFill>
                <a:latin typeface="Roboto"/>
                <a:ea typeface="Roboto"/>
                <a:cs typeface="Roboto"/>
                <a:sym typeface="Roboto"/>
              </a:rPr>
              <a:t>ING</a:t>
            </a:r>
            <a:r>
              <a:rPr lang="pt-BR" sz="1600" i="1" dirty="0">
                <a:solidFill>
                  <a:schemeClr val="bg1"/>
                </a:solidFill>
                <a:latin typeface="Roboto"/>
                <a:ea typeface="Roboto"/>
                <a:cs typeface="Roboto"/>
                <a:sym typeface="Roboto"/>
              </a:rPr>
              <a:t> </a:t>
            </a:r>
            <a:r>
              <a:rPr lang="pt-BR" sz="1600" i="1" dirty="0">
                <a:solidFill>
                  <a:schemeClr val="bg1"/>
                </a:solidFill>
                <a:latin typeface="Roboto"/>
                <a:ea typeface="Roboto"/>
                <a:cs typeface="Roboto"/>
                <a:sym typeface="Wingdings" panose="05000000000000000000" pitchFamily="2" charset="2"/>
              </a:rPr>
              <a:t>– </a:t>
            </a:r>
            <a:r>
              <a:rPr lang="pt-BR" sz="1600" i="1" dirty="0" err="1">
                <a:solidFill>
                  <a:schemeClr val="bg1"/>
                </a:solidFill>
                <a:latin typeface="Roboto"/>
                <a:ea typeface="Roboto"/>
                <a:cs typeface="Roboto"/>
                <a:sym typeface="Wingdings" panose="05000000000000000000" pitchFamily="2" charset="2"/>
              </a:rPr>
              <a:t>same</a:t>
            </a:r>
            <a:r>
              <a:rPr lang="pt-BR" sz="1600" i="1" dirty="0">
                <a:solidFill>
                  <a:schemeClr val="bg1"/>
                </a:solidFill>
                <a:latin typeface="Roboto"/>
                <a:ea typeface="Roboto"/>
                <a:cs typeface="Roboto"/>
                <a:sym typeface="Wingdings" panose="05000000000000000000" pitchFamily="2" charset="2"/>
              </a:rPr>
              <a:t> </a:t>
            </a:r>
            <a:r>
              <a:rPr lang="pt-BR" sz="1600" i="1" dirty="0" err="1">
                <a:solidFill>
                  <a:schemeClr val="bg1"/>
                </a:solidFill>
                <a:latin typeface="Roboto"/>
                <a:ea typeface="Roboto"/>
                <a:cs typeface="Roboto"/>
                <a:sym typeface="Wingdings" panose="05000000000000000000" pitchFamily="2" charset="2"/>
              </a:rPr>
              <a:t>thing</a:t>
            </a:r>
            <a:r>
              <a:rPr lang="pt-BR" sz="1600" i="1" dirty="0">
                <a:solidFill>
                  <a:schemeClr val="bg1"/>
                </a:solidFill>
                <a:latin typeface="Roboto"/>
                <a:ea typeface="Roboto"/>
                <a:cs typeface="Roboto"/>
                <a:sym typeface="Wingdings" panose="05000000000000000000" pitchFamily="2" charset="2"/>
              </a:rPr>
              <a:t>; some country; </a:t>
            </a:r>
            <a:r>
              <a:rPr lang="pt-BR" sz="1600" i="1" dirty="0" err="1">
                <a:solidFill>
                  <a:schemeClr val="bg1"/>
                </a:solidFill>
                <a:latin typeface="Roboto"/>
                <a:ea typeface="Roboto"/>
                <a:cs typeface="Roboto"/>
                <a:sym typeface="Wingdings" panose="05000000000000000000" pitchFamily="2" charset="2"/>
              </a:rPr>
              <a:t>first</a:t>
            </a:r>
            <a:r>
              <a:rPr lang="pt-BR" sz="1600" i="1" dirty="0">
                <a:solidFill>
                  <a:schemeClr val="bg1"/>
                </a:solidFill>
                <a:latin typeface="Roboto"/>
                <a:ea typeface="Roboto"/>
                <a:cs typeface="Roboto"/>
                <a:sym typeface="Wingdings" panose="05000000000000000000" pitchFamily="2" charset="2"/>
              </a:rPr>
              <a:t> </a:t>
            </a:r>
            <a:r>
              <a:rPr lang="pt-BR" sz="1600" i="1" dirty="0" err="1">
                <a:solidFill>
                  <a:schemeClr val="bg1"/>
                </a:solidFill>
                <a:latin typeface="Roboto"/>
                <a:ea typeface="Roboto"/>
                <a:cs typeface="Roboto"/>
                <a:sym typeface="Wingdings" panose="05000000000000000000" pitchFamily="2" charset="2"/>
              </a:rPr>
              <a:t>song</a:t>
            </a:r>
            <a:endParaRPr lang="pt-BR" sz="1600" i="1" dirty="0">
              <a:solidFill>
                <a:schemeClr val="bg1"/>
              </a:solidFill>
              <a:latin typeface="Roboto"/>
              <a:ea typeface="Roboto"/>
              <a:cs typeface="Roboto"/>
              <a:sym typeface="Wingdings" panose="05000000000000000000" pitchFamily="2" charset="2"/>
            </a:endParaRPr>
          </a:p>
          <a:p>
            <a:pPr marL="0" lvl="0" indent="0" algn="just" rtl="0">
              <a:spcBef>
                <a:spcPts val="0"/>
              </a:spcBef>
              <a:spcAft>
                <a:spcPts val="0"/>
              </a:spcAft>
              <a:buNone/>
            </a:pPr>
            <a:r>
              <a:rPr lang="pt-BR" sz="1600" b="1" i="1" dirty="0">
                <a:solidFill>
                  <a:schemeClr val="bg1"/>
                </a:solidFill>
                <a:latin typeface="Roboto"/>
                <a:ea typeface="Roboto"/>
                <a:cs typeface="Roboto"/>
                <a:sym typeface="Wingdings" panose="05000000000000000000" pitchFamily="2" charset="2"/>
              </a:rPr>
              <a:t>ESP</a:t>
            </a:r>
            <a:r>
              <a:rPr lang="pt-BR" sz="1600" i="1" dirty="0">
                <a:solidFill>
                  <a:schemeClr val="bg1"/>
                </a:solidFill>
                <a:latin typeface="Roboto"/>
                <a:ea typeface="Roboto"/>
                <a:cs typeface="Roboto"/>
                <a:sym typeface="Wingdings" panose="05000000000000000000" pitchFamily="2" charset="2"/>
              </a:rPr>
              <a:t> – más </a:t>
            </a:r>
            <a:r>
              <a:rPr lang="pt-BR" sz="1600" i="1" dirty="0" err="1">
                <a:solidFill>
                  <a:schemeClr val="bg1"/>
                </a:solidFill>
                <a:latin typeface="Roboto"/>
                <a:ea typeface="Roboto"/>
                <a:cs typeface="Roboto"/>
                <a:sym typeface="Wingdings" panose="05000000000000000000" pitchFamily="2" charset="2"/>
              </a:rPr>
              <a:t>hermoso</a:t>
            </a:r>
            <a:r>
              <a:rPr lang="pt-BR" sz="1600" i="1" dirty="0">
                <a:solidFill>
                  <a:schemeClr val="bg1"/>
                </a:solidFill>
                <a:latin typeface="Roboto"/>
                <a:ea typeface="Roboto"/>
                <a:cs typeface="Roboto"/>
                <a:sym typeface="Wingdings" panose="05000000000000000000" pitchFamily="2" charset="2"/>
              </a:rPr>
              <a:t>; </a:t>
            </a:r>
            <a:r>
              <a:rPr lang="pt-BR" sz="1600" i="1" dirty="0" err="1">
                <a:solidFill>
                  <a:schemeClr val="bg1"/>
                </a:solidFill>
                <a:latin typeface="Roboto"/>
                <a:ea typeface="Roboto"/>
                <a:cs typeface="Roboto"/>
                <a:sym typeface="Wingdings" panose="05000000000000000000" pitchFamily="2" charset="2"/>
              </a:rPr>
              <a:t>muy</a:t>
            </a:r>
            <a:r>
              <a:rPr lang="pt-BR" sz="1600" i="1" dirty="0">
                <a:solidFill>
                  <a:schemeClr val="bg1"/>
                </a:solidFill>
                <a:latin typeface="Roboto"/>
                <a:ea typeface="Roboto"/>
                <a:cs typeface="Roboto"/>
                <a:sym typeface="Wingdings" panose="05000000000000000000" pitchFamily="2" charset="2"/>
              </a:rPr>
              <a:t> importante; </a:t>
            </a:r>
          </a:p>
          <a:p>
            <a:pPr marL="0" lvl="0" indent="0" algn="just" rtl="0">
              <a:spcBef>
                <a:spcPts val="0"/>
              </a:spcBef>
              <a:spcAft>
                <a:spcPts val="0"/>
              </a:spcAft>
              <a:buNone/>
            </a:pPr>
            <a:r>
              <a:rPr lang="pt-BR" sz="1600" b="1" i="1" dirty="0">
                <a:solidFill>
                  <a:schemeClr val="bg1"/>
                </a:solidFill>
                <a:latin typeface="Roboto"/>
                <a:ea typeface="Roboto"/>
                <a:cs typeface="Roboto"/>
                <a:sym typeface="Wingdings" panose="05000000000000000000" pitchFamily="2" charset="2"/>
              </a:rPr>
              <a:t>FR</a:t>
            </a:r>
            <a:r>
              <a:rPr lang="pt-BR" sz="1600" i="1" dirty="0">
                <a:solidFill>
                  <a:schemeClr val="bg1"/>
                </a:solidFill>
                <a:latin typeface="Roboto"/>
                <a:ea typeface="Roboto"/>
                <a:cs typeface="Roboto"/>
                <a:sym typeface="Wingdings" panose="05000000000000000000" pitchFamily="2" charset="2"/>
              </a:rPr>
              <a:t> – </a:t>
            </a:r>
            <a:r>
              <a:rPr lang="pt-BR" sz="1600" i="1" dirty="0" err="1">
                <a:solidFill>
                  <a:schemeClr val="bg1"/>
                </a:solidFill>
                <a:latin typeface="Roboto"/>
                <a:ea typeface="Roboto"/>
                <a:cs typeface="Roboto"/>
                <a:sym typeface="Wingdings" panose="05000000000000000000" pitchFamily="2" charset="2"/>
              </a:rPr>
              <a:t>aussi</a:t>
            </a:r>
            <a:r>
              <a:rPr lang="pt-BR" sz="1600" i="1" dirty="0">
                <a:solidFill>
                  <a:schemeClr val="bg1"/>
                </a:solidFill>
                <a:latin typeface="Roboto"/>
                <a:ea typeface="Roboto"/>
                <a:cs typeface="Roboto"/>
                <a:sym typeface="Wingdings" panose="05000000000000000000" pitchFamily="2" charset="2"/>
              </a:rPr>
              <a:t> </a:t>
            </a:r>
            <a:r>
              <a:rPr lang="pt-BR" sz="1600" i="1" dirty="0" err="1">
                <a:solidFill>
                  <a:schemeClr val="bg1"/>
                </a:solidFill>
                <a:latin typeface="Roboto"/>
                <a:ea typeface="Roboto"/>
                <a:cs typeface="Roboto"/>
                <a:sym typeface="Wingdings" panose="05000000000000000000" pitchFamily="2" charset="2"/>
              </a:rPr>
              <a:t>permettre</a:t>
            </a:r>
            <a:r>
              <a:rPr lang="pt-BR" sz="1600" i="1" dirty="0">
                <a:solidFill>
                  <a:schemeClr val="bg1"/>
                </a:solidFill>
                <a:latin typeface="Roboto"/>
                <a:ea typeface="Roboto"/>
                <a:cs typeface="Roboto"/>
                <a:sym typeface="Wingdings" panose="05000000000000000000" pitchFamily="2" charset="2"/>
              </a:rPr>
              <a:t>; déjà </a:t>
            </a:r>
            <a:r>
              <a:rPr lang="pt-BR" sz="1600" i="1" dirty="0" err="1">
                <a:solidFill>
                  <a:schemeClr val="bg1"/>
                </a:solidFill>
                <a:latin typeface="Roboto"/>
                <a:ea typeface="Roboto"/>
                <a:cs typeface="Roboto"/>
                <a:sym typeface="Wingdings" panose="05000000000000000000" pitchFamily="2" charset="2"/>
              </a:rPr>
              <a:t>avoir</a:t>
            </a:r>
            <a:r>
              <a:rPr lang="pt-BR" sz="1600" i="1" dirty="0">
                <a:solidFill>
                  <a:schemeClr val="bg1"/>
                </a:solidFill>
                <a:latin typeface="Roboto"/>
                <a:ea typeface="Roboto"/>
                <a:cs typeface="Roboto"/>
                <a:sym typeface="Wingdings" panose="05000000000000000000" pitchFamily="2" charset="2"/>
              </a:rPr>
              <a:t>; </a:t>
            </a:r>
            <a:r>
              <a:rPr lang="pt-BR" sz="1600" i="1" dirty="0" err="1">
                <a:solidFill>
                  <a:schemeClr val="bg1"/>
                </a:solidFill>
                <a:latin typeface="Roboto"/>
                <a:ea typeface="Roboto"/>
                <a:cs typeface="Roboto"/>
                <a:sym typeface="Wingdings" panose="05000000000000000000" pitchFamily="2" charset="2"/>
              </a:rPr>
              <a:t>mieux</a:t>
            </a:r>
            <a:r>
              <a:rPr lang="pt-BR" sz="1600" i="1" dirty="0">
                <a:solidFill>
                  <a:schemeClr val="bg1"/>
                </a:solidFill>
                <a:latin typeface="Roboto"/>
                <a:ea typeface="Roboto"/>
                <a:cs typeface="Roboto"/>
                <a:sym typeface="Wingdings" panose="05000000000000000000" pitchFamily="2" charset="2"/>
              </a:rPr>
              <a:t> </a:t>
            </a:r>
            <a:r>
              <a:rPr lang="pt-BR" sz="1600" i="1" dirty="0" err="1">
                <a:solidFill>
                  <a:schemeClr val="bg1"/>
                </a:solidFill>
                <a:latin typeface="Roboto"/>
                <a:ea typeface="Roboto"/>
                <a:cs typeface="Roboto"/>
                <a:sym typeface="Wingdings" panose="05000000000000000000" pitchFamily="2" charset="2"/>
              </a:rPr>
              <a:t>valoir</a:t>
            </a:r>
            <a:endParaRPr sz="1600" i="1" dirty="0">
              <a:solidFill>
                <a:schemeClr val="bg1"/>
              </a:solidFill>
              <a:latin typeface="Roboto"/>
              <a:ea typeface="Roboto"/>
              <a:cs typeface="Roboto"/>
              <a:sym typeface="Roboto"/>
            </a:endParaRPr>
          </a:p>
        </p:txBody>
      </p:sp>
      <p:sp>
        <p:nvSpPr>
          <p:cNvPr id="339" name="Google Shape;3924;p39">
            <a:extLst>
              <a:ext uri="{FF2B5EF4-FFF2-40B4-BE49-F238E27FC236}">
                <a16:creationId xmlns:a16="http://schemas.microsoft.com/office/drawing/2014/main" id="{3A8B092A-3789-8B8D-3761-AA30761545A2}"/>
              </a:ext>
            </a:extLst>
          </p:cNvPr>
          <p:cNvSpPr/>
          <p:nvPr/>
        </p:nvSpPr>
        <p:spPr>
          <a:xfrm flipH="1">
            <a:off x="2401512" y="910484"/>
            <a:ext cx="1737014" cy="977833"/>
          </a:xfrm>
          <a:prstGeom prst="rect">
            <a:avLst/>
          </a:prstGeom>
          <a:solidFill>
            <a:srgbClr val="FFFF66"/>
          </a:solidFill>
          <a:ln>
            <a:noFill/>
          </a:ln>
        </p:spPr>
        <p:txBody>
          <a:bodyPr spcFirstLastPara="1" wrap="square" lIns="137150" tIns="91425" rIns="137150" bIns="91425" anchor="ctr" anchorCtr="0">
            <a:noAutofit/>
          </a:bodyPr>
          <a:lstStyle/>
          <a:p>
            <a:pPr algn="ctr"/>
            <a:r>
              <a:rPr lang="en-US" sz="1800" b="1" dirty="0">
                <a:ln/>
                <a:solidFill>
                  <a:schemeClr val="bg1"/>
                </a:solidFill>
              </a:rPr>
              <a:t>Candidates that were not collocations</a:t>
            </a:r>
            <a:endParaRPr lang="pt-BR" sz="1800" b="1" dirty="0">
              <a:ln w="12700">
                <a:solidFill>
                  <a:srgbClr val="00FF00"/>
                </a:solidFill>
                <a:prstDash val="solid"/>
              </a:ln>
              <a:solidFill>
                <a:schemeClr val="bg1"/>
              </a:solidFill>
            </a:endParaRPr>
          </a:p>
        </p:txBody>
      </p:sp>
      <p:sp>
        <p:nvSpPr>
          <p:cNvPr id="2" name="CaixaDeTexto 1">
            <a:extLst>
              <a:ext uri="{FF2B5EF4-FFF2-40B4-BE49-F238E27FC236}">
                <a16:creationId xmlns:a16="http://schemas.microsoft.com/office/drawing/2014/main" id="{B9226E0C-16D9-6682-7A3B-D2FCB4CFE861}"/>
              </a:ext>
            </a:extLst>
          </p:cNvPr>
          <p:cNvSpPr txBox="1"/>
          <p:nvPr/>
        </p:nvSpPr>
        <p:spPr>
          <a:xfrm>
            <a:off x="6222222" y="209881"/>
            <a:ext cx="2696523" cy="1477328"/>
          </a:xfrm>
          <a:prstGeom prst="rect">
            <a:avLst/>
          </a:prstGeom>
          <a:solidFill>
            <a:schemeClr val="accent1">
              <a:lumMod val="60000"/>
              <a:lumOff val="40000"/>
            </a:schemeClr>
          </a:solidFill>
        </p:spPr>
        <p:txBody>
          <a:bodyPr wrap="square" rtlCol="0">
            <a:spAutoFit/>
          </a:bodyPr>
          <a:lstStyle/>
          <a:p>
            <a:r>
              <a:rPr lang="pt-BR" b="1" dirty="0" err="1">
                <a:solidFill>
                  <a:schemeClr val="bg2"/>
                </a:solidFill>
                <a:latin typeface="Calibri" panose="020F0502020204030204" pitchFamily="34" charset="0"/>
                <a:ea typeface="Calibri" panose="020F0502020204030204" pitchFamily="34" charset="0"/>
                <a:cs typeface="Calibri" panose="020F0502020204030204" pitchFamily="34" charset="0"/>
              </a:rPr>
              <a:t>Deleted</a:t>
            </a:r>
            <a:r>
              <a:rPr lang="pt-BR" b="1" dirty="0">
                <a:solidFill>
                  <a:schemeClr val="bg2"/>
                </a:solidFill>
                <a:latin typeface="Calibri" panose="020F0502020204030204" pitchFamily="34" charset="0"/>
                <a:ea typeface="Calibri" panose="020F0502020204030204" pitchFamily="34" charset="0"/>
                <a:cs typeface="Calibri" panose="020F0502020204030204" pitchFamily="34" charset="0"/>
              </a:rPr>
              <a:t> candidates</a:t>
            </a:r>
          </a:p>
          <a:p>
            <a:pPr marL="285750" indent="-285750">
              <a:buFont typeface="Arial" panose="020B0604020202020204" pitchFamily="34" charset="0"/>
              <a:buChar char="•"/>
            </a:pPr>
            <a:r>
              <a:rPr lang="pt-BR" dirty="0" smtClean="0">
                <a:solidFill>
                  <a:schemeClr val="bg2"/>
                </a:solidFill>
                <a:latin typeface="Calibri" panose="020F0502020204030204" pitchFamily="34" charset="0"/>
                <a:ea typeface="Calibri" panose="020F0502020204030204" pitchFamily="34" charset="0"/>
                <a:cs typeface="Calibri" panose="020F0502020204030204" pitchFamily="34" charset="0"/>
              </a:rPr>
              <a:t>10,678 </a:t>
            </a:r>
            <a:r>
              <a:rPr lang="pt-BR" dirty="0">
                <a:solidFill>
                  <a:schemeClr val="bg2"/>
                </a:solidFill>
                <a:latin typeface="Calibri" panose="020F0502020204030204" pitchFamily="34" charset="0"/>
                <a:ea typeface="Calibri" panose="020F0502020204030204" pitchFamily="34" charset="0"/>
                <a:cs typeface="Calibri" panose="020F0502020204030204" pitchFamily="34" charset="0"/>
              </a:rPr>
              <a:t>in Spanish</a:t>
            </a:r>
          </a:p>
          <a:p>
            <a:pPr marL="285750" indent="-285750">
              <a:buFont typeface="Arial" panose="020B0604020202020204" pitchFamily="34" charset="0"/>
              <a:buChar char="•"/>
            </a:pPr>
            <a:r>
              <a:rPr lang="pt-BR" dirty="0">
                <a:solidFill>
                  <a:schemeClr val="bg2"/>
                </a:solidFill>
                <a:latin typeface="Calibri" panose="020F0502020204030204" pitchFamily="34" charset="0"/>
                <a:ea typeface="Calibri" panose="020F0502020204030204" pitchFamily="34" charset="0"/>
                <a:cs typeface="Calibri" panose="020F0502020204030204" pitchFamily="34" charset="0"/>
              </a:rPr>
              <a:t>1,898 in Portuguese</a:t>
            </a:r>
          </a:p>
          <a:p>
            <a:pPr marL="285750" indent="-285750">
              <a:buFont typeface="Arial" panose="020B0604020202020204" pitchFamily="34" charset="0"/>
              <a:buChar char="•"/>
            </a:pPr>
            <a:r>
              <a:rPr lang="pt-BR" dirty="0">
                <a:solidFill>
                  <a:schemeClr val="bg2"/>
                </a:solidFill>
                <a:latin typeface="Calibri" panose="020F0502020204030204" pitchFamily="34" charset="0"/>
                <a:ea typeface="Calibri" panose="020F0502020204030204" pitchFamily="34" charset="0"/>
                <a:cs typeface="Calibri" panose="020F0502020204030204" pitchFamily="34" charset="0"/>
              </a:rPr>
              <a:t>1,656 in </a:t>
            </a:r>
            <a:r>
              <a:rPr lang="pt-BR" dirty="0" err="1">
                <a:solidFill>
                  <a:schemeClr val="bg2"/>
                </a:solidFill>
                <a:latin typeface="Calibri" panose="020F0502020204030204" pitchFamily="34" charset="0"/>
                <a:ea typeface="Calibri" panose="020F0502020204030204" pitchFamily="34" charset="0"/>
                <a:cs typeface="Calibri" panose="020F0502020204030204" pitchFamily="34" charset="0"/>
              </a:rPr>
              <a:t>English</a:t>
            </a:r>
            <a:endParaRPr lang="pt-BR" dirty="0">
              <a:solidFill>
                <a:schemeClr val="bg2"/>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pt-BR"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970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 grpId="0" animBg="1"/>
      <p:bldP spid="339"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45153FA4-8FF6-2A06-81F3-CA52A4830403}"/>
              </a:ext>
            </a:extLst>
          </p:cNvPr>
          <p:cNvSpPr/>
          <p:nvPr/>
        </p:nvSpPr>
        <p:spPr>
          <a:xfrm>
            <a:off x="20856" y="0"/>
            <a:ext cx="1584582" cy="707886"/>
          </a:xfrm>
          <a:prstGeom prst="rect">
            <a:avLst/>
          </a:prstGeom>
          <a:solidFill>
            <a:srgbClr val="FF9966"/>
          </a:solidFill>
          <a:ln>
            <a:solidFill>
              <a:srgbClr val="FF0066"/>
            </a:solidFill>
          </a:ln>
        </p:spPr>
        <p:txBody>
          <a:bodyPr wrap="square" lIns="91440" tIns="45720" rIns="91440" bIns="45720">
            <a:spAutoFit/>
          </a:bodyPr>
          <a:lstStyle/>
          <a:p>
            <a:pPr algn="ctr"/>
            <a:r>
              <a:rPr lang="pt-BR" sz="2000" b="1" cap="none" spc="0" dirty="0">
                <a:ln w="9525">
                  <a:solidFill>
                    <a:srgbClr val="6699FF"/>
                  </a:solidFill>
                  <a:prstDash val="solid"/>
                </a:ln>
                <a:solidFill>
                  <a:srgbClr val="7030A0"/>
                </a:solidFill>
                <a:effectLst>
                  <a:outerShdw blurRad="12700" dist="38100" dir="2700000" algn="tl" rotWithShape="0">
                    <a:schemeClr val="accent5">
                      <a:lumMod val="60000"/>
                      <a:lumOff val="40000"/>
                    </a:schemeClr>
                  </a:outerShdw>
                </a:effectLst>
              </a:rPr>
              <a:t>A new</a:t>
            </a:r>
          </a:p>
          <a:p>
            <a:pPr algn="ctr"/>
            <a:r>
              <a:rPr lang="pt-BR" sz="2000" b="1" cap="none" spc="0" dirty="0" err="1">
                <a:ln w="9525">
                  <a:solidFill>
                    <a:srgbClr val="6699FF"/>
                  </a:solidFill>
                  <a:prstDash val="solid"/>
                </a:ln>
                <a:solidFill>
                  <a:srgbClr val="7030A0"/>
                </a:solidFill>
                <a:effectLst>
                  <a:outerShdw blurRad="12700" dist="38100" dir="2700000" algn="tl" rotWithShape="0">
                    <a:schemeClr val="accent5">
                      <a:lumMod val="60000"/>
                      <a:lumOff val="40000"/>
                    </a:schemeClr>
                  </a:outerShdw>
                </a:effectLst>
              </a:rPr>
              <a:t>category</a:t>
            </a:r>
            <a:endParaRPr lang="pt-BR" sz="2000" b="1" cap="none" spc="0" dirty="0">
              <a:ln w="9525">
                <a:solidFill>
                  <a:srgbClr val="6699FF"/>
                </a:solidFill>
                <a:prstDash val="solid"/>
              </a:ln>
              <a:solidFill>
                <a:srgbClr val="7030A0"/>
              </a:solidFill>
              <a:effectLst>
                <a:outerShdw blurRad="12700" dist="38100" dir="2700000" algn="tl" rotWithShape="0">
                  <a:schemeClr val="accent5">
                    <a:lumMod val="60000"/>
                    <a:lumOff val="40000"/>
                  </a:schemeClr>
                </a:outerShdw>
              </a:effectLst>
            </a:endParaRPr>
          </a:p>
        </p:txBody>
      </p:sp>
      <p:sp>
        <p:nvSpPr>
          <p:cNvPr id="3" name="CaixaDeTexto 2">
            <a:extLst>
              <a:ext uri="{FF2B5EF4-FFF2-40B4-BE49-F238E27FC236}">
                <a16:creationId xmlns:a16="http://schemas.microsoft.com/office/drawing/2014/main" id="{47764654-5663-DD8A-5E58-8BE35EBAB911}"/>
              </a:ext>
            </a:extLst>
          </p:cNvPr>
          <p:cNvSpPr txBox="1"/>
          <p:nvPr/>
        </p:nvSpPr>
        <p:spPr>
          <a:xfrm>
            <a:off x="699888" y="807528"/>
            <a:ext cx="389614" cy="2554545"/>
          </a:xfrm>
          <a:prstGeom prst="rect">
            <a:avLst/>
          </a:prstGeom>
          <a:solidFill>
            <a:srgbClr val="FF9966"/>
          </a:solidFill>
          <a:ln>
            <a:solidFill>
              <a:srgbClr val="FFFF00"/>
            </a:solidFill>
          </a:ln>
        </p:spPr>
        <p:txBody>
          <a:bodyPr wrap="square">
            <a:spAutoFit/>
          </a:bodyPr>
          <a:lstStyle/>
          <a:p>
            <a:r>
              <a:rPr lang="pt-BR" sz="2000" b="1" cap="none" spc="0" dirty="0">
                <a:ln w="9525">
                  <a:solidFill>
                    <a:srgbClr val="6699FF"/>
                  </a:solidFill>
                  <a:prstDash val="solid"/>
                </a:ln>
                <a:solidFill>
                  <a:srgbClr val="7030A0"/>
                </a:solidFill>
                <a:effectLst>
                  <a:outerShdw blurRad="12700" dist="38100" dir="2700000" algn="tl" rotWithShape="0">
                    <a:schemeClr val="accent5">
                      <a:lumMod val="60000"/>
                      <a:lumOff val="40000"/>
                    </a:schemeClr>
                  </a:outerShdw>
                </a:effectLst>
              </a:rPr>
              <a:t>COMPLEX </a:t>
            </a:r>
          </a:p>
          <a:p>
            <a:r>
              <a:rPr lang="pt-BR" sz="2000" b="1" cap="none" spc="0" dirty="0">
                <a:ln w="9525">
                  <a:solidFill>
                    <a:srgbClr val="6699FF"/>
                  </a:solidFill>
                  <a:prstDash val="solid"/>
                </a:ln>
                <a:solidFill>
                  <a:srgbClr val="7030A0"/>
                </a:solidFill>
                <a:effectLst>
                  <a:outerShdw blurRad="12700" dist="38100" dir="2700000" algn="tl" rotWithShape="0">
                    <a:schemeClr val="accent5">
                      <a:lumMod val="60000"/>
                      <a:lumOff val="40000"/>
                    </a:schemeClr>
                  </a:outerShdw>
                </a:effectLst>
              </a:rPr>
              <a:t> </a:t>
            </a:r>
            <a:endParaRPr lang="pt-BR" sz="2000" dirty="0"/>
          </a:p>
        </p:txBody>
      </p:sp>
      <p:sp>
        <p:nvSpPr>
          <p:cNvPr id="7" name="CaixaDeTexto 6">
            <a:extLst>
              <a:ext uri="{FF2B5EF4-FFF2-40B4-BE49-F238E27FC236}">
                <a16:creationId xmlns:a16="http://schemas.microsoft.com/office/drawing/2014/main" id="{2F6A49E5-7DDC-26BE-9117-692B7EA14EC4}"/>
              </a:ext>
            </a:extLst>
          </p:cNvPr>
          <p:cNvSpPr txBox="1"/>
          <p:nvPr/>
        </p:nvSpPr>
        <p:spPr>
          <a:xfrm flipH="1">
            <a:off x="1177867" y="1086731"/>
            <a:ext cx="302151" cy="3785652"/>
          </a:xfrm>
          <a:prstGeom prst="rect">
            <a:avLst/>
          </a:prstGeom>
          <a:solidFill>
            <a:srgbClr val="FF9966"/>
          </a:solidFill>
          <a:ln>
            <a:solidFill>
              <a:srgbClr val="FFFF00"/>
            </a:solidFill>
          </a:ln>
        </p:spPr>
        <p:txBody>
          <a:bodyPr wrap="square">
            <a:spAutoFit/>
          </a:bodyPr>
          <a:lstStyle/>
          <a:p>
            <a:r>
              <a:rPr lang="pt-BR" sz="2000" b="1" cap="none" spc="0" dirty="0">
                <a:ln w="9525">
                  <a:solidFill>
                    <a:srgbClr val="6699FF"/>
                  </a:solidFill>
                  <a:prstDash val="solid"/>
                </a:ln>
                <a:solidFill>
                  <a:srgbClr val="7030A0"/>
                </a:solidFill>
                <a:effectLst>
                  <a:outerShdw blurRad="12700" dist="38100" dir="2700000" algn="tl" rotWithShape="0">
                    <a:schemeClr val="accent5">
                      <a:lumMod val="60000"/>
                      <a:lumOff val="40000"/>
                    </a:schemeClr>
                  </a:outerShdw>
                </a:effectLst>
              </a:rPr>
              <a:t>COLLOCATIONS</a:t>
            </a:r>
            <a:endParaRPr lang="pt-BR" sz="1800" dirty="0"/>
          </a:p>
        </p:txBody>
      </p:sp>
      <p:pic>
        <p:nvPicPr>
          <p:cNvPr id="4" name="Imagem 3">
            <a:extLst>
              <a:ext uri="{FF2B5EF4-FFF2-40B4-BE49-F238E27FC236}">
                <a16:creationId xmlns:a16="http://schemas.microsoft.com/office/drawing/2014/main" id="{2C5A052C-CC4D-EA63-A429-6B49D353F5EC}"/>
              </a:ext>
            </a:extLst>
          </p:cNvPr>
          <p:cNvPicPr>
            <a:picLocks noChangeAspect="1"/>
          </p:cNvPicPr>
          <p:nvPr/>
        </p:nvPicPr>
        <p:blipFill>
          <a:blip r:embed="rId2"/>
          <a:stretch>
            <a:fillRect/>
          </a:stretch>
        </p:blipFill>
        <p:spPr>
          <a:xfrm>
            <a:off x="1656749" y="207254"/>
            <a:ext cx="7466395" cy="4818692"/>
          </a:xfrm>
          <a:prstGeom prst="rect">
            <a:avLst/>
          </a:prstGeom>
        </p:spPr>
      </p:pic>
      <p:sp>
        <p:nvSpPr>
          <p:cNvPr id="2" name="CaixaDeTexto 1">
            <a:extLst>
              <a:ext uri="{FF2B5EF4-FFF2-40B4-BE49-F238E27FC236}">
                <a16:creationId xmlns:a16="http://schemas.microsoft.com/office/drawing/2014/main" id="{B6F61248-A48F-09F8-69F9-2E5A5CA3E4EB}"/>
              </a:ext>
            </a:extLst>
          </p:cNvPr>
          <p:cNvSpPr txBox="1"/>
          <p:nvPr/>
        </p:nvSpPr>
        <p:spPr>
          <a:xfrm>
            <a:off x="20856" y="4197472"/>
            <a:ext cx="1059204" cy="276999"/>
          </a:xfrm>
          <a:prstGeom prst="rect">
            <a:avLst/>
          </a:prstGeom>
          <a:noFill/>
        </p:spPr>
        <p:txBody>
          <a:bodyPr wrap="square" rtlCol="0">
            <a:spAutoFit/>
          </a:bodyPr>
          <a:lstStyle/>
          <a:p>
            <a:r>
              <a:rPr lang="pt-BR" sz="1200" dirty="0" err="1">
                <a:solidFill>
                  <a:schemeClr val="tx1"/>
                </a:solidFill>
              </a:rPr>
              <a:t>Koike</a:t>
            </a:r>
            <a:r>
              <a:rPr lang="pt-BR" sz="1200" dirty="0">
                <a:solidFill>
                  <a:schemeClr val="tx1"/>
                </a:solidFill>
              </a:rPr>
              <a:t>, 2005)</a:t>
            </a:r>
          </a:p>
        </p:txBody>
      </p:sp>
    </p:spTree>
    <p:extLst>
      <p:ext uri="{BB962C8B-B14F-4D97-AF65-F5344CB8AC3E}">
        <p14:creationId xmlns:p14="http://schemas.microsoft.com/office/powerpoint/2010/main" val="23578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7"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559CCE1-BCC9-130B-E1E9-679ED8E9B352}"/>
              </a:ext>
            </a:extLst>
          </p:cNvPr>
          <p:cNvSpPr/>
          <p:nvPr/>
        </p:nvSpPr>
        <p:spPr>
          <a:xfrm>
            <a:off x="3149353" y="142146"/>
            <a:ext cx="4211410" cy="646331"/>
          </a:xfrm>
          <a:prstGeom prst="rect">
            <a:avLst/>
          </a:prstGeom>
          <a:noFill/>
        </p:spPr>
        <p:txBody>
          <a:bodyPr wrap="none" lIns="91440" tIns="45720" rIns="91440" bIns="45720">
            <a:spAutoFit/>
          </a:bodyPr>
          <a:lstStyle/>
          <a:p>
            <a:pPr algn="ctr"/>
            <a:r>
              <a:rPr lang="pt-BR" sz="3600" b="1" cap="none" spc="0" dirty="0">
                <a:ln w="9525">
                  <a:solidFill>
                    <a:srgbClr val="CCFF66"/>
                  </a:solidFill>
                  <a:prstDash val="solid"/>
                </a:ln>
                <a:solidFill>
                  <a:srgbClr val="00B0F0"/>
                </a:solidFill>
                <a:effectLst>
                  <a:outerShdw blurRad="12700" dist="38100" dir="2700000" algn="tl" rotWithShape="0">
                    <a:schemeClr val="accent5">
                      <a:lumMod val="60000"/>
                      <a:lumOff val="40000"/>
                    </a:schemeClr>
                  </a:outerShdw>
                </a:effectLst>
              </a:rPr>
              <a:t>Project </a:t>
            </a:r>
            <a:r>
              <a:rPr lang="pt-BR" sz="3600" b="1" cap="none" spc="0" dirty="0" err="1">
                <a:ln w="9525">
                  <a:solidFill>
                    <a:srgbClr val="CCFF66"/>
                  </a:solidFill>
                  <a:prstDash val="solid"/>
                </a:ln>
                <a:solidFill>
                  <a:srgbClr val="00B0F0"/>
                </a:solidFill>
                <a:effectLst>
                  <a:outerShdw blurRad="12700" dist="38100" dir="2700000" algn="tl" rotWithShape="0">
                    <a:schemeClr val="accent5">
                      <a:lumMod val="60000"/>
                      <a:lumOff val="40000"/>
                    </a:schemeClr>
                  </a:outerShdw>
                </a:effectLst>
              </a:rPr>
              <a:t>Objectives</a:t>
            </a:r>
            <a:endParaRPr lang="pt-BR" sz="3600" b="1" cap="none" spc="0" dirty="0">
              <a:ln w="9525">
                <a:solidFill>
                  <a:srgbClr val="CCFF66"/>
                </a:solidFill>
                <a:prstDash val="solid"/>
              </a:ln>
              <a:solidFill>
                <a:srgbClr val="00B0F0"/>
              </a:solidFill>
              <a:effectLst>
                <a:outerShdw blurRad="12700" dist="38100" dir="2700000" algn="tl" rotWithShape="0">
                  <a:schemeClr val="accent5">
                    <a:lumMod val="60000"/>
                    <a:lumOff val="40000"/>
                  </a:schemeClr>
                </a:outerShdw>
              </a:effectLst>
            </a:endParaRPr>
          </a:p>
        </p:txBody>
      </p:sp>
      <p:sp>
        <p:nvSpPr>
          <p:cNvPr id="3" name="Retângulo: Cantos Arredondados 2">
            <a:extLst>
              <a:ext uri="{FF2B5EF4-FFF2-40B4-BE49-F238E27FC236}">
                <a16:creationId xmlns:a16="http://schemas.microsoft.com/office/drawing/2014/main" id="{B20901A2-2E75-4F0E-0DE3-DAF77B81C699}"/>
              </a:ext>
            </a:extLst>
          </p:cNvPr>
          <p:cNvSpPr/>
          <p:nvPr/>
        </p:nvSpPr>
        <p:spPr>
          <a:xfrm>
            <a:off x="557356" y="1348583"/>
            <a:ext cx="6633179" cy="2208867"/>
          </a:xfrm>
          <a:prstGeom prst="roundRect">
            <a:avLst/>
          </a:prstGeom>
          <a:solidFill>
            <a:srgbClr val="FF9966"/>
          </a:solidFill>
          <a:ln>
            <a:solidFill>
              <a:srgbClr val="CC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1200"/>
              </a:spcBef>
              <a:buClr>
                <a:srgbClr val="00B0F0"/>
              </a:buClr>
              <a:buSzPct val="146000"/>
            </a:pPr>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D</a:t>
            </a:r>
            <a:r>
              <a:rPr lang="en-GB"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evelop a phraseographical methodology and model for an </a:t>
            </a:r>
            <a:r>
              <a:rPr lang="en-GB" sz="2400" i="1" dirty="0">
                <a:solidFill>
                  <a:srgbClr val="FF0066"/>
                </a:solidFill>
                <a:effectLst/>
                <a:latin typeface="Calibri" panose="020F0502020204030204" pitchFamily="34" charset="0"/>
                <a:ea typeface="Calibri" panose="020F0502020204030204" pitchFamily="34" charset="0"/>
                <a:cs typeface="Calibri" panose="020F0502020204030204" pitchFamily="34" charset="0"/>
              </a:rPr>
              <a:t>Online Corpus-Based Multilingual Collocations Dictionary Platform </a:t>
            </a:r>
            <a:r>
              <a:rPr lang="en-GB" sz="2400" dirty="0">
                <a:solidFill>
                  <a:srgbClr val="FF0066"/>
                </a:solidFill>
                <a:effectLst/>
                <a:latin typeface="Calibri" panose="020F0502020204030204" pitchFamily="34" charset="0"/>
                <a:ea typeface="Calibri" panose="020F0502020204030204" pitchFamily="34" charset="0"/>
                <a:cs typeface="Calibri" panose="020F0502020204030204" pitchFamily="34" charset="0"/>
              </a:rPr>
              <a:t>(</a:t>
            </a:r>
            <a:r>
              <a:rPr lang="en-GB" sz="2400" i="1" dirty="0">
                <a:solidFill>
                  <a:srgbClr val="FF0066"/>
                </a:solidFill>
                <a:effectLst/>
                <a:latin typeface="Calibri" panose="020F0502020204030204" pitchFamily="34" charset="0"/>
                <a:ea typeface="Calibri" panose="020F0502020204030204" pitchFamily="34" charset="0"/>
                <a:cs typeface="Calibri" panose="020F0502020204030204" pitchFamily="34" charset="0"/>
              </a:rPr>
              <a:t>MULTPLATCOL</a:t>
            </a:r>
            <a:r>
              <a:rPr lang="en-GB" sz="2400" dirty="0">
                <a:solidFill>
                  <a:srgbClr val="FF0066"/>
                </a:solidFill>
                <a:effectLst/>
                <a:latin typeface="Calibri" panose="020F0502020204030204" pitchFamily="34" charset="0"/>
                <a:ea typeface="Calibri" panose="020F0502020204030204" pitchFamily="34" charset="0"/>
                <a:cs typeface="Calibri" panose="020F0502020204030204" pitchFamily="34" charset="0"/>
              </a:rPr>
              <a:t>)</a:t>
            </a:r>
            <a:r>
              <a:rPr lang="en-GB"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17134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45153FA4-8FF6-2A06-81F3-CA52A4830403}"/>
              </a:ext>
            </a:extLst>
          </p:cNvPr>
          <p:cNvSpPr/>
          <p:nvPr/>
        </p:nvSpPr>
        <p:spPr>
          <a:xfrm>
            <a:off x="20855" y="37817"/>
            <a:ext cx="1584582" cy="707886"/>
          </a:xfrm>
          <a:prstGeom prst="rect">
            <a:avLst/>
          </a:prstGeom>
          <a:solidFill>
            <a:srgbClr val="FF9966"/>
          </a:solidFill>
          <a:ln>
            <a:solidFill>
              <a:srgbClr val="FF0066"/>
            </a:solidFill>
          </a:ln>
        </p:spPr>
        <p:txBody>
          <a:bodyPr wrap="square" lIns="91440" tIns="45720" rIns="91440" bIns="45720">
            <a:spAutoFit/>
          </a:bodyPr>
          <a:lstStyle/>
          <a:p>
            <a:pPr algn="ctr"/>
            <a:r>
              <a:rPr lang="pt-BR" sz="2000" b="1" cap="none" spc="0" dirty="0">
                <a:ln w="9525">
                  <a:solidFill>
                    <a:srgbClr val="6699FF"/>
                  </a:solidFill>
                  <a:prstDash val="solid"/>
                </a:ln>
                <a:solidFill>
                  <a:srgbClr val="7030A0"/>
                </a:solidFill>
                <a:effectLst>
                  <a:outerShdw blurRad="12700" dist="38100" dir="2700000" algn="tl" rotWithShape="0">
                    <a:schemeClr val="accent5">
                      <a:lumMod val="60000"/>
                      <a:lumOff val="40000"/>
                    </a:schemeClr>
                  </a:outerShdw>
                </a:effectLst>
              </a:rPr>
              <a:t>A new</a:t>
            </a:r>
          </a:p>
          <a:p>
            <a:pPr algn="ctr"/>
            <a:r>
              <a:rPr lang="pt-BR" sz="2000" b="1" cap="none" spc="0" dirty="0" err="1">
                <a:ln w="9525">
                  <a:solidFill>
                    <a:srgbClr val="6699FF"/>
                  </a:solidFill>
                  <a:prstDash val="solid"/>
                </a:ln>
                <a:solidFill>
                  <a:srgbClr val="7030A0"/>
                </a:solidFill>
                <a:effectLst>
                  <a:outerShdw blurRad="12700" dist="38100" dir="2700000" algn="tl" rotWithShape="0">
                    <a:schemeClr val="accent5">
                      <a:lumMod val="60000"/>
                      <a:lumOff val="40000"/>
                    </a:schemeClr>
                  </a:outerShdw>
                </a:effectLst>
              </a:rPr>
              <a:t>category</a:t>
            </a:r>
            <a:endParaRPr lang="pt-BR" sz="2000" b="1" cap="none" spc="0" dirty="0">
              <a:ln w="9525">
                <a:solidFill>
                  <a:srgbClr val="6699FF"/>
                </a:solidFill>
                <a:prstDash val="solid"/>
              </a:ln>
              <a:solidFill>
                <a:srgbClr val="7030A0"/>
              </a:solidFill>
              <a:effectLst>
                <a:outerShdw blurRad="12700" dist="38100" dir="2700000" algn="tl" rotWithShape="0">
                  <a:schemeClr val="accent5">
                    <a:lumMod val="60000"/>
                    <a:lumOff val="40000"/>
                  </a:schemeClr>
                </a:outerShdw>
              </a:effectLst>
            </a:endParaRPr>
          </a:p>
        </p:txBody>
      </p:sp>
      <p:sp>
        <p:nvSpPr>
          <p:cNvPr id="3" name="CaixaDeTexto 2">
            <a:extLst>
              <a:ext uri="{FF2B5EF4-FFF2-40B4-BE49-F238E27FC236}">
                <a16:creationId xmlns:a16="http://schemas.microsoft.com/office/drawing/2014/main" id="{47764654-5663-DD8A-5E58-8BE35EBAB911}"/>
              </a:ext>
            </a:extLst>
          </p:cNvPr>
          <p:cNvSpPr txBox="1"/>
          <p:nvPr/>
        </p:nvSpPr>
        <p:spPr>
          <a:xfrm>
            <a:off x="127222" y="961091"/>
            <a:ext cx="389614" cy="2554545"/>
          </a:xfrm>
          <a:prstGeom prst="rect">
            <a:avLst/>
          </a:prstGeom>
          <a:solidFill>
            <a:srgbClr val="FF9966"/>
          </a:solidFill>
          <a:ln>
            <a:solidFill>
              <a:srgbClr val="FFFF00"/>
            </a:solidFill>
          </a:ln>
        </p:spPr>
        <p:txBody>
          <a:bodyPr wrap="square">
            <a:spAutoFit/>
          </a:bodyPr>
          <a:lstStyle/>
          <a:p>
            <a:r>
              <a:rPr lang="pt-BR" sz="2000" b="1" cap="none" spc="0" dirty="0">
                <a:ln w="9525">
                  <a:solidFill>
                    <a:srgbClr val="6699FF"/>
                  </a:solidFill>
                  <a:prstDash val="solid"/>
                </a:ln>
                <a:solidFill>
                  <a:srgbClr val="7030A0"/>
                </a:solidFill>
                <a:effectLst>
                  <a:outerShdw blurRad="12700" dist="38100" dir="2700000" algn="tl" rotWithShape="0">
                    <a:schemeClr val="accent5">
                      <a:lumMod val="60000"/>
                      <a:lumOff val="40000"/>
                    </a:schemeClr>
                  </a:outerShdw>
                </a:effectLst>
              </a:rPr>
              <a:t>COMPLEX </a:t>
            </a:r>
          </a:p>
          <a:p>
            <a:r>
              <a:rPr lang="pt-BR" sz="2000" b="1" cap="none" spc="0" dirty="0">
                <a:ln w="9525">
                  <a:solidFill>
                    <a:srgbClr val="6699FF"/>
                  </a:solidFill>
                  <a:prstDash val="solid"/>
                </a:ln>
                <a:solidFill>
                  <a:srgbClr val="7030A0"/>
                </a:solidFill>
                <a:effectLst>
                  <a:outerShdw blurRad="12700" dist="38100" dir="2700000" algn="tl" rotWithShape="0">
                    <a:schemeClr val="accent5">
                      <a:lumMod val="60000"/>
                      <a:lumOff val="40000"/>
                    </a:schemeClr>
                  </a:outerShdw>
                </a:effectLst>
              </a:rPr>
              <a:t> </a:t>
            </a:r>
            <a:endParaRPr lang="pt-BR" sz="2000" dirty="0"/>
          </a:p>
        </p:txBody>
      </p:sp>
      <p:sp>
        <p:nvSpPr>
          <p:cNvPr id="7" name="CaixaDeTexto 6">
            <a:extLst>
              <a:ext uri="{FF2B5EF4-FFF2-40B4-BE49-F238E27FC236}">
                <a16:creationId xmlns:a16="http://schemas.microsoft.com/office/drawing/2014/main" id="{2F6A49E5-7DDC-26BE-9117-692B7EA14EC4}"/>
              </a:ext>
            </a:extLst>
          </p:cNvPr>
          <p:cNvSpPr txBox="1"/>
          <p:nvPr/>
        </p:nvSpPr>
        <p:spPr>
          <a:xfrm flipH="1">
            <a:off x="810593" y="1240294"/>
            <a:ext cx="302151" cy="3785652"/>
          </a:xfrm>
          <a:prstGeom prst="rect">
            <a:avLst/>
          </a:prstGeom>
          <a:solidFill>
            <a:srgbClr val="FF9966"/>
          </a:solidFill>
          <a:ln>
            <a:solidFill>
              <a:srgbClr val="FFFF00"/>
            </a:solidFill>
          </a:ln>
        </p:spPr>
        <p:txBody>
          <a:bodyPr wrap="square">
            <a:spAutoFit/>
          </a:bodyPr>
          <a:lstStyle/>
          <a:p>
            <a:r>
              <a:rPr lang="pt-BR" sz="2000" b="1" cap="none" spc="0" dirty="0">
                <a:ln w="9525">
                  <a:solidFill>
                    <a:srgbClr val="6699FF"/>
                  </a:solidFill>
                  <a:prstDash val="solid"/>
                </a:ln>
                <a:solidFill>
                  <a:srgbClr val="7030A0"/>
                </a:solidFill>
                <a:effectLst>
                  <a:outerShdw blurRad="12700" dist="38100" dir="2700000" algn="tl" rotWithShape="0">
                    <a:schemeClr val="accent5">
                      <a:lumMod val="60000"/>
                      <a:lumOff val="40000"/>
                    </a:schemeClr>
                  </a:outerShdw>
                </a:effectLst>
              </a:rPr>
              <a:t>COLLOCATIONS</a:t>
            </a:r>
            <a:endParaRPr lang="pt-BR" sz="1800" dirty="0"/>
          </a:p>
        </p:txBody>
      </p:sp>
      <p:pic>
        <p:nvPicPr>
          <p:cNvPr id="6" name="Imagem 5">
            <a:extLst>
              <a:ext uri="{FF2B5EF4-FFF2-40B4-BE49-F238E27FC236}">
                <a16:creationId xmlns:a16="http://schemas.microsoft.com/office/drawing/2014/main" id="{E03606C1-81DE-608A-6CAB-A3345BCFE002}"/>
              </a:ext>
            </a:extLst>
          </p:cNvPr>
          <p:cNvPicPr>
            <a:picLocks noChangeAspect="1"/>
          </p:cNvPicPr>
          <p:nvPr/>
        </p:nvPicPr>
        <p:blipFill>
          <a:blip r:embed="rId2"/>
          <a:stretch>
            <a:fillRect/>
          </a:stretch>
        </p:blipFill>
        <p:spPr>
          <a:xfrm>
            <a:off x="1379282" y="961091"/>
            <a:ext cx="7764718" cy="2919874"/>
          </a:xfrm>
          <a:prstGeom prst="rect">
            <a:avLst/>
          </a:prstGeom>
        </p:spPr>
      </p:pic>
    </p:spTree>
    <p:extLst>
      <p:ext uri="{BB962C8B-B14F-4D97-AF65-F5344CB8AC3E}">
        <p14:creationId xmlns:p14="http://schemas.microsoft.com/office/powerpoint/2010/main" val="191848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45153FA4-8FF6-2A06-81F3-CA52A4830403}"/>
              </a:ext>
            </a:extLst>
          </p:cNvPr>
          <p:cNvSpPr/>
          <p:nvPr/>
        </p:nvSpPr>
        <p:spPr>
          <a:xfrm>
            <a:off x="20855" y="37817"/>
            <a:ext cx="1584582" cy="707886"/>
          </a:xfrm>
          <a:prstGeom prst="rect">
            <a:avLst/>
          </a:prstGeom>
          <a:solidFill>
            <a:srgbClr val="FF9966"/>
          </a:solidFill>
          <a:ln>
            <a:solidFill>
              <a:srgbClr val="FF0066"/>
            </a:solidFill>
          </a:ln>
        </p:spPr>
        <p:txBody>
          <a:bodyPr wrap="square" lIns="91440" tIns="45720" rIns="91440" bIns="45720">
            <a:spAutoFit/>
          </a:bodyPr>
          <a:lstStyle/>
          <a:p>
            <a:pPr algn="ctr"/>
            <a:r>
              <a:rPr lang="pt-BR" sz="2000" b="1" cap="none" spc="0" dirty="0">
                <a:ln w="9525">
                  <a:solidFill>
                    <a:srgbClr val="6699FF"/>
                  </a:solidFill>
                  <a:prstDash val="solid"/>
                </a:ln>
                <a:solidFill>
                  <a:srgbClr val="7030A0"/>
                </a:solidFill>
                <a:effectLst>
                  <a:outerShdw blurRad="12700" dist="38100" dir="2700000" algn="tl" rotWithShape="0">
                    <a:schemeClr val="accent5">
                      <a:lumMod val="60000"/>
                      <a:lumOff val="40000"/>
                    </a:schemeClr>
                  </a:outerShdw>
                </a:effectLst>
              </a:rPr>
              <a:t>A new</a:t>
            </a:r>
          </a:p>
          <a:p>
            <a:pPr algn="ctr"/>
            <a:r>
              <a:rPr lang="pt-BR" sz="2000" b="1" cap="none" spc="0" dirty="0" err="1">
                <a:ln w="9525">
                  <a:solidFill>
                    <a:srgbClr val="6699FF"/>
                  </a:solidFill>
                  <a:prstDash val="solid"/>
                </a:ln>
                <a:solidFill>
                  <a:srgbClr val="7030A0"/>
                </a:solidFill>
                <a:effectLst>
                  <a:outerShdw blurRad="12700" dist="38100" dir="2700000" algn="tl" rotWithShape="0">
                    <a:schemeClr val="accent5">
                      <a:lumMod val="60000"/>
                      <a:lumOff val="40000"/>
                    </a:schemeClr>
                  </a:outerShdw>
                </a:effectLst>
              </a:rPr>
              <a:t>category</a:t>
            </a:r>
            <a:endParaRPr lang="pt-BR" sz="2000" b="1" cap="none" spc="0" dirty="0">
              <a:ln w="9525">
                <a:solidFill>
                  <a:srgbClr val="6699FF"/>
                </a:solidFill>
                <a:prstDash val="solid"/>
              </a:ln>
              <a:solidFill>
                <a:srgbClr val="7030A0"/>
              </a:solidFill>
              <a:effectLst>
                <a:outerShdw blurRad="12700" dist="38100" dir="2700000" algn="tl" rotWithShape="0">
                  <a:schemeClr val="accent5">
                    <a:lumMod val="60000"/>
                    <a:lumOff val="40000"/>
                  </a:schemeClr>
                </a:outerShdw>
              </a:effectLst>
            </a:endParaRPr>
          </a:p>
        </p:txBody>
      </p:sp>
      <p:sp>
        <p:nvSpPr>
          <p:cNvPr id="3" name="CaixaDeTexto 2">
            <a:extLst>
              <a:ext uri="{FF2B5EF4-FFF2-40B4-BE49-F238E27FC236}">
                <a16:creationId xmlns:a16="http://schemas.microsoft.com/office/drawing/2014/main" id="{47764654-5663-DD8A-5E58-8BE35EBAB911}"/>
              </a:ext>
            </a:extLst>
          </p:cNvPr>
          <p:cNvSpPr txBox="1"/>
          <p:nvPr/>
        </p:nvSpPr>
        <p:spPr>
          <a:xfrm>
            <a:off x="127222" y="961091"/>
            <a:ext cx="389614" cy="2554545"/>
          </a:xfrm>
          <a:prstGeom prst="rect">
            <a:avLst/>
          </a:prstGeom>
          <a:solidFill>
            <a:srgbClr val="FF9966"/>
          </a:solidFill>
          <a:ln>
            <a:solidFill>
              <a:srgbClr val="FFFF00"/>
            </a:solidFill>
          </a:ln>
        </p:spPr>
        <p:txBody>
          <a:bodyPr wrap="square">
            <a:spAutoFit/>
          </a:bodyPr>
          <a:lstStyle/>
          <a:p>
            <a:r>
              <a:rPr lang="pt-BR" sz="2000" b="1" cap="none" spc="0" dirty="0">
                <a:ln w="9525">
                  <a:solidFill>
                    <a:srgbClr val="6699FF"/>
                  </a:solidFill>
                  <a:prstDash val="solid"/>
                </a:ln>
                <a:solidFill>
                  <a:srgbClr val="7030A0"/>
                </a:solidFill>
                <a:effectLst>
                  <a:outerShdw blurRad="12700" dist="38100" dir="2700000" algn="tl" rotWithShape="0">
                    <a:schemeClr val="accent5">
                      <a:lumMod val="60000"/>
                      <a:lumOff val="40000"/>
                    </a:schemeClr>
                  </a:outerShdw>
                </a:effectLst>
              </a:rPr>
              <a:t>COMPLEX </a:t>
            </a:r>
          </a:p>
          <a:p>
            <a:r>
              <a:rPr lang="pt-BR" sz="2000" b="1" cap="none" spc="0" dirty="0">
                <a:ln w="9525">
                  <a:solidFill>
                    <a:srgbClr val="6699FF"/>
                  </a:solidFill>
                  <a:prstDash val="solid"/>
                </a:ln>
                <a:solidFill>
                  <a:srgbClr val="7030A0"/>
                </a:solidFill>
                <a:effectLst>
                  <a:outerShdw blurRad="12700" dist="38100" dir="2700000" algn="tl" rotWithShape="0">
                    <a:schemeClr val="accent5">
                      <a:lumMod val="60000"/>
                      <a:lumOff val="40000"/>
                    </a:schemeClr>
                  </a:outerShdw>
                </a:effectLst>
              </a:rPr>
              <a:t> </a:t>
            </a:r>
            <a:endParaRPr lang="pt-BR" sz="2000" dirty="0"/>
          </a:p>
        </p:txBody>
      </p:sp>
      <p:sp>
        <p:nvSpPr>
          <p:cNvPr id="7" name="CaixaDeTexto 6">
            <a:extLst>
              <a:ext uri="{FF2B5EF4-FFF2-40B4-BE49-F238E27FC236}">
                <a16:creationId xmlns:a16="http://schemas.microsoft.com/office/drawing/2014/main" id="{2F6A49E5-7DDC-26BE-9117-692B7EA14EC4}"/>
              </a:ext>
            </a:extLst>
          </p:cNvPr>
          <p:cNvSpPr txBox="1"/>
          <p:nvPr/>
        </p:nvSpPr>
        <p:spPr>
          <a:xfrm flipH="1">
            <a:off x="810593" y="1240294"/>
            <a:ext cx="302151" cy="3785652"/>
          </a:xfrm>
          <a:prstGeom prst="rect">
            <a:avLst/>
          </a:prstGeom>
          <a:solidFill>
            <a:srgbClr val="FF9966"/>
          </a:solidFill>
          <a:ln>
            <a:solidFill>
              <a:srgbClr val="FFFF00"/>
            </a:solidFill>
          </a:ln>
        </p:spPr>
        <p:txBody>
          <a:bodyPr wrap="square">
            <a:spAutoFit/>
          </a:bodyPr>
          <a:lstStyle/>
          <a:p>
            <a:r>
              <a:rPr lang="pt-BR" sz="2000" b="1" cap="none" spc="0" dirty="0">
                <a:ln w="9525">
                  <a:solidFill>
                    <a:srgbClr val="6699FF"/>
                  </a:solidFill>
                  <a:prstDash val="solid"/>
                </a:ln>
                <a:solidFill>
                  <a:srgbClr val="7030A0"/>
                </a:solidFill>
                <a:effectLst>
                  <a:outerShdw blurRad="12700" dist="38100" dir="2700000" algn="tl" rotWithShape="0">
                    <a:schemeClr val="accent5">
                      <a:lumMod val="60000"/>
                      <a:lumOff val="40000"/>
                    </a:schemeClr>
                  </a:outerShdw>
                </a:effectLst>
              </a:rPr>
              <a:t>COLLOCATIONS</a:t>
            </a:r>
            <a:endParaRPr lang="pt-BR" sz="1800" dirty="0"/>
          </a:p>
        </p:txBody>
      </p:sp>
      <p:pic>
        <p:nvPicPr>
          <p:cNvPr id="4" name="Imagem 3">
            <a:extLst>
              <a:ext uri="{FF2B5EF4-FFF2-40B4-BE49-F238E27FC236}">
                <a16:creationId xmlns:a16="http://schemas.microsoft.com/office/drawing/2014/main" id="{F82C3831-342B-6442-C003-94BCE16D35AC}"/>
              </a:ext>
            </a:extLst>
          </p:cNvPr>
          <p:cNvPicPr>
            <a:picLocks noChangeAspect="1"/>
          </p:cNvPicPr>
          <p:nvPr/>
        </p:nvPicPr>
        <p:blipFill>
          <a:blip r:embed="rId2"/>
          <a:stretch>
            <a:fillRect/>
          </a:stretch>
        </p:blipFill>
        <p:spPr>
          <a:xfrm>
            <a:off x="1178057" y="1110727"/>
            <a:ext cx="7861018" cy="2330488"/>
          </a:xfrm>
          <a:prstGeom prst="rect">
            <a:avLst/>
          </a:prstGeom>
        </p:spPr>
      </p:pic>
    </p:spTree>
    <p:extLst>
      <p:ext uri="{BB962C8B-B14F-4D97-AF65-F5344CB8AC3E}">
        <p14:creationId xmlns:p14="http://schemas.microsoft.com/office/powerpoint/2010/main" val="131450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gura1">
            <a:extLst>
              <a:ext uri="{FF2B5EF4-FFF2-40B4-BE49-F238E27FC236}">
                <a16:creationId xmlns:a16="http://schemas.microsoft.com/office/drawing/2014/main" id="{BB434F70-E423-AD22-4EFA-2CC9F44B6A26}"/>
              </a:ext>
            </a:extLst>
          </p:cNvPr>
          <p:cNvPicPr>
            <a:picLocks noChangeAspect="1"/>
          </p:cNvPicPr>
          <p:nvPr/>
        </p:nvPicPr>
        <p:blipFill>
          <a:blip r:embed="rId2"/>
          <a:stretch>
            <a:fillRect/>
          </a:stretch>
        </p:blipFill>
        <p:spPr bwMode="auto">
          <a:xfrm>
            <a:off x="-373867" y="709796"/>
            <a:ext cx="3352800" cy="4142740"/>
          </a:xfrm>
          <a:prstGeom prst="rect">
            <a:avLst/>
          </a:prstGeom>
        </p:spPr>
      </p:pic>
      <p:sp>
        <p:nvSpPr>
          <p:cNvPr id="2" name="CaixaDeTexto 1">
            <a:extLst>
              <a:ext uri="{FF2B5EF4-FFF2-40B4-BE49-F238E27FC236}">
                <a16:creationId xmlns:a16="http://schemas.microsoft.com/office/drawing/2014/main" id="{F57CD4AC-443C-B004-2BF6-622840C50CC5}"/>
              </a:ext>
            </a:extLst>
          </p:cNvPr>
          <p:cNvSpPr txBox="1"/>
          <p:nvPr/>
        </p:nvSpPr>
        <p:spPr>
          <a:xfrm>
            <a:off x="4339051" y="886184"/>
            <a:ext cx="4292163" cy="4324261"/>
          </a:xfrm>
          <a:prstGeom prst="rect">
            <a:avLst/>
          </a:prstGeom>
          <a:noFill/>
        </p:spPr>
        <p:txBody>
          <a:bodyPr wrap="square" rtlCol="0">
            <a:spAutoFit/>
          </a:bodyPr>
          <a:lstStyle/>
          <a:p>
            <a:pPr marL="285750" indent="-285750" algn="just">
              <a:spcBef>
                <a:spcPts val="565"/>
              </a:spcBef>
              <a:buClr>
                <a:srgbClr val="FF0066"/>
              </a:buClr>
              <a:buSzPct val="160000"/>
              <a:buFont typeface="Wingdings" panose="05000000000000000000" pitchFamily="2" charset="2"/>
              <a:buChar char="ü"/>
            </a:pPr>
            <a:r>
              <a:rPr lang="en-GB" sz="1800" dirty="0">
                <a:solidFill>
                  <a:schemeClr val="tx1"/>
                </a:solidFill>
                <a:latin typeface="Libertinus Serif"/>
                <a:ea typeface="Calibri" panose="020F0502020204030204" pitchFamily="34" charset="0"/>
                <a:cs typeface="Times New Roman" panose="02020603050405020304" pitchFamily="18" charset="0"/>
              </a:rPr>
              <a:t>Better enable or enhance the post-editing of all the automatically retrieved data </a:t>
            </a:r>
          </a:p>
          <a:p>
            <a:pPr marL="285750" indent="-285750" algn="just">
              <a:spcBef>
                <a:spcPts val="1800"/>
              </a:spcBef>
              <a:buClr>
                <a:srgbClr val="FF0066"/>
              </a:buClr>
              <a:buSzPct val="160000"/>
              <a:buFont typeface="Wingdings" panose="05000000000000000000" pitchFamily="2" charset="2"/>
              <a:buChar char="ü"/>
            </a:pPr>
            <a:r>
              <a:rPr lang="en-GB" sz="1800" dirty="0">
                <a:solidFill>
                  <a:schemeClr val="tx1"/>
                </a:solidFill>
                <a:latin typeface="Libertinus Serif"/>
                <a:ea typeface="Calibri" panose="020F0502020204030204" pitchFamily="34" charset="0"/>
                <a:cs typeface="Times New Roman" panose="02020603050405020304" pitchFamily="18" charset="0"/>
              </a:rPr>
              <a:t>Developed to specifically compile and produce collocation dictionaries, so that all automatically extracted data are automatically inserted into this COLDWS, post-edited by the lexicographers, as well as be exported to an end-user platform. </a:t>
            </a:r>
          </a:p>
          <a:p>
            <a:pPr marL="285750" indent="-285750" algn="just">
              <a:spcBef>
                <a:spcPts val="1800"/>
              </a:spcBef>
              <a:buClr>
                <a:srgbClr val="FF0066"/>
              </a:buClr>
              <a:buSzPct val="160000"/>
              <a:buFont typeface="Wingdings" panose="05000000000000000000" pitchFamily="2" charset="2"/>
              <a:buChar char="ü"/>
            </a:pPr>
            <a:r>
              <a:rPr lang="en-US" sz="1800" dirty="0">
                <a:solidFill>
                  <a:schemeClr val="tx1"/>
                </a:solidFill>
                <a:latin typeface="Libertinus Serif"/>
                <a:ea typeface="Calibri" panose="020F0502020204030204" pitchFamily="34" charset="0"/>
                <a:cs typeface="Times New Roman" panose="02020603050405020304" pitchFamily="18" charset="0"/>
              </a:rPr>
              <a:t>duly created to fulfill the specific needs of the collocations dictionaries.</a:t>
            </a:r>
            <a:endParaRPr lang="en-GB" sz="1800" dirty="0">
              <a:solidFill>
                <a:schemeClr val="tx1"/>
              </a:solidFill>
              <a:latin typeface="Libertinus Serif"/>
              <a:ea typeface="Calibri" panose="020F0502020204030204" pitchFamily="34" charset="0"/>
              <a:cs typeface="Times New Roman" panose="02020603050405020304" pitchFamily="18" charset="0"/>
            </a:endParaRPr>
          </a:p>
          <a:p>
            <a:pPr marL="285750" indent="-285750" algn="just">
              <a:spcBef>
                <a:spcPts val="1800"/>
              </a:spcBef>
              <a:buClr>
                <a:srgbClr val="FF0066"/>
              </a:buClr>
              <a:buSzPct val="160000"/>
              <a:buFont typeface="Wingdings" panose="05000000000000000000" pitchFamily="2" charset="2"/>
              <a:buChar char="ü"/>
            </a:pPr>
            <a:endParaRPr lang="pt-BR" dirty="0">
              <a:solidFill>
                <a:schemeClr val="tx1"/>
              </a:solidFill>
              <a:latin typeface="Libertinus Serif"/>
              <a:ea typeface="Calibri" panose="020F0502020204030204" pitchFamily="34" charset="0"/>
              <a:cs typeface="Times New Roman" panose="02020603050405020304" pitchFamily="18" charset="0"/>
            </a:endParaRPr>
          </a:p>
        </p:txBody>
      </p:sp>
      <p:sp>
        <p:nvSpPr>
          <p:cNvPr id="142" name="Retângulo 141">
            <a:extLst>
              <a:ext uri="{FF2B5EF4-FFF2-40B4-BE49-F238E27FC236}">
                <a16:creationId xmlns:a16="http://schemas.microsoft.com/office/drawing/2014/main" id="{068505EA-81F4-B228-77FF-0A8EAA8CD660}"/>
              </a:ext>
            </a:extLst>
          </p:cNvPr>
          <p:cNvSpPr/>
          <p:nvPr/>
        </p:nvSpPr>
        <p:spPr>
          <a:xfrm>
            <a:off x="938861" y="137781"/>
            <a:ext cx="7266284" cy="430887"/>
          </a:xfrm>
          <a:prstGeom prst="rect">
            <a:avLst/>
          </a:prstGeom>
          <a:noFill/>
        </p:spPr>
        <p:txBody>
          <a:bodyPr wrap="none" lIns="91440" tIns="45720" rIns="91440" bIns="45720">
            <a:spAutoFit/>
          </a:bodyPr>
          <a:lstStyle/>
          <a:p>
            <a:pPr algn="ctr"/>
            <a:r>
              <a:rPr lang="en-US" sz="2200" b="1" cap="none" spc="0" dirty="0">
                <a:ln w="9525">
                  <a:solidFill>
                    <a:schemeClr val="bg1"/>
                  </a:solidFill>
                  <a:prstDash val="solid"/>
                </a:ln>
                <a:solidFill>
                  <a:srgbClr val="FF99FF"/>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Calibri" panose="020F0502020204030204" pitchFamily="34" charset="0"/>
              </a:rPr>
              <a:t>Collocations Dictionary Writing System (COLDWS) - Purposes</a:t>
            </a:r>
            <a:endParaRPr lang="pt-BR" sz="2200" b="1" cap="none" spc="0" dirty="0">
              <a:ln w="9525">
                <a:solidFill>
                  <a:schemeClr val="bg1"/>
                </a:solidFill>
                <a:prstDash val="solid"/>
              </a:ln>
              <a:solidFill>
                <a:srgbClr val="FF99FF"/>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44" name="Imagem 43">
            <a:extLst>
              <a:ext uri="{FF2B5EF4-FFF2-40B4-BE49-F238E27FC236}">
                <a16:creationId xmlns:a16="http://schemas.microsoft.com/office/drawing/2014/main" id="{092CBCAA-EDC7-5103-2E27-602E1BA631BF}"/>
              </a:ext>
            </a:extLst>
          </p:cNvPr>
          <p:cNvPicPr>
            <a:picLocks noChangeAspect="1"/>
          </p:cNvPicPr>
          <p:nvPr/>
        </p:nvPicPr>
        <p:blipFill>
          <a:blip r:embed="rId3"/>
          <a:stretch>
            <a:fillRect/>
          </a:stretch>
        </p:blipFill>
        <p:spPr>
          <a:xfrm>
            <a:off x="3141454" y="886184"/>
            <a:ext cx="1035076" cy="2472051"/>
          </a:xfrm>
          <a:prstGeom prst="rect">
            <a:avLst/>
          </a:prstGeom>
        </p:spPr>
      </p:pic>
    </p:spTree>
    <p:extLst>
      <p:ext uri="{BB962C8B-B14F-4D97-AF65-F5344CB8AC3E}">
        <p14:creationId xmlns:p14="http://schemas.microsoft.com/office/powerpoint/2010/main" val="30230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a:extLst>
              <a:ext uri="{FF2B5EF4-FFF2-40B4-BE49-F238E27FC236}">
                <a16:creationId xmlns:a16="http://schemas.microsoft.com/office/drawing/2014/main" id="{7D79EAFF-A923-1B16-139A-0B7AC3293972}"/>
              </a:ext>
            </a:extLst>
          </p:cNvPr>
          <p:cNvGraphicFramePr>
            <a:graphicFrameLocks noChangeAspect="1"/>
          </p:cNvGraphicFramePr>
          <p:nvPr>
            <p:extLst>
              <p:ext uri="{D42A27DB-BD31-4B8C-83A1-F6EECF244321}">
                <p14:modId xmlns:p14="http://schemas.microsoft.com/office/powerpoint/2010/main" val="4235895727"/>
              </p:ext>
            </p:extLst>
          </p:nvPr>
        </p:nvGraphicFramePr>
        <p:xfrm>
          <a:off x="470412" y="1078221"/>
          <a:ext cx="1695932" cy="813511"/>
        </p:xfrm>
        <a:graphic>
          <a:graphicData uri="http://schemas.openxmlformats.org/presentationml/2006/ole">
            <mc:AlternateContent xmlns:mc="http://schemas.openxmlformats.org/markup-compatibility/2006">
              <mc:Choice xmlns:v="urn:schemas-microsoft-com:vml" Requires="v">
                <p:oleObj spid="_x0000_s5122" name="Imagem de Bitmap" r:id="rId3" imgW="12863160" imgH="5397840" progId="Paint.Picture">
                  <p:embed/>
                </p:oleObj>
              </mc:Choice>
              <mc:Fallback>
                <p:oleObj name="Imagem de Bitmap" r:id="rId3" imgW="12863160" imgH="5397840" progId="Paint.Picture">
                  <p:embed/>
                  <p:pic>
                    <p:nvPicPr>
                      <p:cNvPr id="4" name="Objeto 3">
                        <a:extLst>
                          <a:ext uri="{FF2B5EF4-FFF2-40B4-BE49-F238E27FC236}">
                            <a16:creationId xmlns:a16="http://schemas.microsoft.com/office/drawing/2014/main" id="{7D79EAFF-A923-1B16-139A-0B7AC3293972}"/>
                          </a:ext>
                        </a:extLst>
                      </p:cNvPr>
                      <p:cNvPicPr/>
                      <p:nvPr/>
                    </p:nvPicPr>
                    <p:blipFill>
                      <a:blip r:embed="rId4"/>
                      <a:stretch>
                        <a:fillRect/>
                      </a:stretch>
                    </p:blipFill>
                    <p:spPr>
                      <a:xfrm>
                        <a:off x="470412" y="1078221"/>
                        <a:ext cx="1695932" cy="813511"/>
                      </a:xfrm>
                      <a:prstGeom prst="rect">
                        <a:avLst/>
                      </a:prstGeom>
                    </p:spPr>
                  </p:pic>
                </p:oleObj>
              </mc:Fallback>
            </mc:AlternateContent>
          </a:graphicData>
        </a:graphic>
      </p:graphicFrame>
      <p:sp>
        <p:nvSpPr>
          <p:cNvPr id="6" name="Retângulo 5">
            <a:extLst>
              <a:ext uri="{FF2B5EF4-FFF2-40B4-BE49-F238E27FC236}">
                <a16:creationId xmlns:a16="http://schemas.microsoft.com/office/drawing/2014/main" id="{CA37CD3E-4B81-1135-2BC9-CD584F350252}"/>
              </a:ext>
            </a:extLst>
          </p:cNvPr>
          <p:cNvSpPr/>
          <p:nvPr/>
        </p:nvSpPr>
        <p:spPr>
          <a:xfrm>
            <a:off x="147552" y="137781"/>
            <a:ext cx="8848896"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rgbClr val="FF99FF"/>
                </a:solidFill>
                <a:effectLst>
                  <a:outerShdw blurRad="12700" dist="38100" dir="2700000" algn="tl" rotWithShape="0">
                    <a:schemeClr val="accent5">
                      <a:lumMod val="60000"/>
                      <a:lumOff val="40000"/>
                    </a:schemeClr>
                  </a:outerShdw>
                </a:effectLst>
              </a:rPr>
              <a:t>Collocations Dictionary Writing System (COLDWS)</a:t>
            </a:r>
            <a:endParaRPr lang="pt-BR" sz="2800" b="1" cap="none" spc="0" dirty="0">
              <a:ln w="9525">
                <a:solidFill>
                  <a:schemeClr val="bg1"/>
                </a:solidFill>
                <a:prstDash val="solid"/>
              </a:ln>
              <a:solidFill>
                <a:srgbClr val="FF99FF"/>
              </a:solidFill>
              <a:effectLst>
                <a:outerShdw blurRad="12700" dist="38100" dir="2700000" algn="tl" rotWithShape="0">
                  <a:schemeClr val="accent5">
                    <a:lumMod val="60000"/>
                    <a:lumOff val="40000"/>
                  </a:schemeClr>
                </a:outerShdw>
              </a:effectLst>
            </a:endParaRPr>
          </a:p>
        </p:txBody>
      </p:sp>
      <p:grpSp>
        <p:nvGrpSpPr>
          <p:cNvPr id="10" name="Google Shape;66;p17">
            <a:extLst>
              <a:ext uri="{FF2B5EF4-FFF2-40B4-BE49-F238E27FC236}">
                <a16:creationId xmlns:a16="http://schemas.microsoft.com/office/drawing/2014/main" id="{E0C33ECE-6406-5204-81CA-D4EC18A99964}"/>
              </a:ext>
            </a:extLst>
          </p:cNvPr>
          <p:cNvGrpSpPr/>
          <p:nvPr/>
        </p:nvGrpSpPr>
        <p:grpSpPr>
          <a:xfrm>
            <a:off x="116701" y="1888401"/>
            <a:ext cx="2197425" cy="3105142"/>
            <a:chOff x="420319" y="832105"/>
            <a:chExt cx="4180523" cy="3832203"/>
          </a:xfrm>
        </p:grpSpPr>
        <p:sp>
          <p:nvSpPr>
            <p:cNvPr id="12" name="Google Shape;68;p17">
              <a:extLst>
                <a:ext uri="{FF2B5EF4-FFF2-40B4-BE49-F238E27FC236}">
                  <a16:creationId xmlns:a16="http://schemas.microsoft.com/office/drawing/2014/main" id="{734D0563-AB93-9E5A-E710-73447018AFE6}"/>
                </a:ext>
              </a:extLst>
            </p:cNvPr>
            <p:cNvSpPr/>
            <p:nvPr/>
          </p:nvSpPr>
          <p:spPr>
            <a:xfrm>
              <a:off x="1281402" y="4307601"/>
              <a:ext cx="356622" cy="286268"/>
            </a:xfrm>
            <a:custGeom>
              <a:avLst/>
              <a:gdLst/>
              <a:ahLst/>
              <a:cxnLst/>
              <a:rect l="l" t="t" r="r" b="b"/>
              <a:pathLst>
                <a:path w="8972" h="7202" extrusionOk="0">
                  <a:moveTo>
                    <a:pt x="0" y="1"/>
                  </a:moveTo>
                  <a:lnTo>
                    <a:pt x="20" y="7182"/>
                  </a:lnTo>
                  <a:lnTo>
                    <a:pt x="8972" y="7202"/>
                  </a:lnTo>
                  <a:cubicBezTo>
                    <a:pt x="8932" y="6347"/>
                    <a:pt x="4297" y="4616"/>
                    <a:pt x="4297" y="4616"/>
                  </a:cubicBezTo>
                  <a:lnTo>
                    <a:pt x="4476" y="21"/>
                  </a:lnTo>
                  <a:lnTo>
                    <a:pt x="0"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9;p17">
              <a:extLst>
                <a:ext uri="{FF2B5EF4-FFF2-40B4-BE49-F238E27FC236}">
                  <a16:creationId xmlns:a16="http://schemas.microsoft.com/office/drawing/2014/main" id="{4A185831-C21C-CB16-ED55-D287BC1BAC7C}"/>
                </a:ext>
              </a:extLst>
            </p:cNvPr>
            <p:cNvSpPr/>
            <p:nvPr/>
          </p:nvSpPr>
          <p:spPr>
            <a:xfrm>
              <a:off x="1282197" y="4568279"/>
              <a:ext cx="358204" cy="29294"/>
            </a:xfrm>
            <a:custGeom>
              <a:avLst/>
              <a:gdLst/>
              <a:ahLst/>
              <a:cxnLst/>
              <a:rect l="l" t="t" r="r" b="b"/>
              <a:pathLst>
                <a:path w="9012" h="737" extrusionOk="0">
                  <a:moveTo>
                    <a:pt x="20" y="1"/>
                  </a:moveTo>
                  <a:lnTo>
                    <a:pt x="0" y="717"/>
                  </a:lnTo>
                  <a:lnTo>
                    <a:pt x="8952" y="737"/>
                  </a:lnTo>
                  <a:cubicBezTo>
                    <a:pt x="9011" y="478"/>
                    <a:pt x="8614" y="299"/>
                    <a:pt x="8614" y="299"/>
                  </a:cubicBezTo>
                  <a:lnTo>
                    <a:pt x="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0;p17">
              <a:extLst>
                <a:ext uri="{FF2B5EF4-FFF2-40B4-BE49-F238E27FC236}">
                  <a16:creationId xmlns:a16="http://schemas.microsoft.com/office/drawing/2014/main" id="{1B2870C3-4FB6-DCA8-87D3-0D561174B642}"/>
                </a:ext>
              </a:extLst>
            </p:cNvPr>
            <p:cNvSpPr/>
            <p:nvPr/>
          </p:nvSpPr>
          <p:spPr>
            <a:xfrm>
              <a:off x="1602415" y="4343971"/>
              <a:ext cx="244373" cy="253873"/>
            </a:xfrm>
            <a:custGeom>
              <a:avLst/>
              <a:gdLst/>
              <a:ahLst/>
              <a:cxnLst/>
              <a:rect l="l" t="t" r="r" b="b"/>
              <a:pathLst>
                <a:path w="6148" h="6387" extrusionOk="0">
                  <a:moveTo>
                    <a:pt x="1115" y="1"/>
                  </a:moveTo>
                  <a:lnTo>
                    <a:pt x="1" y="6386"/>
                  </a:lnTo>
                  <a:lnTo>
                    <a:pt x="5531" y="6386"/>
                  </a:lnTo>
                  <a:lnTo>
                    <a:pt x="6147" y="359"/>
                  </a:lnTo>
                  <a:lnTo>
                    <a:pt x="11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1;p17">
              <a:extLst>
                <a:ext uri="{FF2B5EF4-FFF2-40B4-BE49-F238E27FC236}">
                  <a16:creationId xmlns:a16="http://schemas.microsoft.com/office/drawing/2014/main" id="{D6AA7856-25C8-50B5-BC2D-27B26B6A35D5}"/>
                </a:ext>
              </a:extLst>
            </p:cNvPr>
            <p:cNvSpPr/>
            <p:nvPr/>
          </p:nvSpPr>
          <p:spPr>
            <a:xfrm>
              <a:off x="1609530" y="4570143"/>
              <a:ext cx="217503" cy="9500"/>
            </a:xfrm>
            <a:custGeom>
              <a:avLst/>
              <a:gdLst/>
              <a:ahLst/>
              <a:cxnLst/>
              <a:rect l="l" t="t" r="r" b="b"/>
              <a:pathLst>
                <a:path w="5472" h="239" extrusionOk="0">
                  <a:moveTo>
                    <a:pt x="796" y="0"/>
                  </a:moveTo>
                  <a:cubicBezTo>
                    <a:pt x="299" y="0"/>
                    <a:pt x="1" y="40"/>
                    <a:pt x="1" y="60"/>
                  </a:cubicBezTo>
                  <a:cubicBezTo>
                    <a:pt x="1" y="80"/>
                    <a:pt x="299" y="100"/>
                    <a:pt x="796" y="139"/>
                  </a:cubicBezTo>
                  <a:cubicBezTo>
                    <a:pt x="1333" y="159"/>
                    <a:pt x="2010" y="179"/>
                    <a:pt x="2726" y="199"/>
                  </a:cubicBezTo>
                  <a:cubicBezTo>
                    <a:pt x="3482" y="239"/>
                    <a:pt x="4178" y="239"/>
                    <a:pt x="4675" y="239"/>
                  </a:cubicBezTo>
                  <a:cubicBezTo>
                    <a:pt x="5173" y="239"/>
                    <a:pt x="5471" y="199"/>
                    <a:pt x="5471" y="179"/>
                  </a:cubicBezTo>
                  <a:cubicBezTo>
                    <a:pt x="5471" y="159"/>
                    <a:pt x="5153" y="139"/>
                    <a:pt x="4675" y="139"/>
                  </a:cubicBezTo>
                  <a:cubicBezTo>
                    <a:pt x="4118" y="100"/>
                    <a:pt x="3462" y="80"/>
                    <a:pt x="2726" y="60"/>
                  </a:cubicBezTo>
                  <a:cubicBezTo>
                    <a:pt x="1990" y="0"/>
                    <a:pt x="1294" y="0"/>
                    <a:pt x="796"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2;p17">
              <a:extLst>
                <a:ext uri="{FF2B5EF4-FFF2-40B4-BE49-F238E27FC236}">
                  <a16:creationId xmlns:a16="http://schemas.microsoft.com/office/drawing/2014/main" id="{9C2BCFE6-9930-F1C0-630D-C9D383D556B6}"/>
                </a:ext>
              </a:extLst>
            </p:cNvPr>
            <p:cNvSpPr/>
            <p:nvPr/>
          </p:nvSpPr>
          <p:spPr>
            <a:xfrm>
              <a:off x="1602415" y="4571693"/>
              <a:ext cx="221438" cy="26154"/>
            </a:xfrm>
            <a:custGeom>
              <a:avLst/>
              <a:gdLst/>
              <a:ahLst/>
              <a:cxnLst/>
              <a:rect l="l" t="t" r="r" b="b"/>
              <a:pathLst>
                <a:path w="5571" h="658" extrusionOk="0">
                  <a:moveTo>
                    <a:pt x="100" y="1"/>
                  </a:moveTo>
                  <a:lnTo>
                    <a:pt x="1" y="598"/>
                  </a:lnTo>
                  <a:lnTo>
                    <a:pt x="1" y="657"/>
                  </a:lnTo>
                  <a:lnTo>
                    <a:pt x="5531" y="657"/>
                  </a:lnTo>
                  <a:lnTo>
                    <a:pt x="5571" y="140"/>
                  </a:lnTo>
                  <a:lnTo>
                    <a:pt x="1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3;p17">
              <a:extLst>
                <a:ext uri="{FF2B5EF4-FFF2-40B4-BE49-F238E27FC236}">
                  <a16:creationId xmlns:a16="http://schemas.microsoft.com/office/drawing/2014/main" id="{B8571FEC-D823-9137-A5ED-D7D725547F8F}"/>
                </a:ext>
              </a:extLst>
            </p:cNvPr>
            <p:cNvSpPr/>
            <p:nvPr/>
          </p:nvSpPr>
          <p:spPr>
            <a:xfrm>
              <a:off x="1708386" y="4384316"/>
              <a:ext cx="30884" cy="192978"/>
            </a:xfrm>
            <a:custGeom>
              <a:avLst/>
              <a:gdLst/>
              <a:ahLst/>
              <a:cxnLst/>
              <a:rect l="l" t="t" r="r" b="b"/>
              <a:pathLst>
                <a:path w="777" h="4855" extrusionOk="0">
                  <a:moveTo>
                    <a:pt x="755" y="0"/>
                  </a:moveTo>
                  <a:cubicBezTo>
                    <a:pt x="713" y="0"/>
                    <a:pt x="516" y="1087"/>
                    <a:pt x="319" y="2427"/>
                  </a:cubicBezTo>
                  <a:cubicBezTo>
                    <a:pt x="120" y="3760"/>
                    <a:pt x="0" y="4854"/>
                    <a:pt x="20" y="4854"/>
                  </a:cubicBezTo>
                  <a:cubicBezTo>
                    <a:pt x="80" y="4854"/>
                    <a:pt x="279" y="3760"/>
                    <a:pt x="438" y="2447"/>
                  </a:cubicBezTo>
                  <a:cubicBezTo>
                    <a:pt x="637" y="1095"/>
                    <a:pt x="776" y="0"/>
                    <a:pt x="756" y="0"/>
                  </a:cubicBezTo>
                  <a:cubicBezTo>
                    <a:pt x="756" y="0"/>
                    <a:pt x="755"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4;p17">
              <a:extLst>
                <a:ext uri="{FF2B5EF4-FFF2-40B4-BE49-F238E27FC236}">
                  <a16:creationId xmlns:a16="http://schemas.microsoft.com/office/drawing/2014/main" id="{3EFD7B52-511F-C674-8ABE-A0F32E62B292}"/>
                </a:ext>
              </a:extLst>
            </p:cNvPr>
            <p:cNvSpPr/>
            <p:nvPr/>
          </p:nvSpPr>
          <p:spPr>
            <a:xfrm>
              <a:off x="1626940" y="4463377"/>
              <a:ext cx="192978" cy="113124"/>
            </a:xfrm>
            <a:custGeom>
              <a:avLst/>
              <a:gdLst/>
              <a:ahLst/>
              <a:cxnLst/>
              <a:rect l="l" t="t" r="r" b="b"/>
              <a:pathLst>
                <a:path w="4855" h="2846" extrusionOk="0">
                  <a:moveTo>
                    <a:pt x="2527" y="1"/>
                  </a:moveTo>
                  <a:cubicBezTo>
                    <a:pt x="1950" y="1"/>
                    <a:pt x="1393" y="180"/>
                    <a:pt x="995" y="498"/>
                  </a:cubicBezTo>
                  <a:cubicBezTo>
                    <a:pt x="597" y="796"/>
                    <a:pt x="358" y="1194"/>
                    <a:pt x="199" y="1552"/>
                  </a:cubicBezTo>
                  <a:cubicBezTo>
                    <a:pt x="80" y="1890"/>
                    <a:pt x="40" y="2229"/>
                    <a:pt x="40" y="2428"/>
                  </a:cubicBezTo>
                  <a:lnTo>
                    <a:pt x="40" y="2666"/>
                  </a:lnTo>
                  <a:cubicBezTo>
                    <a:pt x="60" y="2706"/>
                    <a:pt x="60" y="2746"/>
                    <a:pt x="60" y="2746"/>
                  </a:cubicBezTo>
                  <a:cubicBezTo>
                    <a:pt x="80" y="2746"/>
                    <a:pt x="0" y="2268"/>
                    <a:pt x="299" y="1592"/>
                  </a:cubicBezTo>
                  <a:cubicBezTo>
                    <a:pt x="458" y="1254"/>
                    <a:pt x="697" y="896"/>
                    <a:pt x="1075" y="597"/>
                  </a:cubicBezTo>
                  <a:cubicBezTo>
                    <a:pt x="1452" y="299"/>
                    <a:pt x="1970" y="120"/>
                    <a:pt x="2527" y="120"/>
                  </a:cubicBezTo>
                  <a:cubicBezTo>
                    <a:pt x="3064" y="120"/>
                    <a:pt x="3581" y="319"/>
                    <a:pt x="3939" y="617"/>
                  </a:cubicBezTo>
                  <a:cubicBezTo>
                    <a:pt x="4317" y="956"/>
                    <a:pt x="4516" y="1333"/>
                    <a:pt x="4635" y="1672"/>
                  </a:cubicBezTo>
                  <a:cubicBezTo>
                    <a:pt x="4854" y="2368"/>
                    <a:pt x="4715" y="2845"/>
                    <a:pt x="4735" y="2845"/>
                  </a:cubicBezTo>
                  <a:cubicBezTo>
                    <a:pt x="4735" y="2845"/>
                    <a:pt x="4735" y="2825"/>
                    <a:pt x="4755" y="2746"/>
                  </a:cubicBezTo>
                  <a:cubicBezTo>
                    <a:pt x="4794" y="2686"/>
                    <a:pt x="4794" y="2607"/>
                    <a:pt x="4814" y="2527"/>
                  </a:cubicBezTo>
                  <a:cubicBezTo>
                    <a:pt x="4834" y="2328"/>
                    <a:pt x="4834" y="2030"/>
                    <a:pt x="4735" y="1652"/>
                  </a:cubicBezTo>
                  <a:cubicBezTo>
                    <a:pt x="4615" y="1294"/>
                    <a:pt x="4377" y="876"/>
                    <a:pt x="4019" y="558"/>
                  </a:cubicBezTo>
                  <a:cubicBezTo>
                    <a:pt x="3641" y="200"/>
                    <a:pt x="3084" y="1"/>
                    <a:pt x="25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5;p17">
              <a:extLst>
                <a:ext uri="{FF2B5EF4-FFF2-40B4-BE49-F238E27FC236}">
                  <a16:creationId xmlns:a16="http://schemas.microsoft.com/office/drawing/2014/main" id="{0508E386-3E72-13FE-A906-00160751BDE8}"/>
                </a:ext>
              </a:extLst>
            </p:cNvPr>
            <p:cNvSpPr/>
            <p:nvPr/>
          </p:nvSpPr>
          <p:spPr>
            <a:xfrm>
              <a:off x="1639250" y="4147875"/>
              <a:ext cx="229720" cy="253851"/>
            </a:xfrm>
            <a:custGeom>
              <a:avLst/>
              <a:gdLst/>
              <a:ahLst/>
              <a:cxnLst/>
              <a:rect l="l" t="t" r="r" b="b"/>
              <a:pathLst>
                <a:path w="6148" h="6387" extrusionOk="0">
                  <a:moveTo>
                    <a:pt x="1115" y="1"/>
                  </a:moveTo>
                  <a:lnTo>
                    <a:pt x="1" y="6386"/>
                  </a:lnTo>
                  <a:lnTo>
                    <a:pt x="5531" y="6386"/>
                  </a:lnTo>
                  <a:lnTo>
                    <a:pt x="6147" y="359"/>
                  </a:lnTo>
                  <a:lnTo>
                    <a:pt x="11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6;p17">
              <a:extLst>
                <a:ext uri="{FF2B5EF4-FFF2-40B4-BE49-F238E27FC236}">
                  <a16:creationId xmlns:a16="http://schemas.microsoft.com/office/drawing/2014/main" id="{B3841D5D-32FD-32AF-C807-CC3AFF50CB6E}"/>
                </a:ext>
              </a:extLst>
            </p:cNvPr>
            <p:cNvSpPr/>
            <p:nvPr/>
          </p:nvSpPr>
          <p:spPr>
            <a:xfrm rot="1551268">
              <a:off x="979103" y="2899101"/>
              <a:ext cx="508460" cy="1731673"/>
            </a:xfrm>
            <a:custGeom>
              <a:avLst/>
              <a:gdLst/>
              <a:ahLst/>
              <a:cxnLst/>
              <a:rect l="l" t="t" r="r" b="b"/>
              <a:pathLst>
                <a:path w="12792" h="43566" extrusionOk="0">
                  <a:moveTo>
                    <a:pt x="796" y="1"/>
                  </a:moveTo>
                  <a:cubicBezTo>
                    <a:pt x="498" y="1950"/>
                    <a:pt x="0" y="3283"/>
                    <a:pt x="160" y="5929"/>
                  </a:cubicBezTo>
                  <a:cubicBezTo>
                    <a:pt x="239" y="6864"/>
                    <a:pt x="1333" y="8674"/>
                    <a:pt x="1512" y="10743"/>
                  </a:cubicBezTo>
                  <a:cubicBezTo>
                    <a:pt x="1612" y="11996"/>
                    <a:pt x="1691" y="13229"/>
                    <a:pt x="1751" y="14483"/>
                  </a:cubicBezTo>
                  <a:cubicBezTo>
                    <a:pt x="1831" y="15696"/>
                    <a:pt x="1930" y="16909"/>
                    <a:pt x="2348" y="18063"/>
                  </a:cubicBezTo>
                  <a:cubicBezTo>
                    <a:pt x="2706" y="18919"/>
                    <a:pt x="3223" y="19694"/>
                    <a:pt x="3482" y="20590"/>
                  </a:cubicBezTo>
                  <a:cubicBezTo>
                    <a:pt x="3939" y="22280"/>
                    <a:pt x="3342" y="24091"/>
                    <a:pt x="3720" y="25821"/>
                  </a:cubicBezTo>
                  <a:cubicBezTo>
                    <a:pt x="4039" y="27254"/>
                    <a:pt x="5073" y="28507"/>
                    <a:pt x="5272" y="29959"/>
                  </a:cubicBezTo>
                  <a:cubicBezTo>
                    <a:pt x="5570" y="32028"/>
                    <a:pt x="4238" y="34176"/>
                    <a:pt x="4934" y="36126"/>
                  </a:cubicBezTo>
                  <a:cubicBezTo>
                    <a:pt x="5292" y="37101"/>
                    <a:pt x="6088" y="37876"/>
                    <a:pt x="6326" y="38891"/>
                  </a:cubicBezTo>
                  <a:cubicBezTo>
                    <a:pt x="6505" y="39667"/>
                    <a:pt x="6326" y="40502"/>
                    <a:pt x="6485" y="41278"/>
                  </a:cubicBezTo>
                  <a:cubicBezTo>
                    <a:pt x="6751" y="42491"/>
                    <a:pt x="8949" y="43433"/>
                    <a:pt x="10274" y="43433"/>
                  </a:cubicBezTo>
                  <a:cubicBezTo>
                    <a:pt x="10340" y="43433"/>
                    <a:pt x="10403" y="43431"/>
                    <a:pt x="10464" y="43426"/>
                  </a:cubicBezTo>
                  <a:lnTo>
                    <a:pt x="10464" y="43566"/>
                  </a:lnTo>
                  <a:cubicBezTo>
                    <a:pt x="12274" y="42472"/>
                    <a:pt x="12791" y="39169"/>
                    <a:pt x="12035" y="37180"/>
                  </a:cubicBezTo>
                  <a:cubicBezTo>
                    <a:pt x="11260" y="35191"/>
                    <a:pt x="9907" y="33401"/>
                    <a:pt x="9688" y="31272"/>
                  </a:cubicBezTo>
                  <a:cubicBezTo>
                    <a:pt x="9509" y="29641"/>
                    <a:pt x="10046" y="27950"/>
                    <a:pt x="9668" y="26358"/>
                  </a:cubicBezTo>
                  <a:cubicBezTo>
                    <a:pt x="9151" y="24230"/>
                    <a:pt x="7023" y="22559"/>
                    <a:pt x="7062" y="20351"/>
                  </a:cubicBezTo>
                  <a:cubicBezTo>
                    <a:pt x="7062" y="19098"/>
                    <a:pt x="7759" y="17924"/>
                    <a:pt x="7699" y="16691"/>
                  </a:cubicBezTo>
                  <a:cubicBezTo>
                    <a:pt x="7619" y="15179"/>
                    <a:pt x="6466" y="13985"/>
                    <a:pt x="5710" y="12633"/>
                  </a:cubicBezTo>
                  <a:cubicBezTo>
                    <a:pt x="4596" y="10603"/>
                    <a:pt x="4516" y="8196"/>
                    <a:pt x="4118" y="5869"/>
                  </a:cubicBezTo>
                  <a:cubicBezTo>
                    <a:pt x="3720" y="3581"/>
                    <a:pt x="2845" y="1115"/>
                    <a:pt x="7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9;p17">
              <a:extLst>
                <a:ext uri="{FF2B5EF4-FFF2-40B4-BE49-F238E27FC236}">
                  <a16:creationId xmlns:a16="http://schemas.microsoft.com/office/drawing/2014/main" id="{B7BA1055-308C-2AC4-844C-B2D6E2BB43B8}"/>
                </a:ext>
              </a:extLst>
            </p:cNvPr>
            <p:cNvSpPr/>
            <p:nvPr/>
          </p:nvSpPr>
          <p:spPr>
            <a:xfrm>
              <a:off x="3610854" y="1545640"/>
              <a:ext cx="90944" cy="113124"/>
            </a:xfrm>
            <a:custGeom>
              <a:avLst/>
              <a:gdLst/>
              <a:ahLst/>
              <a:cxnLst/>
              <a:rect l="l" t="t" r="r" b="b"/>
              <a:pathLst>
                <a:path w="2288" h="2846" extrusionOk="0">
                  <a:moveTo>
                    <a:pt x="2288" y="1"/>
                  </a:moveTo>
                  <a:cubicBezTo>
                    <a:pt x="1900" y="478"/>
                    <a:pt x="1522" y="950"/>
                    <a:pt x="1144" y="1423"/>
                  </a:cubicBezTo>
                  <a:lnTo>
                    <a:pt x="1144" y="1423"/>
                  </a:lnTo>
                  <a:lnTo>
                    <a:pt x="2288" y="1"/>
                  </a:lnTo>
                  <a:close/>
                  <a:moveTo>
                    <a:pt x="1144" y="1423"/>
                  </a:moveTo>
                  <a:lnTo>
                    <a:pt x="0" y="2845"/>
                  </a:lnTo>
                  <a:cubicBezTo>
                    <a:pt x="388" y="2368"/>
                    <a:pt x="766" y="1895"/>
                    <a:pt x="1144"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1;p17">
              <a:extLst>
                <a:ext uri="{FF2B5EF4-FFF2-40B4-BE49-F238E27FC236}">
                  <a16:creationId xmlns:a16="http://schemas.microsoft.com/office/drawing/2014/main" id="{969E2E08-9174-4D97-5B2D-836BECE89EAD}"/>
                </a:ext>
              </a:extLst>
            </p:cNvPr>
            <p:cNvSpPr/>
            <p:nvPr/>
          </p:nvSpPr>
          <p:spPr>
            <a:xfrm>
              <a:off x="2419218" y="1112336"/>
              <a:ext cx="104419" cy="84624"/>
            </a:xfrm>
            <a:custGeom>
              <a:avLst/>
              <a:gdLst/>
              <a:ahLst/>
              <a:cxnLst/>
              <a:rect l="l" t="t" r="r" b="b"/>
              <a:pathLst>
                <a:path w="2627" h="2129" extrusionOk="0">
                  <a:moveTo>
                    <a:pt x="1" y="0"/>
                  </a:moveTo>
                  <a:cubicBezTo>
                    <a:pt x="663" y="555"/>
                    <a:pt x="1349" y="1097"/>
                    <a:pt x="2032" y="1647"/>
                  </a:cubicBezTo>
                  <a:lnTo>
                    <a:pt x="2032" y="1647"/>
                  </a:lnTo>
                  <a:lnTo>
                    <a:pt x="1" y="0"/>
                  </a:lnTo>
                  <a:close/>
                  <a:moveTo>
                    <a:pt x="2032" y="1647"/>
                  </a:moveTo>
                  <a:lnTo>
                    <a:pt x="2627" y="2129"/>
                  </a:lnTo>
                  <a:cubicBezTo>
                    <a:pt x="2429" y="1967"/>
                    <a:pt x="2231" y="1807"/>
                    <a:pt x="2032" y="16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2;p17">
              <a:extLst>
                <a:ext uri="{FF2B5EF4-FFF2-40B4-BE49-F238E27FC236}">
                  <a16:creationId xmlns:a16="http://schemas.microsoft.com/office/drawing/2014/main" id="{8FFAADE3-BC3A-AF15-2BE0-43FC3761D841}"/>
                </a:ext>
              </a:extLst>
            </p:cNvPr>
            <p:cNvSpPr/>
            <p:nvPr/>
          </p:nvSpPr>
          <p:spPr>
            <a:xfrm>
              <a:off x="2417628" y="1112216"/>
              <a:ext cx="106009" cy="84783"/>
            </a:xfrm>
            <a:custGeom>
              <a:avLst/>
              <a:gdLst/>
              <a:ahLst/>
              <a:cxnLst/>
              <a:rect l="l" t="t" r="r" b="b"/>
              <a:pathLst>
                <a:path w="2667" h="2133" extrusionOk="0">
                  <a:moveTo>
                    <a:pt x="46" y="1"/>
                  </a:moveTo>
                  <a:cubicBezTo>
                    <a:pt x="43" y="1"/>
                    <a:pt x="42" y="2"/>
                    <a:pt x="41" y="3"/>
                  </a:cubicBezTo>
                  <a:cubicBezTo>
                    <a:pt x="1" y="23"/>
                    <a:pt x="598" y="521"/>
                    <a:pt x="1334" y="1117"/>
                  </a:cubicBezTo>
                  <a:cubicBezTo>
                    <a:pt x="2034" y="1701"/>
                    <a:pt x="2621" y="2132"/>
                    <a:pt x="2664" y="2132"/>
                  </a:cubicBezTo>
                  <a:cubicBezTo>
                    <a:pt x="2665" y="2132"/>
                    <a:pt x="2666" y="2132"/>
                    <a:pt x="2667" y="2132"/>
                  </a:cubicBezTo>
                  <a:cubicBezTo>
                    <a:pt x="2667" y="2112"/>
                    <a:pt x="2110" y="1615"/>
                    <a:pt x="1374" y="1018"/>
                  </a:cubicBezTo>
                  <a:cubicBezTo>
                    <a:pt x="687" y="445"/>
                    <a:pt x="109" y="1"/>
                    <a:pt x="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3;p17">
              <a:extLst>
                <a:ext uri="{FF2B5EF4-FFF2-40B4-BE49-F238E27FC236}">
                  <a16:creationId xmlns:a16="http://schemas.microsoft.com/office/drawing/2014/main" id="{094E4186-C17B-27A9-C7B6-25B481EA71F0}"/>
                </a:ext>
              </a:extLst>
            </p:cNvPr>
            <p:cNvSpPr/>
            <p:nvPr/>
          </p:nvSpPr>
          <p:spPr>
            <a:xfrm>
              <a:off x="1583455" y="1117821"/>
              <a:ext cx="102829" cy="79179"/>
            </a:xfrm>
            <a:custGeom>
              <a:avLst/>
              <a:gdLst/>
              <a:ahLst/>
              <a:cxnLst/>
              <a:rect l="l" t="t" r="r" b="b"/>
              <a:pathLst>
                <a:path w="2587" h="1992" extrusionOk="0">
                  <a:moveTo>
                    <a:pt x="2565" y="1"/>
                  </a:moveTo>
                  <a:cubicBezTo>
                    <a:pt x="2539" y="1"/>
                    <a:pt x="1954" y="412"/>
                    <a:pt x="1273" y="956"/>
                  </a:cubicBezTo>
                  <a:cubicBezTo>
                    <a:pt x="557" y="1494"/>
                    <a:pt x="0" y="1971"/>
                    <a:pt x="40" y="1991"/>
                  </a:cubicBezTo>
                  <a:cubicBezTo>
                    <a:pt x="40" y="1991"/>
                    <a:pt x="41" y="1991"/>
                    <a:pt x="42" y="1991"/>
                  </a:cubicBezTo>
                  <a:cubicBezTo>
                    <a:pt x="85" y="1991"/>
                    <a:pt x="652" y="1562"/>
                    <a:pt x="1333" y="1056"/>
                  </a:cubicBezTo>
                  <a:cubicBezTo>
                    <a:pt x="2049" y="499"/>
                    <a:pt x="2586" y="21"/>
                    <a:pt x="2566" y="2"/>
                  </a:cubicBezTo>
                  <a:cubicBezTo>
                    <a:pt x="2566" y="1"/>
                    <a:pt x="2566" y="1"/>
                    <a:pt x="25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6;p17">
              <a:extLst>
                <a:ext uri="{FF2B5EF4-FFF2-40B4-BE49-F238E27FC236}">
                  <a16:creationId xmlns:a16="http://schemas.microsoft.com/office/drawing/2014/main" id="{9AD5500C-4F58-50FC-C503-D865C791103B}"/>
                </a:ext>
              </a:extLst>
            </p:cNvPr>
            <p:cNvSpPr/>
            <p:nvPr/>
          </p:nvSpPr>
          <p:spPr>
            <a:xfrm>
              <a:off x="420319" y="3631549"/>
              <a:ext cx="468912" cy="989218"/>
            </a:xfrm>
            <a:custGeom>
              <a:avLst/>
              <a:gdLst/>
              <a:ahLst/>
              <a:cxnLst/>
              <a:rect l="l" t="t" r="r" b="b"/>
              <a:pathLst>
                <a:path w="11797" h="24887" extrusionOk="0">
                  <a:moveTo>
                    <a:pt x="100" y="1"/>
                  </a:moveTo>
                  <a:cubicBezTo>
                    <a:pt x="0" y="2109"/>
                    <a:pt x="477" y="4218"/>
                    <a:pt x="1472" y="6088"/>
                  </a:cubicBezTo>
                  <a:cubicBezTo>
                    <a:pt x="1870" y="6844"/>
                    <a:pt x="2367" y="7560"/>
                    <a:pt x="2487" y="8395"/>
                  </a:cubicBezTo>
                  <a:cubicBezTo>
                    <a:pt x="2705" y="9768"/>
                    <a:pt x="1969" y="11160"/>
                    <a:pt x="2288" y="12513"/>
                  </a:cubicBezTo>
                  <a:cubicBezTo>
                    <a:pt x="2686" y="14025"/>
                    <a:pt x="4396" y="15039"/>
                    <a:pt x="4496" y="16611"/>
                  </a:cubicBezTo>
                  <a:cubicBezTo>
                    <a:pt x="4575" y="17924"/>
                    <a:pt x="3441" y="19117"/>
                    <a:pt x="3541" y="20430"/>
                  </a:cubicBezTo>
                  <a:cubicBezTo>
                    <a:pt x="3581" y="21007"/>
                    <a:pt x="3839" y="21524"/>
                    <a:pt x="4138" y="22002"/>
                  </a:cubicBezTo>
                  <a:cubicBezTo>
                    <a:pt x="5147" y="23652"/>
                    <a:pt x="6611" y="24809"/>
                    <a:pt x="8806" y="24809"/>
                  </a:cubicBezTo>
                  <a:cubicBezTo>
                    <a:pt x="8861" y="24809"/>
                    <a:pt x="8916" y="24808"/>
                    <a:pt x="8972" y="24807"/>
                  </a:cubicBezTo>
                  <a:lnTo>
                    <a:pt x="11796" y="24886"/>
                  </a:lnTo>
                  <a:lnTo>
                    <a:pt x="11796" y="24886"/>
                  </a:lnTo>
                  <a:lnTo>
                    <a:pt x="9807" y="18441"/>
                  </a:lnTo>
                  <a:cubicBezTo>
                    <a:pt x="10026" y="17526"/>
                    <a:pt x="9429" y="16611"/>
                    <a:pt x="8753" y="15935"/>
                  </a:cubicBezTo>
                  <a:cubicBezTo>
                    <a:pt x="8076" y="15258"/>
                    <a:pt x="7261" y="14661"/>
                    <a:pt x="6923" y="13806"/>
                  </a:cubicBezTo>
                  <a:cubicBezTo>
                    <a:pt x="6346" y="12374"/>
                    <a:pt x="7082" y="10524"/>
                    <a:pt x="6127" y="9330"/>
                  </a:cubicBezTo>
                  <a:cubicBezTo>
                    <a:pt x="5550" y="8634"/>
                    <a:pt x="4496" y="8395"/>
                    <a:pt x="3998" y="7659"/>
                  </a:cubicBezTo>
                  <a:cubicBezTo>
                    <a:pt x="3740" y="7261"/>
                    <a:pt x="3660" y="6784"/>
                    <a:pt x="3541" y="6307"/>
                  </a:cubicBezTo>
                  <a:cubicBezTo>
                    <a:pt x="2984" y="3959"/>
                    <a:pt x="1790" y="1731"/>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7;p17">
              <a:extLst>
                <a:ext uri="{FF2B5EF4-FFF2-40B4-BE49-F238E27FC236}">
                  <a16:creationId xmlns:a16="http://schemas.microsoft.com/office/drawing/2014/main" id="{EFF13782-07A4-C993-1431-0DCA92BEF51B}"/>
                </a:ext>
              </a:extLst>
            </p:cNvPr>
            <p:cNvSpPr/>
            <p:nvPr/>
          </p:nvSpPr>
          <p:spPr>
            <a:xfrm>
              <a:off x="848853" y="3244116"/>
              <a:ext cx="442042" cy="1383760"/>
            </a:xfrm>
            <a:custGeom>
              <a:avLst/>
              <a:gdLst/>
              <a:ahLst/>
              <a:cxnLst/>
              <a:rect l="l" t="t" r="r" b="b"/>
              <a:pathLst>
                <a:path w="11121" h="34813" extrusionOk="0">
                  <a:moveTo>
                    <a:pt x="10703" y="0"/>
                  </a:moveTo>
                  <a:lnTo>
                    <a:pt x="10584" y="40"/>
                  </a:lnTo>
                  <a:cubicBezTo>
                    <a:pt x="9987" y="338"/>
                    <a:pt x="9470" y="796"/>
                    <a:pt x="9092" y="1333"/>
                  </a:cubicBezTo>
                  <a:cubicBezTo>
                    <a:pt x="8694" y="1870"/>
                    <a:pt x="8396" y="2467"/>
                    <a:pt x="8177" y="3064"/>
                  </a:cubicBezTo>
                  <a:cubicBezTo>
                    <a:pt x="7699" y="4277"/>
                    <a:pt x="7560" y="5510"/>
                    <a:pt x="7321" y="6744"/>
                  </a:cubicBezTo>
                  <a:cubicBezTo>
                    <a:pt x="7103" y="7917"/>
                    <a:pt x="6804" y="9131"/>
                    <a:pt x="6188" y="10145"/>
                  </a:cubicBezTo>
                  <a:cubicBezTo>
                    <a:pt x="5889" y="10643"/>
                    <a:pt x="5511" y="11120"/>
                    <a:pt x="5193" y="11578"/>
                  </a:cubicBezTo>
                  <a:cubicBezTo>
                    <a:pt x="4875" y="12075"/>
                    <a:pt x="4596" y="12612"/>
                    <a:pt x="4497" y="13169"/>
                  </a:cubicBezTo>
                  <a:cubicBezTo>
                    <a:pt x="4338" y="14363"/>
                    <a:pt x="4994" y="15377"/>
                    <a:pt x="4875" y="16451"/>
                  </a:cubicBezTo>
                  <a:cubicBezTo>
                    <a:pt x="4815" y="16988"/>
                    <a:pt x="4616" y="17486"/>
                    <a:pt x="4377" y="17923"/>
                  </a:cubicBezTo>
                  <a:cubicBezTo>
                    <a:pt x="4119" y="18361"/>
                    <a:pt x="3820" y="18799"/>
                    <a:pt x="3542" y="19216"/>
                  </a:cubicBezTo>
                  <a:cubicBezTo>
                    <a:pt x="3283" y="19634"/>
                    <a:pt x="3005" y="20072"/>
                    <a:pt x="2806" y="20510"/>
                  </a:cubicBezTo>
                  <a:cubicBezTo>
                    <a:pt x="2607" y="20967"/>
                    <a:pt x="2507" y="21464"/>
                    <a:pt x="2448" y="21922"/>
                  </a:cubicBezTo>
                  <a:cubicBezTo>
                    <a:pt x="2388" y="22877"/>
                    <a:pt x="2527" y="23772"/>
                    <a:pt x="2448" y="24607"/>
                  </a:cubicBezTo>
                  <a:cubicBezTo>
                    <a:pt x="2408" y="25463"/>
                    <a:pt x="2110" y="26239"/>
                    <a:pt x="1791" y="26935"/>
                  </a:cubicBezTo>
                  <a:cubicBezTo>
                    <a:pt x="1453" y="27631"/>
                    <a:pt x="1095" y="28248"/>
                    <a:pt x="757" y="28845"/>
                  </a:cubicBezTo>
                  <a:cubicBezTo>
                    <a:pt x="618" y="29143"/>
                    <a:pt x="458" y="29441"/>
                    <a:pt x="339" y="29740"/>
                  </a:cubicBezTo>
                  <a:cubicBezTo>
                    <a:pt x="220" y="30038"/>
                    <a:pt x="160" y="30337"/>
                    <a:pt x="100" y="30635"/>
                  </a:cubicBezTo>
                  <a:cubicBezTo>
                    <a:pt x="1" y="31212"/>
                    <a:pt x="21" y="31749"/>
                    <a:pt x="100" y="32226"/>
                  </a:cubicBezTo>
                  <a:cubicBezTo>
                    <a:pt x="220" y="33201"/>
                    <a:pt x="598" y="33858"/>
                    <a:pt x="916" y="34255"/>
                  </a:cubicBezTo>
                  <a:cubicBezTo>
                    <a:pt x="996" y="34355"/>
                    <a:pt x="1055" y="34434"/>
                    <a:pt x="1135" y="34514"/>
                  </a:cubicBezTo>
                  <a:cubicBezTo>
                    <a:pt x="1214" y="34594"/>
                    <a:pt x="1254" y="34633"/>
                    <a:pt x="1314" y="34653"/>
                  </a:cubicBezTo>
                  <a:cubicBezTo>
                    <a:pt x="1473" y="34713"/>
                    <a:pt x="1533" y="34733"/>
                    <a:pt x="1533" y="34733"/>
                  </a:cubicBezTo>
                  <a:cubicBezTo>
                    <a:pt x="1533" y="34713"/>
                    <a:pt x="1314" y="34594"/>
                    <a:pt x="976" y="34216"/>
                  </a:cubicBezTo>
                  <a:cubicBezTo>
                    <a:pt x="677" y="33818"/>
                    <a:pt x="339" y="33141"/>
                    <a:pt x="220" y="32206"/>
                  </a:cubicBezTo>
                  <a:cubicBezTo>
                    <a:pt x="160" y="31729"/>
                    <a:pt x="140" y="31212"/>
                    <a:pt x="240" y="30635"/>
                  </a:cubicBezTo>
                  <a:cubicBezTo>
                    <a:pt x="279" y="30356"/>
                    <a:pt x="359" y="30058"/>
                    <a:pt x="478" y="29760"/>
                  </a:cubicBezTo>
                  <a:cubicBezTo>
                    <a:pt x="618" y="29461"/>
                    <a:pt x="757" y="29183"/>
                    <a:pt x="916" y="28864"/>
                  </a:cubicBezTo>
                  <a:cubicBezTo>
                    <a:pt x="1234" y="28268"/>
                    <a:pt x="1612" y="27651"/>
                    <a:pt x="1950" y="26955"/>
                  </a:cubicBezTo>
                  <a:cubicBezTo>
                    <a:pt x="2308" y="26258"/>
                    <a:pt x="2607" y="25483"/>
                    <a:pt x="2647" y="24607"/>
                  </a:cubicBezTo>
                  <a:cubicBezTo>
                    <a:pt x="2726" y="23752"/>
                    <a:pt x="2567" y="22837"/>
                    <a:pt x="2647" y="21922"/>
                  </a:cubicBezTo>
                  <a:cubicBezTo>
                    <a:pt x="2667" y="21464"/>
                    <a:pt x="2766" y="21007"/>
                    <a:pt x="2965" y="20569"/>
                  </a:cubicBezTo>
                  <a:cubicBezTo>
                    <a:pt x="3164" y="20112"/>
                    <a:pt x="3422" y="19714"/>
                    <a:pt x="3721" y="19296"/>
                  </a:cubicBezTo>
                  <a:cubicBezTo>
                    <a:pt x="3999" y="18858"/>
                    <a:pt x="4298" y="18441"/>
                    <a:pt x="4556" y="18003"/>
                  </a:cubicBezTo>
                  <a:cubicBezTo>
                    <a:pt x="4815" y="17545"/>
                    <a:pt x="5034" y="17028"/>
                    <a:pt x="5093" y="16471"/>
                  </a:cubicBezTo>
                  <a:cubicBezTo>
                    <a:pt x="5213" y="15357"/>
                    <a:pt x="4556" y="14323"/>
                    <a:pt x="4715" y="13229"/>
                  </a:cubicBezTo>
                  <a:cubicBezTo>
                    <a:pt x="4795" y="12672"/>
                    <a:pt x="5054" y="12174"/>
                    <a:pt x="5392" y="11677"/>
                  </a:cubicBezTo>
                  <a:cubicBezTo>
                    <a:pt x="5710" y="11200"/>
                    <a:pt x="6088" y="10742"/>
                    <a:pt x="6386" y="10245"/>
                  </a:cubicBezTo>
                  <a:cubicBezTo>
                    <a:pt x="7003" y="9191"/>
                    <a:pt x="7321" y="7997"/>
                    <a:pt x="7540" y="6784"/>
                  </a:cubicBezTo>
                  <a:cubicBezTo>
                    <a:pt x="7779" y="5570"/>
                    <a:pt x="7938" y="4317"/>
                    <a:pt x="8396" y="3123"/>
                  </a:cubicBezTo>
                  <a:cubicBezTo>
                    <a:pt x="8614" y="2526"/>
                    <a:pt x="8893" y="1950"/>
                    <a:pt x="9291" y="1452"/>
                  </a:cubicBezTo>
                  <a:cubicBezTo>
                    <a:pt x="9646" y="985"/>
                    <a:pt x="10106" y="571"/>
                    <a:pt x="10621" y="292"/>
                  </a:cubicBezTo>
                  <a:lnTo>
                    <a:pt x="10621" y="292"/>
                  </a:lnTo>
                  <a:cubicBezTo>
                    <a:pt x="10622" y="294"/>
                    <a:pt x="10623" y="296"/>
                    <a:pt x="10624" y="298"/>
                  </a:cubicBezTo>
                  <a:cubicBezTo>
                    <a:pt x="10703" y="935"/>
                    <a:pt x="10823" y="1592"/>
                    <a:pt x="10902" y="2228"/>
                  </a:cubicBezTo>
                  <a:cubicBezTo>
                    <a:pt x="10982" y="2885"/>
                    <a:pt x="11021" y="3501"/>
                    <a:pt x="10982" y="4138"/>
                  </a:cubicBezTo>
                  <a:cubicBezTo>
                    <a:pt x="10962" y="4476"/>
                    <a:pt x="10962" y="4794"/>
                    <a:pt x="10902" y="5093"/>
                  </a:cubicBezTo>
                  <a:cubicBezTo>
                    <a:pt x="10823" y="5391"/>
                    <a:pt x="10703" y="5689"/>
                    <a:pt x="10604" y="5968"/>
                  </a:cubicBezTo>
                  <a:cubicBezTo>
                    <a:pt x="10365" y="6525"/>
                    <a:pt x="10106" y="7102"/>
                    <a:pt x="9927" y="7718"/>
                  </a:cubicBezTo>
                  <a:cubicBezTo>
                    <a:pt x="9728" y="8315"/>
                    <a:pt x="9689" y="8952"/>
                    <a:pt x="9629" y="9549"/>
                  </a:cubicBezTo>
                  <a:cubicBezTo>
                    <a:pt x="9569" y="10145"/>
                    <a:pt x="9510" y="10742"/>
                    <a:pt x="9430" y="11339"/>
                  </a:cubicBezTo>
                  <a:cubicBezTo>
                    <a:pt x="9311" y="12493"/>
                    <a:pt x="9231" y="13686"/>
                    <a:pt x="8774" y="14721"/>
                  </a:cubicBezTo>
                  <a:cubicBezTo>
                    <a:pt x="8535" y="15218"/>
                    <a:pt x="8217" y="15676"/>
                    <a:pt x="7998" y="16213"/>
                  </a:cubicBezTo>
                  <a:cubicBezTo>
                    <a:pt x="7739" y="16730"/>
                    <a:pt x="7640" y="17267"/>
                    <a:pt x="7620" y="17824"/>
                  </a:cubicBezTo>
                  <a:cubicBezTo>
                    <a:pt x="7580" y="18918"/>
                    <a:pt x="7719" y="19953"/>
                    <a:pt x="7421" y="20927"/>
                  </a:cubicBezTo>
                  <a:cubicBezTo>
                    <a:pt x="7142" y="21882"/>
                    <a:pt x="6526" y="22698"/>
                    <a:pt x="6227" y="23593"/>
                  </a:cubicBezTo>
                  <a:cubicBezTo>
                    <a:pt x="5909" y="24508"/>
                    <a:pt x="6048" y="25463"/>
                    <a:pt x="6188" y="26298"/>
                  </a:cubicBezTo>
                  <a:cubicBezTo>
                    <a:pt x="6327" y="27154"/>
                    <a:pt x="6446" y="27969"/>
                    <a:pt x="6287" y="28725"/>
                  </a:cubicBezTo>
                  <a:cubicBezTo>
                    <a:pt x="6128" y="29461"/>
                    <a:pt x="5591" y="30018"/>
                    <a:pt x="5253" y="30615"/>
                  </a:cubicBezTo>
                  <a:cubicBezTo>
                    <a:pt x="5093" y="30913"/>
                    <a:pt x="4954" y="31232"/>
                    <a:pt x="4914" y="31550"/>
                  </a:cubicBezTo>
                  <a:cubicBezTo>
                    <a:pt x="4855" y="31868"/>
                    <a:pt x="4855" y="32167"/>
                    <a:pt x="4855" y="32465"/>
                  </a:cubicBezTo>
                  <a:cubicBezTo>
                    <a:pt x="4835" y="32763"/>
                    <a:pt x="4835" y="33042"/>
                    <a:pt x="4735" y="33281"/>
                  </a:cubicBezTo>
                  <a:cubicBezTo>
                    <a:pt x="4661" y="33522"/>
                    <a:pt x="4518" y="33694"/>
                    <a:pt x="4354" y="33845"/>
                  </a:cubicBezTo>
                  <a:lnTo>
                    <a:pt x="4354" y="33845"/>
                  </a:lnTo>
                  <a:cubicBezTo>
                    <a:pt x="4528" y="33706"/>
                    <a:pt x="4718" y="33511"/>
                    <a:pt x="4795" y="33241"/>
                  </a:cubicBezTo>
                  <a:cubicBezTo>
                    <a:pt x="4895" y="33002"/>
                    <a:pt x="4895" y="32704"/>
                    <a:pt x="4914" y="32405"/>
                  </a:cubicBezTo>
                  <a:cubicBezTo>
                    <a:pt x="4934" y="32107"/>
                    <a:pt x="4914" y="31809"/>
                    <a:pt x="4954" y="31510"/>
                  </a:cubicBezTo>
                  <a:cubicBezTo>
                    <a:pt x="5014" y="31212"/>
                    <a:pt x="5133" y="30874"/>
                    <a:pt x="5312" y="30615"/>
                  </a:cubicBezTo>
                  <a:cubicBezTo>
                    <a:pt x="5631" y="30038"/>
                    <a:pt x="6188" y="29461"/>
                    <a:pt x="6347" y="28685"/>
                  </a:cubicBezTo>
                  <a:cubicBezTo>
                    <a:pt x="6546" y="27910"/>
                    <a:pt x="6406" y="27074"/>
                    <a:pt x="6247" y="26239"/>
                  </a:cubicBezTo>
                  <a:cubicBezTo>
                    <a:pt x="6128" y="25383"/>
                    <a:pt x="5989" y="24468"/>
                    <a:pt x="6307" y="23593"/>
                  </a:cubicBezTo>
                  <a:cubicBezTo>
                    <a:pt x="6605" y="22718"/>
                    <a:pt x="7202" y="21922"/>
                    <a:pt x="7520" y="20927"/>
                  </a:cubicBezTo>
                  <a:cubicBezTo>
                    <a:pt x="7819" y="19933"/>
                    <a:pt x="7679" y="18858"/>
                    <a:pt x="7719" y="17804"/>
                  </a:cubicBezTo>
                  <a:cubicBezTo>
                    <a:pt x="7739" y="17267"/>
                    <a:pt x="7839" y="16730"/>
                    <a:pt x="8077" y="16233"/>
                  </a:cubicBezTo>
                  <a:cubicBezTo>
                    <a:pt x="8296" y="15735"/>
                    <a:pt x="8614" y="15258"/>
                    <a:pt x="8833" y="14741"/>
                  </a:cubicBezTo>
                  <a:cubicBezTo>
                    <a:pt x="9331" y="13666"/>
                    <a:pt x="9410" y="12473"/>
                    <a:pt x="9529" y="11319"/>
                  </a:cubicBezTo>
                  <a:cubicBezTo>
                    <a:pt x="9609" y="10722"/>
                    <a:pt x="9669" y="10125"/>
                    <a:pt x="9728" y="9509"/>
                  </a:cubicBezTo>
                  <a:cubicBezTo>
                    <a:pt x="9808" y="8912"/>
                    <a:pt x="9868" y="8295"/>
                    <a:pt x="10027" y="7718"/>
                  </a:cubicBezTo>
                  <a:cubicBezTo>
                    <a:pt x="10206" y="7122"/>
                    <a:pt x="10464" y="6565"/>
                    <a:pt x="10703" y="5988"/>
                  </a:cubicBezTo>
                  <a:cubicBezTo>
                    <a:pt x="10823" y="5689"/>
                    <a:pt x="10962" y="5411"/>
                    <a:pt x="11021" y="5073"/>
                  </a:cubicBezTo>
                  <a:cubicBezTo>
                    <a:pt x="11081" y="4735"/>
                    <a:pt x="11101" y="4416"/>
                    <a:pt x="11101" y="4098"/>
                  </a:cubicBezTo>
                  <a:cubicBezTo>
                    <a:pt x="11121" y="3442"/>
                    <a:pt x="11101" y="2805"/>
                    <a:pt x="11021" y="2149"/>
                  </a:cubicBezTo>
                  <a:cubicBezTo>
                    <a:pt x="10962" y="1512"/>
                    <a:pt x="10823" y="855"/>
                    <a:pt x="10763" y="219"/>
                  </a:cubicBezTo>
                  <a:cubicBezTo>
                    <a:pt x="10763" y="159"/>
                    <a:pt x="10763" y="139"/>
                    <a:pt x="10743" y="119"/>
                  </a:cubicBezTo>
                  <a:lnTo>
                    <a:pt x="10703" y="0"/>
                  </a:lnTo>
                  <a:close/>
                  <a:moveTo>
                    <a:pt x="1533" y="34733"/>
                  </a:moveTo>
                  <a:cubicBezTo>
                    <a:pt x="1533" y="34733"/>
                    <a:pt x="1549" y="34736"/>
                    <a:pt x="1581" y="34741"/>
                  </a:cubicBezTo>
                  <a:lnTo>
                    <a:pt x="1581" y="34741"/>
                  </a:lnTo>
                  <a:cubicBezTo>
                    <a:pt x="1549" y="34733"/>
                    <a:pt x="1533" y="34733"/>
                    <a:pt x="1533" y="34733"/>
                  </a:cubicBezTo>
                  <a:close/>
                  <a:moveTo>
                    <a:pt x="4354" y="33845"/>
                  </a:moveTo>
                  <a:lnTo>
                    <a:pt x="4354" y="33845"/>
                  </a:lnTo>
                  <a:cubicBezTo>
                    <a:pt x="4348" y="33849"/>
                    <a:pt x="4343" y="33853"/>
                    <a:pt x="4338" y="33858"/>
                  </a:cubicBezTo>
                  <a:cubicBezTo>
                    <a:pt x="3960" y="34156"/>
                    <a:pt x="3562" y="34355"/>
                    <a:pt x="3224" y="34494"/>
                  </a:cubicBezTo>
                  <a:cubicBezTo>
                    <a:pt x="2865" y="34613"/>
                    <a:pt x="2547" y="34653"/>
                    <a:pt x="2308" y="34713"/>
                  </a:cubicBezTo>
                  <a:cubicBezTo>
                    <a:pt x="2110" y="34745"/>
                    <a:pt x="1946" y="34754"/>
                    <a:pt x="1821" y="34754"/>
                  </a:cubicBezTo>
                  <a:cubicBezTo>
                    <a:pt x="1709" y="34754"/>
                    <a:pt x="1628" y="34747"/>
                    <a:pt x="1581" y="34741"/>
                  </a:cubicBezTo>
                  <a:lnTo>
                    <a:pt x="1581" y="34741"/>
                  </a:lnTo>
                  <a:cubicBezTo>
                    <a:pt x="1618" y="34750"/>
                    <a:pt x="1676" y="34769"/>
                    <a:pt x="1751" y="34812"/>
                  </a:cubicBezTo>
                  <a:cubicBezTo>
                    <a:pt x="1871" y="34812"/>
                    <a:pt x="2070" y="34812"/>
                    <a:pt x="2328" y="34753"/>
                  </a:cubicBezTo>
                  <a:cubicBezTo>
                    <a:pt x="2567" y="34713"/>
                    <a:pt x="2865" y="34633"/>
                    <a:pt x="3224" y="34514"/>
                  </a:cubicBezTo>
                  <a:cubicBezTo>
                    <a:pt x="3562" y="34375"/>
                    <a:pt x="3940" y="34196"/>
                    <a:pt x="4318" y="33877"/>
                  </a:cubicBezTo>
                  <a:cubicBezTo>
                    <a:pt x="4330" y="33867"/>
                    <a:pt x="4342" y="33856"/>
                    <a:pt x="4354" y="3384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8;p17">
              <a:extLst>
                <a:ext uri="{FF2B5EF4-FFF2-40B4-BE49-F238E27FC236}">
                  <a16:creationId xmlns:a16="http://schemas.microsoft.com/office/drawing/2014/main" id="{30583112-A847-FD46-CAEA-4D79190F0B93}"/>
                </a:ext>
              </a:extLst>
            </p:cNvPr>
            <p:cNvSpPr/>
            <p:nvPr/>
          </p:nvSpPr>
          <p:spPr>
            <a:xfrm>
              <a:off x="909748" y="3311331"/>
              <a:ext cx="344777" cy="1313366"/>
            </a:xfrm>
            <a:custGeom>
              <a:avLst/>
              <a:gdLst/>
              <a:ahLst/>
              <a:cxnLst/>
              <a:rect l="l" t="t" r="r" b="b"/>
              <a:pathLst>
                <a:path w="8674" h="33042" extrusionOk="0">
                  <a:moveTo>
                    <a:pt x="8674" y="0"/>
                  </a:moveTo>
                  <a:cubicBezTo>
                    <a:pt x="8674" y="2"/>
                    <a:pt x="8673" y="22"/>
                    <a:pt x="8654" y="60"/>
                  </a:cubicBezTo>
                  <a:cubicBezTo>
                    <a:pt x="8634" y="119"/>
                    <a:pt x="8634" y="219"/>
                    <a:pt x="8594" y="318"/>
                  </a:cubicBezTo>
                  <a:cubicBezTo>
                    <a:pt x="8634" y="219"/>
                    <a:pt x="8634" y="139"/>
                    <a:pt x="8654" y="80"/>
                  </a:cubicBezTo>
                  <a:cubicBezTo>
                    <a:pt x="8673" y="22"/>
                    <a:pt x="8674" y="2"/>
                    <a:pt x="8674" y="0"/>
                  </a:cubicBezTo>
                  <a:close/>
                  <a:moveTo>
                    <a:pt x="8594" y="318"/>
                  </a:moveTo>
                  <a:cubicBezTo>
                    <a:pt x="8554" y="537"/>
                    <a:pt x="8475" y="875"/>
                    <a:pt x="8375" y="1293"/>
                  </a:cubicBezTo>
                  <a:cubicBezTo>
                    <a:pt x="8276" y="1711"/>
                    <a:pt x="8037" y="2188"/>
                    <a:pt x="7799" y="2745"/>
                  </a:cubicBezTo>
                  <a:cubicBezTo>
                    <a:pt x="7580" y="3322"/>
                    <a:pt x="7361" y="3998"/>
                    <a:pt x="7162" y="4734"/>
                  </a:cubicBezTo>
                  <a:cubicBezTo>
                    <a:pt x="6963" y="5490"/>
                    <a:pt x="6764" y="6326"/>
                    <a:pt x="6565" y="7201"/>
                  </a:cubicBezTo>
                  <a:cubicBezTo>
                    <a:pt x="6366" y="8096"/>
                    <a:pt x="6167" y="9051"/>
                    <a:pt x="5690" y="9946"/>
                  </a:cubicBezTo>
                  <a:cubicBezTo>
                    <a:pt x="5471" y="10384"/>
                    <a:pt x="5213" y="10861"/>
                    <a:pt x="4994" y="11359"/>
                  </a:cubicBezTo>
                  <a:cubicBezTo>
                    <a:pt x="4795" y="11856"/>
                    <a:pt x="4675" y="12433"/>
                    <a:pt x="4596" y="12970"/>
                  </a:cubicBezTo>
                  <a:cubicBezTo>
                    <a:pt x="4476" y="14104"/>
                    <a:pt x="4278" y="15218"/>
                    <a:pt x="3999" y="16352"/>
                  </a:cubicBezTo>
                  <a:cubicBezTo>
                    <a:pt x="3462" y="18639"/>
                    <a:pt x="2945" y="20867"/>
                    <a:pt x="2467" y="22857"/>
                  </a:cubicBezTo>
                  <a:cubicBezTo>
                    <a:pt x="1970" y="24846"/>
                    <a:pt x="1532" y="26636"/>
                    <a:pt x="1174" y="28148"/>
                  </a:cubicBezTo>
                  <a:cubicBezTo>
                    <a:pt x="816" y="29640"/>
                    <a:pt x="518" y="30854"/>
                    <a:pt x="299" y="31729"/>
                  </a:cubicBezTo>
                  <a:cubicBezTo>
                    <a:pt x="200" y="32147"/>
                    <a:pt x="120" y="32465"/>
                    <a:pt x="80" y="32684"/>
                  </a:cubicBezTo>
                  <a:cubicBezTo>
                    <a:pt x="40" y="32783"/>
                    <a:pt x="21" y="32883"/>
                    <a:pt x="21" y="32942"/>
                  </a:cubicBezTo>
                  <a:cubicBezTo>
                    <a:pt x="21" y="33002"/>
                    <a:pt x="1" y="33042"/>
                    <a:pt x="1" y="33042"/>
                  </a:cubicBezTo>
                  <a:cubicBezTo>
                    <a:pt x="1" y="33042"/>
                    <a:pt x="21" y="33022"/>
                    <a:pt x="21" y="32962"/>
                  </a:cubicBezTo>
                  <a:cubicBezTo>
                    <a:pt x="40" y="32903"/>
                    <a:pt x="80" y="32823"/>
                    <a:pt x="100" y="32724"/>
                  </a:cubicBezTo>
                  <a:cubicBezTo>
                    <a:pt x="180" y="32505"/>
                    <a:pt x="239" y="32167"/>
                    <a:pt x="339" y="31749"/>
                  </a:cubicBezTo>
                  <a:cubicBezTo>
                    <a:pt x="578" y="30913"/>
                    <a:pt x="876" y="29680"/>
                    <a:pt x="1274" y="28188"/>
                  </a:cubicBezTo>
                  <a:cubicBezTo>
                    <a:pt x="1632" y="26676"/>
                    <a:pt x="2109" y="24886"/>
                    <a:pt x="2607" y="22916"/>
                  </a:cubicBezTo>
                  <a:cubicBezTo>
                    <a:pt x="3084" y="20927"/>
                    <a:pt x="3621" y="18739"/>
                    <a:pt x="4178" y="16431"/>
                  </a:cubicBezTo>
                  <a:cubicBezTo>
                    <a:pt x="4417" y="15278"/>
                    <a:pt x="4616" y="14124"/>
                    <a:pt x="4755" y="13030"/>
                  </a:cubicBezTo>
                  <a:cubicBezTo>
                    <a:pt x="4815" y="12473"/>
                    <a:pt x="4914" y="11956"/>
                    <a:pt x="5113" y="11458"/>
                  </a:cubicBezTo>
                  <a:cubicBezTo>
                    <a:pt x="5312" y="10961"/>
                    <a:pt x="5571" y="10523"/>
                    <a:pt x="5789" y="10046"/>
                  </a:cubicBezTo>
                  <a:cubicBezTo>
                    <a:pt x="6287" y="9111"/>
                    <a:pt x="6486" y="8156"/>
                    <a:pt x="6665" y="7261"/>
                  </a:cubicBezTo>
                  <a:cubicBezTo>
                    <a:pt x="6864" y="6366"/>
                    <a:pt x="7043" y="5530"/>
                    <a:pt x="7242" y="4794"/>
                  </a:cubicBezTo>
                  <a:cubicBezTo>
                    <a:pt x="7441" y="4038"/>
                    <a:pt x="7659" y="3382"/>
                    <a:pt x="7858" y="2805"/>
                  </a:cubicBezTo>
                  <a:cubicBezTo>
                    <a:pt x="8057" y="2228"/>
                    <a:pt x="8296" y="1751"/>
                    <a:pt x="8395" y="1313"/>
                  </a:cubicBezTo>
                  <a:cubicBezTo>
                    <a:pt x="8495" y="895"/>
                    <a:pt x="8554" y="557"/>
                    <a:pt x="8594" y="31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p17">
              <a:extLst>
                <a:ext uri="{FF2B5EF4-FFF2-40B4-BE49-F238E27FC236}">
                  <a16:creationId xmlns:a16="http://schemas.microsoft.com/office/drawing/2014/main" id="{525CF8D9-AA94-0375-42E8-43985B35377D}"/>
                </a:ext>
              </a:extLst>
            </p:cNvPr>
            <p:cNvSpPr/>
            <p:nvPr/>
          </p:nvSpPr>
          <p:spPr>
            <a:xfrm>
              <a:off x="513610" y="2893807"/>
              <a:ext cx="508461" cy="1731678"/>
            </a:xfrm>
            <a:custGeom>
              <a:avLst/>
              <a:gdLst/>
              <a:ahLst/>
              <a:cxnLst/>
              <a:rect l="l" t="t" r="r" b="b"/>
              <a:pathLst>
                <a:path w="12792" h="43566" extrusionOk="0">
                  <a:moveTo>
                    <a:pt x="796" y="1"/>
                  </a:moveTo>
                  <a:cubicBezTo>
                    <a:pt x="498" y="1950"/>
                    <a:pt x="0" y="3283"/>
                    <a:pt x="160" y="5929"/>
                  </a:cubicBezTo>
                  <a:cubicBezTo>
                    <a:pt x="239" y="6864"/>
                    <a:pt x="1333" y="8674"/>
                    <a:pt x="1512" y="10743"/>
                  </a:cubicBezTo>
                  <a:cubicBezTo>
                    <a:pt x="1612" y="11996"/>
                    <a:pt x="1691" y="13229"/>
                    <a:pt x="1751" y="14483"/>
                  </a:cubicBezTo>
                  <a:cubicBezTo>
                    <a:pt x="1831" y="15696"/>
                    <a:pt x="1930" y="16909"/>
                    <a:pt x="2348" y="18063"/>
                  </a:cubicBezTo>
                  <a:cubicBezTo>
                    <a:pt x="2706" y="18919"/>
                    <a:pt x="3223" y="19694"/>
                    <a:pt x="3482" y="20590"/>
                  </a:cubicBezTo>
                  <a:cubicBezTo>
                    <a:pt x="3939" y="22280"/>
                    <a:pt x="3342" y="24091"/>
                    <a:pt x="3720" y="25821"/>
                  </a:cubicBezTo>
                  <a:cubicBezTo>
                    <a:pt x="4039" y="27254"/>
                    <a:pt x="5073" y="28507"/>
                    <a:pt x="5272" y="29959"/>
                  </a:cubicBezTo>
                  <a:cubicBezTo>
                    <a:pt x="5570" y="32028"/>
                    <a:pt x="4238" y="34176"/>
                    <a:pt x="4934" y="36126"/>
                  </a:cubicBezTo>
                  <a:cubicBezTo>
                    <a:pt x="5292" y="37101"/>
                    <a:pt x="6088" y="37876"/>
                    <a:pt x="6326" y="38891"/>
                  </a:cubicBezTo>
                  <a:cubicBezTo>
                    <a:pt x="6505" y="39667"/>
                    <a:pt x="6326" y="40502"/>
                    <a:pt x="6485" y="41278"/>
                  </a:cubicBezTo>
                  <a:cubicBezTo>
                    <a:pt x="6751" y="42491"/>
                    <a:pt x="8949" y="43433"/>
                    <a:pt x="10274" y="43433"/>
                  </a:cubicBezTo>
                  <a:cubicBezTo>
                    <a:pt x="10340" y="43433"/>
                    <a:pt x="10403" y="43431"/>
                    <a:pt x="10464" y="43426"/>
                  </a:cubicBezTo>
                  <a:lnTo>
                    <a:pt x="10464" y="43566"/>
                  </a:lnTo>
                  <a:cubicBezTo>
                    <a:pt x="12274" y="42472"/>
                    <a:pt x="12791" y="39169"/>
                    <a:pt x="12035" y="37180"/>
                  </a:cubicBezTo>
                  <a:cubicBezTo>
                    <a:pt x="11260" y="35191"/>
                    <a:pt x="9907" y="33401"/>
                    <a:pt x="9688" y="31272"/>
                  </a:cubicBezTo>
                  <a:cubicBezTo>
                    <a:pt x="9509" y="29641"/>
                    <a:pt x="10046" y="27950"/>
                    <a:pt x="9668" y="26358"/>
                  </a:cubicBezTo>
                  <a:cubicBezTo>
                    <a:pt x="9151" y="24230"/>
                    <a:pt x="7023" y="22559"/>
                    <a:pt x="7062" y="20351"/>
                  </a:cubicBezTo>
                  <a:cubicBezTo>
                    <a:pt x="7062" y="19098"/>
                    <a:pt x="7759" y="17924"/>
                    <a:pt x="7699" y="16691"/>
                  </a:cubicBezTo>
                  <a:cubicBezTo>
                    <a:pt x="7619" y="15179"/>
                    <a:pt x="6466" y="13985"/>
                    <a:pt x="5710" y="12633"/>
                  </a:cubicBezTo>
                  <a:cubicBezTo>
                    <a:pt x="4596" y="10603"/>
                    <a:pt x="4516" y="8196"/>
                    <a:pt x="4118" y="5869"/>
                  </a:cubicBezTo>
                  <a:cubicBezTo>
                    <a:pt x="3720" y="3581"/>
                    <a:pt x="2845" y="1115"/>
                    <a:pt x="7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0;p17">
              <a:extLst>
                <a:ext uri="{FF2B5EF4-FFF2-40B4-BE49-F238E27FC236}">
                  <a16:creationId xmlns:a16="http://schemas.microsoft.com/office/drawing/2014/main" id="{1C4ABF28-F4AC-9171-47D0-AB401560CA35}"/>
                </a:ext>
              </a:extLst>
            </p:cNvPr>
            <p:cNvSpPr/>
            <p:nvPr/>
          </p:nvSpPr>
          <p:spPr>
            <a:xfrm>
              <a:off x="565005" y="2972113"/>
              <a:ext cx="366122" cy="1648643"/>
            </a:xfrm>
            <a:custGeom>
              <a:avLst/>
              <a:gdLst/>
              <a:ahLst/>
              <a:cxnLst/>
              <a:rect l="l" t="t" r="r" b="b"/>
              <a:pathLst>
                <a:path w="9211" h="41477" extrusionOk="0">
                  <a:moveTo>
                    <a:pt x="0" y="0"/>
                  </a:moveTo>
                  <a:lnTo>
                    <a:pt x="0" y="99"/>
                  </a:lnTo>
                  <a:cubicBezTo>
                    <a:pt x="0" y="179"/>
                    <a:pt x="20" y="298"/>
                    <a:pt x="40" y="418"/>
                  </a:cubicBezTo>
                  <a:cubicBezTo>
                    <a:pt x="100" y="696"/>
                    <a:pt x="140" y="1114"/>
                    <a:pt x="239" y="1651"/>
                  </a:cubicBezTo>
                  <a:cubicBezTo>
                    <a:pt x="339" y="2188"/>
                    <a:pt x="637" y="2785"/>
                    <a:pt x="856" y="3501"/>
                  </a:cubicBezTo>
                  <a:cubicBezTo>
                    <a:pt x="1114" y="4237"/>
                    <a:pt x="1333" y="5073"/>
                    <a:pt x="1552" y="6027"/>
                  </a:cubicBezTo>
                  <a:cubicBezTo>
                    <a:pt x="1791" y="6962"/>
                    <a:pt x="1950" y="7977"/>
                    <a:pt x="2149" y="9111"/>
                  </a:cubicBezTo>
                  <a:cubicBezTo>
                    <a:pt x="2348" y="10225"/>
                    <a:pt x="2547" y="11438"/>
                    <a:pt x="3124" y="12612"/>
                  </a:cubicBezTo>
                  <a:cubicBezTo>
                    <a:pt x="3382" y="13189"/>
                    <a:pt x="3681" y="13786"/>
                    <a:pt x="3899" y="14402"/>
                  </a:cubicBezTo>
                  <a:cubicBezTo>
                    <a:pt x="4118" y="15019"/>
                    <a:pt x="4218" y="15695"/>
                    <a:pt x="4297" y="16372"/>
                  </a:cubicBezTo>
                  <a:cubicBezTo>
                    <a:pt x="4397" y="17764"/>
                    <a:pt x="4596" y="19177"/>
                    <a:pt x="4874" y="20609"/>
                  </a:cubicBezTo>
                  <a:cubicBezTo>
                    <a:pt x="5431" y="23493"/>
                    <a:pt x="5988" y="26258"/>
                    <a:pt x="6485" y="28745"/>
                  </a:cubicBezTo>
                  <a:cubicBezTo>
                    <a:pt x="7003" y="31232"/>
                    <a:pt x="7480" y="33479"/>
                    <a:pt x="7878" y="35369"/>
                  </a:cubicBezTo>
                  <a:cubicBezTo>
                    <a:pt x="8276" y="37219"/>
                    <a:pt x="8594" y="38771"/>
                    <a:pt x="8853" y="39845"/>
                  </a:cubicBezTo>
                  <a:cubicBezTo>
                    <a:pt x="8972" y="40362"/>
                    <a:pt x="9052" y="40760"/>
                    <a:pt x="9111" y="41059"/>
                  </a:cubicBezTo>
                  <a:cubicBezTo>
                    <a:pt x="9145" y="41160"/>
                    <a:pt x="9165" y="41247"/>
                    <a:pt x="9182" y="41332"/>
                  </a:cubicBezTo>
                  <a:lnTo>
                    <a:pt x="9182" y="41332"/>
                  </a:lnTo>
                  <a:cubicBezTo>
                    <a:pt x="9170" y="41261"/>
                    <a:pt x="9167" y="41173"/>
                    <a:pt x="9151" y="41059"/>
                  </a:cubicBezTo>
                  <a:cubicBezTo>
                    <a:pt x="9091" y="40760"/>
                    <a:pt x="9012" y="40362"/>
                    <a:pt x="8892" y="39845"/>
                  </a:cubicBezTo>
                  <a:cubicBezTo>
                    <a:pt x="8674" y="38771"/>
                    <a:pt x="8375" y="37259"/>
                    <a:pt x="7997" y="35369"/>
                  </a:cubicBezTo>
                  <a:cubicBezTo>
                    <a:pt x="7599" y="33479"/>
                    <a:pt x="7162" y="31232"/>
                    <a:pt x="6625" y="28725"/>
                  </a:cubicBezTo>
                  <a:cubicBezTo>
                    <a:pt x="6127" y="26219"/>
                    <a:pt x="5590" y="23473"/>
                    <a:pt x="5013" y="20589"/>
                  </a:cubicBezTo>
                  <a:cubicBezTo>
                    <a:pt x="4735" y="19157"/>
                    <a:pt x="4576" y="17724"/>
                    <a:pt x="4436" y="16332"/>
                  </a:cubicBezTo>
                  <a:cubicBezTo>
                    <a:pt x="4377" y="15636"/>
                    <a:pt x="4277" y="14979"/>
                    <a:pt x="4019" y="14323"/>
                  </a:cubicBezTo>
                  <a:cubicBezTo>
                    <a:pt x="3800" y="13686"/>
                    <a:pt x="3502" y="13109"/>
                    <a:pt x="3243" y="12532"/>
                  </a:cubicBezTo>
                  <a:cubicBezTo>
                    <a:pt x="2706" y="11379"/>
                    <a:pt x="2487" y="10205"/>
                    <a:pt x="2288" y="9071"/>
                  </a:cubicBezTo>
                  <a:cubicBezTo>
                    <a:pt x="2089" y="7957"/>
                    <a:pt x="1910" y="6903"/>
                    <a:pt x="1691" y="5968"/>
                  </a:cubicBezTo>
                  <a:cubicBezTo>
                    <a:pt x="1453" y="5033"/>
                    <a:pt x="1214" y="4177"/>
                    <a:pt x="955" y="3461"/>
                  </a:cubicBezTo>
                  <a:cubicBezTo>
                    <a:pt x="717" y="2745"/>
                    <a:pt x="438" y="2148"/>
                    <a:pt x="319" y="1591"/>
                  </a:cubicBezTo>
                  <a:cubicBezTo>
                    <a:pt x="219" y="1074"/>
                    <a:pt x="140" y="656"/>
                    <a:pt x="100" y="378"/>
                  </a:cubicBezTo>
                  <a:cubicBezTo>
                    <a:pt x="60" y="259"/>
                    <a:pt x="40" y="159"/>
                    <a:pt x="40" y="60"/>
                  </a:cubicBezTo>
                  <a:cubicBezTo>
                    <a:pt x="20" y="60"/>
                    <a:pt x="0" y="0"/>
                    <a:pt x="0" y="0"/>
                  </a:cubicBezTo>
                  <a:close/>
                  <a:moveTo>
                    <a:pt x="9182" y="41332"/>
                  </a:moveTo>
                  <a:cubicBezTo>
                    <a:pt x="9184" y="41348"/>
                    <a:pt x="9187" y="41363"/>
                    <a:pt x="9191" y="41377"/>
                  </a:cubicBezTo>
                  <a:cubicBezTo>
                    <a:pt x="9188" y="41362"/>
                    <a:pt x="9185" y="41347"/>
                    <a:pt x="9182" y="41332"/>
                  </a:cubicBezTo>
                  <a:close/>
                  <a:moveTo>
                    <a:pt x="9191" y="41377"/>
                  </a:moveTo>
                  <a:cubicBezTo>
                    <a:pt x="9211" y="41456"/>
                    <a:pt x="9211" y="41476"/>
                    <a:pt x="9211" y="41476"/>
                  </a:cubicBezTo>
                  <a:cubicBezTo>
                    <a:pt x="9211" y="41476"/>
                    <a:pt x="9211" y="41437"/>
                    <a:pt x="9191" y="4137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3;p17">
              <a:extLst>
                <a:ext uri="{FF2B5EF4-FFF2-40B4-BE49-F238E27FC236}">
                  <a16:creationId xmlns:a16="http://schemas.microsoft.com/office/drawing/2014/main" id="{D841BE40-68AC-F291-C551-F58375F62E72}"/>
                </a:ext>
              </a:extLst>
            </p:cNvPr>
            <p:cNvSpPr/>
            <p:nvPr/>
          </p:nvSpPr>
          <p:spPr>
            <a:xfrm>
              <a:off x="4464822" y="3510553"/>
              <a:ext cx="75124" cy="362187"/>
            </a:xfrm>
            <a:custGeom>
              <a:avLst/>
              <a:gdLst/>
              <a:ahLst/>
              <a:cxnLst/>
              <a:rect l="l" t="t" r="r" b="b"/>
              <a:pathLst>
                <a:path w="1890" h="9112" extrusionOk="0">
                  <a:moveTo>
                    <a:pt x="0" y="1"/>
                  </a:moveTo>
                  <a:lnTo>
                    <a:pt x="0" y="1"/>
                  </a:lnTo>
                  <a:cubicBezTo>
                    <a:pt x="0" y="1"/>
                    <a:pt x="20" y="140"/>
                    <a:pt x="80" y="359"/>
                  </a:cubicBezTo>
                  <a:cubicBezTo>
                    <a:pt x="119" y="578"/>
                    <a:pt x="199" y="936"/>
                    <a:pt x="299" y="1334"/>
                  </a:cubicBezTo>
                  <a:cubicBezTo>
                    <a:pt x="497" y="2149"/>
                    <a:pt x="716" y="3283"/>
                    <a:pt x="955" y="4556"/>
                  </a:cubicBezTo>
                  <a:cubicBezTo>
                    <a:pt x="1174" y="5830"/>
                    <a:pt x="1393" y="6963"/>
                    <a:pt x="1572" y="7799"/>
                  </a:cubicBezTo>
                  <a:cubicBezTo>
                    <a:pt x="1651" y="8197"/>
                    <a:pt x="1751" y="8535"/>
                    <a:pt x="1790" y="8754"/>
                  </a:cubicBezTo>
                  <a:cubicBezTo>
                    <a:pt x="1850" y="8992"/>
                    <a:pt x="1890" y="9112"/>
                    <a:pt x="1890" y="9112"/>
                  </a:cubicBezTo>
                  <a:cubicBezTo>
                    <a:pt x="1890" y="9112"/>
                    <a:pt x="1870" y="8953"/>
                    <a:pt x="1850" y="8754"/>
                  </a:cubicBezTo>
                  <a:cubicBezTo>
                    <a:pt x="1790" y="8515"/>
                    <a:pt x="1751" y="8197"/>
                    <a:pt x="1671" y="7799"/>
                  </a:cubicBezTo>
                  <a:cubicBezTo>
                    <a:pt x="1512" y="6944"/>
                    <a:pt x="1313" y="5810"/>
                    <a:pt x="1094" y="4556"/>
                  </a:cubicBezTo>
                  <a:cubicBezTo>
                    <a:pt x="875" y="3283"/>
                    <a:pt x="617" y="2149"/>
                    <a:pt x="398" y="1334"/>
                  </a:cubicBezTo>
                  <a:cubicBezTo>
                    <a:pt x="299" y="896"/>
                    <a:pt x="199" y="578"/>
                    <a:pt x="119" y="359"/>
                  </a:cubicBezTo>
                  <a:cubicBezTo>
                    <a:pt x="60" y="140"/>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110;p17">
              <a:extLst>
                <a:ext uri="{FF2B5EF4-FFF2-40B4-BE49-F238E27FC236}">
                  <a16:creationId xmlns:a16="http://schemas.microsoft.com/office/drawing/2014/main" id="{20A7A9E4-9EF6-206F-DE1D-40C7235B4CF0}"/>
                </a:ext>
              </a:extLst>
            </p:cNvPr>
            <p:cNvSpPr/>
            <p:nvPr/>
          </p:nvSpPr>
          <p:spPr>
            <a:xfrm>
              <a:off x="3862266" y="1251934"/>
              <a:ext cx="25359" cy="23412"/>
            </a:xfrm>
            <a:custGeom>
              <a:avLst/>
              <a:gdLst/>
              <a:ahLst/>
              <a:cxnLst/>
              <a:rect l="l" t="t" r="r" b="b"/>
              <a:pathLst>
                <a:path w="638" h="589" extrusionOk="0">
                  <a:moveTo>
                    <a:pt x="296" y="1"/>
                  </a:moveTo>
                  <a:cubicBezTo>
                    <a:pt x="175" y="1"/>
                    <a:pt x="55" y="93"/>
                    <a:pt x="21" y="228"/>
                  </a:cubicBezTo>
                  <a:cubicBezTo>
                    <a:pt x="1" y="407"/>
                    <a:pt x="100" y="566"/>
                    <a:pt x="260" y="586"/>
                  </a:cubicBezTo>
                  <a:cubicBezTo>
                    <a:pt x="275" y="588"/>
                    <a:pt x="290" y="589"/>
                    <a:pt x="305" y="589"/>
                  </a:cubicBezTo>
                  <a:cubicBezTo>
                    <a:pt x="465" y="589"/>
                    <a:pt x="599" y="495"/>
                    <a:pt x="618" y="367"/>
                  </a:cubicBezTo>
                  <a:cubicBezTo>
                    <a:pt x="637" y="188"/>
                    <a:pt x="538" y="29"/>
                    <a:pt x="359" y="9"/>
                  </a:cubicBezTo>
                  <a:cubicBezTo>
                    <a:pt x="338" y="3"/>
                    <a:pt x="317" y="1"/>
                    <a:pt x="296"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1;p17">
              <a:extLst>
                <a:ext uri="{FF2B5EF4-FFF2-40B4-BE49-F238E27FC236}">
                  <a16:creationId xmlns:a16="http://schemas.microsoft.com/office/drawing/2014/main" id="{01EA2861-6168-2DF9-1880-2D5D8DD4AC0D}"/>
                </a:ext>
              </a:extLst>
            </p:cNvPr>
            <p:cNvSpPr/>
            <p:nvPr/>
          </p:nvSpPr>
          <p:spPr>
            <a:xfrm>
              <a:off x="3863061" y="1233133"/>
              <a:ext cx="49089" cy="17012"/>
            </a:xfrm>
            <a:custGeom>
              <a:avLst/>
              <a:gdLst/>
              <a:ahLst/>
              <a:cxnLst/>
              <a:rect l="l" t="t" r="r" b="b"/>
              <a:pathLst>
                <a:path w="1235" h="428" extrusionOk="0">
                  <a:moveTo>
                    <a:pt x="556" y="1"/>
                  </a:moveTo>
                  <a:cubicBezTo>
                    <a:pt x="386" y="1"/>
                    <a:pt x="226" y="50"/>
                    <a:pt x="140" y="84"/>
                  </a:cubicBezTo>
                  <a:cubicBezTo>
                    <a:pt x="21" y="164"/>
                    <a:pt x="1" y="244"/>
                    <a:pt x="1" y="263"/>
                  </a:cubicBezTo>
                  <a:cubicBezTo>
                    <a:pt x="3" y="269"/>
                    <a:pt x="10" y="271"/>
                    <a:pt x="21" y="271"/>
                  </a:cubicBezTo>
                  <a:cubicBezTo>
                    <a:pt x="82" y="271"/>
                    <a:pt x="271" y="197"/>
                    <a:pt x="498" y="197"/>
                  </a:cubicBezTo>
                  <a:cubicBezTo>
                    <a:pt x="537" y="197"/>
                    <a:pt x="577" y="199"/>
                    <a:pt x="617" y="204"/>
                  </a:cubicBezTo>
                  <a:cubicBezTo>
                    <a:pt x="907" y="258"/>
                    <a:pt x="1131" y="428"/>
                    <a:pt x="1199" y="428"/>
                  </a:cubicBezTo>
                  <a:cubicBezTo>
                    <a:pt x="1206" y="428"/>
                    <a:pt x="1211" y="426"/>
                    <a:pt x="1214" y="423"/>
                  </a:cubicBezTo>
                  <a:cubicBezTo>
                    <a:pt x="1234" y="403"/>
                    <a:pt x="1214" y="323"/>
                    <a:pt x="1115" y="224"/>
                  </a:cubicBezTo>
                  <a:cubicBezTo>
                    <a:pt x="1015" y="124"/>
                    <a:pt x="836" y="45"/>
                    <a:pt x="637" y="5"/>
                  </a:cubicBezTo>
                  <a:cubicBezTo>
                    <a:pt x="610" y="2"/>
                    <a:pt x="583" y="1"/>
                    <a:pt x="556"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2;p17">
              <a:extLst>
                <a:ext uri="{FF2B5EF4-FFF2-40B4-BE49-F238E27FC236}">
                  <a16:creationId xmlns:a16="http://schemas.microsoft.com/office/drawing/2014/main" id="{321E8534-C2E9-4862-7626-DD8A15C9BDD4}"/>
                </a:ext>
              </a:extLst>
            </p:cNvPr>
            <p:cNvSpPr/>
            <p:nvPr/>
          </p:nvSpPr>
          <p:spPr>
            <a:xfrm>
              <a:off x="3987992" y="1271968"/>
              <a:ext cx="25359" cy="23173"/>
            </a:xfrm>
            <a:custGeom>
              <a:avLst/>
              <a:gdLst/>
              <a:ahLst/>
              <a:cxnLst/>
              <a:rect l="l" t="t" r="r" b="b"/>
              <a:pathLst>
                <a:path w="638" h="583" extrusionOk="0">
                  <a:moveTo>
                    <a:pt x="322" y="0"/>
                  </a:moveTo>
                  <a:cubicBezTo>
                    <a:pt x="190" y="0"/>
                    <a:pt x="39" y="94"/>
                    <a:pt x="21" y="221"/>
                  </a:cubicBezTo>
                  <a:cubicBezTo>
                    <a:pt x="1" y="400"/>
                    <a:pt x="80" y="560"/>
                    <a:pt x="259" y="580"/>
                  </a:cubicBezTo>
                  <a:cubicBezTo>
                    <a:pt x="275" y="581"/>
                    <a:pt x="290" y="582"/>
                    <a:pt x="305" y="582"/>
                  </a:cubicBezTo>
                  <a:cubicBezTo>
                    <a:pt x="462" y="582"/>
                    <a:pt x="581" y="488"/>
                    <a:pt x="618" y="361"/>
                  </a:cubicBezTo>
                  <a:cubicBezTo>
                    <a:pt x="637" y="182"/>
                    <a:pt x="538" y="23"/>
                    <a:pt x="359" y="3"/>
                  </a:cubicBezTo>
                  <a:cubicBezTo>
                    <a:pt x="347" y="1"/>
                    <a:pt x="335" y="0"/>
                    <a:pt x="322"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4;p17">
              <a:extLst>
                <a:ext uri="{FF2B5EF4-FFF2-40B4-BE49-F238E27FC236}">
                  <a16:creationId xmlns:a16="http://schemas.microsoft.com/office/drawing/2014/main" id="{AC3B7BBF-D595-B575-B38C-237B41EE38FC}"/>
                </a:ext>
              </a:extLst>
            </p:cNvPr>
            <p:cNvSpPr/>
            <p:nvPr/>
          </p:nvSpPr>
          <p:spPr>
            <a:xfrm>
              <a:off x="4394426" y="4485676"/>
              <a:ext cx="33269" cy="28659"/>
            </a:xfrm>
            <a:custGeom>
              <a:avLst/>
              <a:gdLst/>
              <a:ahLst/>
              <a:cxnLst/>
              <a:rect l="l" t="t" r="r" b="b"/>
              <a:pathLst>
                <a:path w="837" h="721" extrusionOk="0">
                  <a:moveTo>
                    <a:pt x="425" y="0"/>
                  </a:moveTo>
                  <a:cubicBezTo>
                    <a:pt x="288" y="0"/>
                    <a:pt x="140" y="97"/>
                    <a:pt x="80" y="216"/>
                  </a:cubicBezTo>
                  <a:cubicBezTo>
                    <a:pt x="1" y="395"/>
                    <a:pt x="140" y="613"/>
                    <a:pt x="299" y="693"/>
                  </a:cubicBezTo>
                  <a:cubicBezTo>
                    <a:pt x="342" y="712"/>
                    <a:pt x="387" y="721"/>
                    <a:pt x="431" y="721"/>
                  </a:cubicBezTo>
                  <a:cubicBezTo>
                    <a:pt x="573" y="721"/>
                    <a:pt x="711" y="630"/>
                    <a:pt x="757" y="494"/>
                  </a:cubicBezTo>
                  <a:cubicBezTo>
                    <a:pt x="836" y="315"/>
                    <a:pt x="737" y="116"/>
                    <a:pt x="558" y="36"/>
                  </a:cubicBezTo>
                  <a:cubicBezTo>
                    <a:pt x="517" y="11"/>
                    <a:pt x="472" y="0"/>
                    <a:pt x="4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5;p17">
              <a:extLst>
                <a:ext uri="{FF2B5EF4-FFF2-40B4-BE49-F238E27FC236}">
                  <a16:creationId xmlns:a16="http://schemas.microsoft.com/office/drawing/2014/main" id="{2C77CDA4-FC26-9895-634C-4F903E59967C}"/>
                </a:ext>
              </a:extLst>
            </p:cNvPr>
            <p:cNvSpPr/>
            <p:nvPr/>
          </p:nvSpPr>
          <p:spPr>
            <a:xfrm>
              <a:off x="4536767" y="4602658"/>
              <a:ext cx="41935" cy="34740"/>
            </a:xfrm>
            <a:custGeom>
              <a:avLst/>
              <a:gdLst/>
              <a:ahLst/>
              <a:cxnLst/>
              <a:rect l="l" t="t" r="r" b="b"/>
              <a:pathLst>
                <a:path w="1055" h="874" extrusionOk="0">
                  <a:moveTo>
                    <a:pt x="948" y="1"/>
                  </a:moveTo>
                  <a:cubicBezTo>
                    <a:pt x="916" y="1"/>
                    <a:pt x="879" y="5"/>
                    <a:pt x="836" y="18"/>
                  </a:cubicBezTo>
                  <a:cubicBezTo>
                    <a:pt x="677" y="18"/>
                    <a:pt x="498" y="77"/>
                    <a:pt x="339" y="217"/>
                  </a:cubicBezTo>
                  <a:cubicBezTo>
                    <a:pt x="160" y="336"/>
                    <a:pt x="60" y="515"/>
                    <a:pt x="40" y="654"/>
                  </a:cubicBezTo>
                  <a:cubicBezTo>
                    <a:pt x="0" y="813"/>
                    <a:pt x="0" y="873"/>
                    <a:pt x="40" y="873"/>
                  </a:cubicBezTo>
                  <a:cubicBezTo>
                    <a:pt x="60" y="873"/>
                    <a:pt x="140" y="555"/>
                    <a:pt x="438" y="316"/>
                  </a:cubicBezTo>
                  <a:cubicBezTo>
                    <a:pt x="736" y="57"/>
                    <a:pt x="1055" y="57"/>
                    <a:pt x="1055" y="38"/>
                  </a:cubicBezTo>
                  <a:cubicBezTo>
                    <a:pt x="1055" y="24"/>
                    <a:pt x="1017" y="1"/>
                    <a:pt x="94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6;p17">
              <a:extLst>
                <a:ext uri="{FF2B5EF4-FFF2-40B4-BE49-F238E27FC236}">
                  <a16:creationId xmlns:a16="http://schemas.microsoft.com/office/drawing/2014/main" id="{9A543B46-D599-3218-2F45-6949522286C9}"/>
                </a:ext>
              </a:extLst>
            </p:cNvPr>
            <p:cNvSpPr/>
            <p:nvPr/>
          </p:nvSpPr>
          <p:spPr>
            <a:xfrm>
              <a:off x="4559702" y="4640022"/>
              <a:ext cx="41140" cy="24286"/>
            </a:xfrm>
            <a:custGeom>
              <a:avLst/>
              <a:gdLst/>
              <a:ahLst/>
              <a:cxnLst/>
              <a:rect l="l" t="t" r="r" b="b"/>
              <a:pathLst>
                <a:path w="1035" h="611" extrusionOk="0">
                  <a:moveTo>
                    <a:pt x="855" y="0"/>
                  </a:moveTo>
                  <a:cubicBezTo>
                    <a:pt x="736" y="0"/>
                    <a:pt x="574" y="28"/>
                    <a:pt x="418" y="132"/>
                  </a:cubicBezTo>
                  <a:cubicBezTo>
                    <a:pt x="100" y="311"/>
                    <a:pt x="0" y="609"/>
                    <a:pt x="40" y="609"/>
                  </a:cubicBezTo>
                  <a:cubicBezTo>
                    <a:pt x="41" y="610"/>
                    <a:pt x="42" y="611"/>
                    <a:pt x="43" y="611"/>
                  </a:cubicBezTo>
                  <a:cubicBezTo>
                    <a:pt x="72" y="611"/>
                    <a:pt x="211" y="403"/>
                    <a:pt x="478" y="231"/>
                  </a:cubicBezTo>
                  <a:cubicBezTo>
                    <a:pt x="756" y="92"/>
                    <a:pt x="1035" y="72"/>
                    <a:pt x="1035" y="33"/>
                  </a:cubicBezTo>
                  <a:cubicBezTo>
                    <a:pt x="1035" y="23"/>
                    <a:pt x="962" y="0"/>
                    <a:pt x="85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7;p17">
              <a:extLst>
                <a:ext uri="{FF2B5EF4-FFF2-40B4-BE49-F238E27FC236}">
                  <a16:creationId xmlns:a16="http://schemas.microsoft.com/office/drawing/2014/main" id="{49A716A0-DF2F-17AF-3D2E-B960EE1B59E5}"/>
                </a:ext>
              </a:extLst>
            </p:cNvPr>
            <p:cNvSpPr/>
            <p:nvPr/>
          </p:nvSpPr>
          <p:spPr>
            <a:xfrm>
              <a:off x="4497217" y="4565890"/>
              <a:ext cx="60934" cy="39987"/>
            </a:xfrm>
            <a:custGeom>
              <a:avLst/>
              <a:gdLst/>
              <a:ahLst/>
              <a:cxnLst/>
              <a:rect l="l" t="t" r="r" b="b"/>
              <a:pathLst>
                <a:path w="1533" h="1006" extrusionOk="0">
                  <a:moveTo>
                    <a:pt x="1444" y="1"/>
                  </a:moveTo>
                  <a:cubicBezTo>
                    <a:pt x="1318" y="1"/>
                    <a:pt x="972" y="52"/>
                    <a:pt x="637" y="306"/>
                  </a:cubicBezTo>
                  <a:cubicBezTo>
                    <a:pt x="180" y="585"/>
                    <a:pt x="1" y="982"/>
                    <a:pt x="41" y="1002"/>
                  </a:cubicBezTo>
                  <a:cubicBezTo>
                    <a:pt x="42" y="1004"/>
                    <a:pt x="43" y="1005"/>
                    <a:pt x="45" y="1005"/>
                  </a:cubicBezTo>
                  <a:cubicBezTo>
                    <a:pt x="84" y="1005"/>
                    <a:pt x="301" y="670"/>
                    <a:pt x="697" y="406"/>
                  </a:cubicBezTo>
                  <a:cubicBezTo>
                    <a:pt x="1095" y="147"/>
                    <a:pt x="1532" y="67"/>
                    <a:pt x="1493" y="8"/>
                  </a:cubicBezTo>
                  <a:cubicBezTo>
                    <a:pt x="1493" y="4"/>
                    <a:pt x="1475" y="1"/>
                    <a:pt x="1444"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8;p17">
              <a:extLst>
                <a:ext uri="{FF2B5EF4-FFF2-40B4-BE49-F238E27FC236}">
                  <a16:creationId xmlns:a16="http://schemas.microsoft.com/office/drawing/2014/main" id="{1BEA7311-E511-123B-75B8-DC4D8F467A9E}"/>
                </a:ext>
              </a:extLst>
            </p:cNvPr>
            <p:cNvSpPr/>
            <p:nvPr/>
          </p:nvSpPr>
          <p:spPr>
            <a:xfrm>
              <a:off x="4477462" y="4518827"/>
              <a:ext cx="60934" cy="18205"/>
            </a:xfrm>
            <a:custGeom>
              <a:avLst/>
              <a:gdLst/>
              <a:ahLst/>
              <a:cxnLst/>
              <a:rect l="l" t="t" r="r" b="b"/>
              <a:pathLst>
                <a:path w="1533" h="458" extrusionOk="0">
                  <a:moveTo>
                    <a:pt x="1167" y="0"/>
                  </a:moveTo>
                  <a:cubicBezTo>
                    <a:pt x="1043" y="0"/>
                    <a:pt x="895" y="15"/>
                    <a:pt x="736" y="58"/>
                  </a:cubicBezTo>
                  <a:cubicBezTo>
                    <a:pt x="279" y="157"/>
                    <a:pt x="0" y="436"/>
                    <a:pt x="40" y="456"/>
                  </a:cubicBezTo>
                  <a:cubicBezTo>
                    <a:pt x="41" y="457"/>
                    <a:pt x="43" y="457"/>
                    <a:pt x="45" y="457"/>
                  </a:cubicBezTo>
                  <a:cubicBezTo>
                    <a:pt x="87" y="457"/>
                    <a:pt x="358" y="272"/>
                    <a:pt x="756" y="177"/>
                  </a:cubicBezTo>
                  <a:cubicBezTo>
                    <a:pt x="1154" y="58"/>
                    <a:pt x="1532" y="98"/>
                    <a:pt x="1532" y="58"/>
                  </a:cubicBezTo>
                  <a:cubicBezTo>
                    <a:pt x="1532" y="45"/>
                    <a:pt x="1386" y="0"/>
                    <a:pt x="116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0;p17">
              <a:extLst>
                <a:ext uri="{FF2B5EF4-FFF2-40B4-BE49-F238E27FC236}">
                  <a16:creationId xmlns:a16="http://schemas.microsoft.com/office/drawing/2014/main" id="{0D2CE2C4-0D14-74E6-1065-1B2B8159D72E}"/>
                </a:ext>
              </a:extLst>
            </p:cNvPr>
            <p:cNvSpPr/>
            <p:nvPr/>
          </p:nvSpPr>
          <p:spPr>
            <a:xfrm>
              <a:off x="4449796" y="4402084"/>
              <a:ext cx="71189" cy="43286"/>
            </a:xfrm>
            <a:custGeom>
              <a:avLst/>
              <a:gdLst/>
              <a:ahLst/>
              <a:cxnLst/>
              <a:rect l="l" t="t" r="r" b="b"/>
              <a:pathLst>
                <a:path w="1791" h="1089" extrusionOk="0">
                  <a:moveTo>
                    <a:pt x="1524" y="102"/>
                  </a:moveTo>
                  <a:cubicBezTo>
                    <a:pt x="1565" y="102"/>
                    <a:pt x="1603" y="116"/>
                    <a:pt x="1631" y="130"/>
                  </a:cubicBezTo>
                  <a:cubicBezTo>
                    <a:pt x="1651" y="190"/>
                    <a:pt x="1651" y="250"/>
                    <a:pt x="1651" y="329"/>
                  </a:cubicBezTo>
                  <a:cubicBezTo>
                    <a:pt x="1575" y="616"/>
                    <a:pt x="1297" y="884"/>
                    <a:pt x="976" y="940"/>
                  </a:cubicBezTo>
                  <a:lnTo>
                    <a:pt x="976" y="940"/>
                  </a:lnTo>
                  <a:cubicBezTo>
                    <a:pt x="971" y="913"/>
                    <a:pt x="964" y="881"/>
                    <a:pt x="955" y="846"/>
                  </a:cubicBezTo>
                  <a:cubicBezTo>
                    <a:pt x="940" y="817"/>
                    <a:pt x="925" y="782"/>
                    <a:pt x="909" y="744"/>
                  </a:cubicBezTo>
                  <a:lnTo>
                    <a:pt x="909" y="744"/>
                  </a:lnTo>
                  <a:cubicBezTo>
                    <a:pt x="967" y="631"/>
                    <a:pt x="1051" y="495"/>
                    <a:pt x="1174" y="349"/>
                  </a:cubicBezTo>
                  <a:cubicBezTo>
                    <a:pt x="1253" y="250"/>
                    <a:pt x="1353" y="150"/>
                    <a:pt x="1472" y="110"/>
                  </a:cubicBezTo>
                  <a:cubicBezTo>
                    <a:pt x="1490" y="105"/>
                    <a:pt x="1507" y="102"/>
                    <a:pt x="1524" y="102"/>
                  </a:cubicBezTo>
                  <a:close/>
                  <a:moveTo>
                    <a:pt x="338" y="190"/>
                  </a:moveTo>
                  <a:cubicBezTo>
                    <a:pt x="458" y="210"/>
                    <a:pt x="557" y="309"/>
                    <a:pt x="637" y="389"/>
                  </a:cubicBezTo>
                  <a:cubicBezTo>
                    <a:pt x="740" y="513"/>
                    <a:pt x="812" y="634"/>
                    <a:pt x="863" y="740"/>
                  </a:cubicBezTo>
                  <a:lnTo>
                    <a:pt x="863" y="740"/>
                  </a:lnTo>
                  <a:cubicBezTo>
                    <a:pt x="852" y="771"/>
                    <a:pt x="843" y="800"/>
                    <a:pt x="836" y="827"/>
                  </a:cubicBezTo>
                  <a:cubicBezTo>
                    <a:pt x="816" y="879"/>
                    <a:pt x="803" y="921"/>
                    <a:pt x="794" y="953"/>
                  </a:cubicBezTo>
                  <a:lnTo>
                    <a:pt x="794" y="953"/>
                  </a:lnTo>
                  <a:cubicBezTo>
                    <a:pt x="492" y="936"/>
                    <a:pt x="228" y="707"/>
                    <a:pt x="159" y="449"/>
                  </a:cubicBezTo>
                  <a:cubicBezTo>
                    <a:pt x="139" y="389"/>
                    <a:pt x="139" y="309"/>
                    <a:pt x="179" y="250"/>
                  </a:cubicBezTo>
                  <a:cubicBezTo>
                    <a:pt x="199" y="210"/>
                    <a:pt x="259" y="190"/>
                    <a:pt x="338" y="190"/>
                  </a:cubicBezTo>
                  <a:close/>
                  <a:moveTo>
                    <a:pt x="886" y="789"/>
                  </a:moveTo>
                  <a:lnTo>
                    <a:pt x="886" y="789"/>
                  </a:lnTo>
                  <a:cubicBezTo>
                    <a:pt x="912" y="848"/>
                    <a:pt x="932" y="900"/>
                    <a:pt x="947" y="944"/>
                  </a:cubicBezTo>
                  <a:lnTo>
                    <a:pt x="947" y="944"/>
                  </a:lnTo>
                  <a:cubicBezTo>
                    <a:pt x="943" y="945"/>
                    <a:pt x="939" y="945"/>
                    <a:pt x="935" y="946"/>
                  </a:cubicBezTo>
                  <a:cubicBezTo>
                    <a:pt x="900" y="952"/>
                    <a:pt x="865" y="955"/>
                    <a:pt x="831" y="955"/>
                  </a:cubicBezTo>
                  <a:cubicBezTo>
                    <a:pt x="826" y="955"/>
                    <a:pt x="820" y="954"/>
                    <a:pt x="815" y="954"/>
                  </a:cubicBezTo>
                  <a:lnTo>
                    <a:pt x="815" y="954"/>
                  </a:lnTo>
                  <a:cubicBezTo>
                    <a:pt x="832" y="912"/>
                    <a:pt x="854" y="855"/>
                    <a:pt x="886" y="789"/>
                  </a:cubicBezTo>
                  <a:close/>
                  <a:moveTo>
                    <a:pt x="1535" y="1"/>
                  </a:moveTo>
                  <a:cubicBezTo>
                    <a:pt x="1505" y="1"/>
                    <a:pt x="1477" y="5"/>
                    <a:pt x="1452" y="11"/>
                  </a:cubicBezTo>
                  <a:cubicBezTo>
                    <a:pt x="1273" y="91"/>
                    <a:pt x="1194" y="210"/>
                    <a:pt x="1134" y="289"/>
                  </a:cubicBezTo>
                  <a:cubicBezTo>
                    <a:pt x="1009" y="429"/>
                    <a:pt x="932" y="568"/>
                    <a:pt x="884" y="687"/>
                  </a:cubicBezTo>
                  <a:lnTo>
                    <a:pt x="884" y="687"/>
                  </a:lnTo>
                  <a:cubicBezTo>
                    <a:pt x="836" y="581"/>
                    <a:pt x="770" y="455"/>
                    <a:pt x="657" y="329"/>
                  </a:cubicBezTo>
                  <a:cubicBezTo>
                    <a:pt x="577" y="230"/>
                    <a:pt x="478" y="110"/>
                    <a:pt x="299" y="91"/>
                  </a:cubicBezTo>
                  <a:cubicBezTo>
                    <a:pt x="277" y="82"/>
                    <a:pt x="256" y="78"/>
                    <a:pt x="235" y="78"/>
                  </a:cubicBezTo>
                  <a:cubicBezTo>
                    <a:pt x="159" y="78"/>
                    <a:pt x="91" y="132"/>
                    <a:pt x="60" y="210"/>
                  </a:cubicBezTo>
                  <a:cubicBezTo>
                    <a:pt x="0" y="309"/>
                    <a:pt x="0" y="409"/>
                    <a:pt x="40" y="488"/>
                  </a:cubicBezTo>
                  <a:cubicBezTo>
                    <a:pt x="133" y="824"/>
                    <a:pt x="453" y="1089"/>
                    <a:pt x="852" y="1089"/>
                  </a:cubicBezTo>
                  <a:cubicBezTo>
                    <a:pt x="879" y="1089"/>
                    <a:pt x="907" y="1088"/>
                    <a:pt x="935" y="1085"/>
                  </a:cubicBezTo>
                  <a:cubicBezTo>
                    <a:pt x="953" y="1083"/>
                    <a:pt x="971" y="1080"/>
                    <a:pt x="988" y="1076"/>
                  </a:cubicBezTo>
                  <a:lnTo>
                    <a:pt x="988" y="1076"/>
                  </a:lnTo>
                  <a:cubicBezTo>
                    <a:pt x="991" y="1082"/>
                    <a:pt x="993" y="1085"/>
                    <a:pt x="995" y="1085"/>
                  </a:cubicBezTo>
                  <a:cubicBezTo>
                    <a:pt x="995" y="1085"/>
                    <a:pt x="995" y="1082"/>
                    <a:pt x="994" y="1075"/>
                  </a:cubicBezTo>
                  <a:lnTo>
                    <a:pt x="994" y="1075"/>
                  </a:lnTo>
                  <a:cubicBezTo>
                    <a:pt x="1383" y="995"/>
                    <a:pt x="1676" y="690"/>
                    <a:pt x="1771" y="349"/>
                  </a:cubicBezTo>
                  <a:cubicBezTo>
                    <a:pt x="1791" y="250"/>
                    <a:pt x="1791" y="150"/>
                    <a:pt x="1731" y="91"/>
                  </a:cubicBezTo>
                  <a:cubicBezTo>
                    <a:pt x="1676" y="22"/>
                    <a:pt x="1602" y="1"/>
                    <a:pt x="153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2;p17">
              <a:extLst>
                <a:ext uri="{FF2B5EF4-FFF2-40B4-BE49-F238E27FC236}">
                  <a16:creationId xmlns:a16="http://schemas.microsoft.com/office/drawing/2014/main" id="{27B70A3B-8169-D428-E45A-74B5EAB59282}"/>
                </a:ext>
              </a:extLst>
            </p:cNvPr>
            <p:cNvSpPr/>
            <p:nvPr/>
          </p:nvSpPr>
          <p:spPr>
            <a:xfrm>
              <a:off x="3970622" y="4484206"/>
              <a:ext cx="31560" cy="28341"/>
            </a:xfrm>
            <a:custGeom>
              <a:avLst/>
              <a:gdLst/>
              <a:ahLst/>
              <a:cxnLst/>
              <a:rect l="l" t="t" r="r" b="b"/>
              <a:pathLst>
                <a:path w="794" h="713" extrusionOk="0">
                  <a:moveTo>
                    <a:pt x="424" y="1"/>
                  </a:moveTo>
                  <a:cubicBezTo>
                    <a:pt x="271" y="1"/>
                    <a:pt x="110" y="115"/>
                    <a:pt x="80" y="253"/>
                  </a:cubicBezTo>
                  <a:cubicBezTo>
                    <a:pt x="0" y="432"/>
                    <a:pt x="179" y="650"/>
                    <a:pt x="358" y="710"/>
                  </a:cubicBezTo>
                  <a:cubicBezTo>
                    <a:pt x="373" y="711"/>
                    <a:pt x="387" y="712"/>
                    <a:pt x="402" y="712"/>
                  </a:cubicBezTo>
                  <a:cubicBezTo>
                    <a:pt x="585" y="712"/>
                    <a:pt x="758" y="598"/>
                    <a:pt x="776" y="432"/>
                  </a:cubicBezTo>
                  <a:cubicBezTo>
                    <a:pt x="794" y="273"/>
                    <a:pt x="702" y="99"/>
                    <a:pt x="557" y="34"/>
                  </a:cubicBezTo>
                  <a:lnTo>
                    <a:pt x="557" y="34"/>
                  </a:lnTo>
                  <a:lnTo>
                    <a:pt x="557" y="34"/>
                  </a:lnTo>
                  <a:cubicBezTo>
                    <a:pt x="516" y="11"/>
                    <a:pt x="470" y="1"/>
                    <a:pt x="4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4;p17">
              <a:extLst>
                <a:ext uri="{FF2B5EF4-FFF2-40B4-BE49-F238E27FC236}">
                  <a16:creationId xmlns:a16="http://schemas.microsoft.com/office/drawing/2014/main" id="{29344DFC-7D75-AE07-0437-9A76122CF80A}"/>
                </a:ext>
              </a:extLst>
            </p:cNvPr>
            <p:cNvSpPr/>
            <p:nvPr/>
          </p:nvSpPr>
          <p:spPr>
            <a:xfrm>
              <a:off x="3872561" y="4499151"/>
              <a:ext cx="34820" cy="22060"/>
            </a:xfrm>
            <a:custGeom>
              <a:avLst/>
              <a:gdLst/>
              <a:ahLst/>
              <a:cxnLst/>
              <a:rect l="l" t="t" r="r" b="b"/>
              <a:pathLst>
                <a:path w="876" h="555" extrusionOk="0">
                  <a:moveTo>
                    <a:pt x="165" y="1"/>
                  </a:moveTo>
                  <a:cubicBezTo>
                    <a:pt x="65" y="1"/>
                    <a:pt x="1" y="26"/>
                    <a:pt x="1" y="56"/>
                  </a:cubicBezTo>
                  <a:cubicBezTo>
                    <a:pt x="1" y="95"/>
                    <a:pt x="239" y="95"/>
                    <a:pt x="458" y="254"/>
                  </a:cubicBezTo>
                  <a:cubicBezTo>
                    <a:pt x="667" y="368"/>
                    <a:pt x="785" y="554"/>
                    <a:pt x="830" y="554"/>
                  </a:cubicBezTo>
                  <a:cubicBezTo>
                    <a:pt x="832" y="554"/>
                    <a:pt x="834" y="554"/>
                    <a:pt x="836" y="553"/>
                  </a:cubicBezTo>
                  <a:cubicBezTo>
                    <a:pt x="876" y="553"/>
                    <a:pt x="796" y="274"/>
                    <a:pt x="538" y="95"/>
                  </a:cubicBezTo>
                  <a:cubicBezTo>
                    <a:pt x="398" y="26"/>
                    <a:pt x="264" y="1"/>
                    <a:pt x="16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5;p17">
              <a:extLst>
                <a:ext uri="{FF2B5EF4-FFF2-40B4-BE49-F238E27FC236}">
                  <a16:creationId xmlns:a16="http://schemas.microsoft.com/office/drawing/2014/main" id="{E5B90755-AD99-89FD-3C91-6102843EE487}"/>
                </a:ext>
              </a:extLst>
            </p:cNvPr>
            <p:cNvSpPr/>
            <p:nvPr/>
          </p:nvSpPr>
          <p:spPr>
            <a:xfrm>
              <a:off x="3835396" y="4516840"/>
              <a:ext cx="26910" cy="27228"/>
            </a:xfrm>
            <a:custGeom>
              <a:avLst/>
              <a:gdLst/>
              <a:ahLst/>
              <a:cxnLst/>
              <a:rect l="l" t="t" r="r" b="b"/>
              <a:pathLst>
                <a:path w="677" h="685" extrusionOk="0">
                  <a:moveTo>
                    <a:pt x="36" y="0"/>
                  </a:moveTo>
                  <a:cubicBezTo>
                    <a:pt x="13" y="0"/>
                    <a:pt x="1" y="4"/>
                    <a:pt x="1" y="8"/>
                  </a:cubicBezTo>
                  <a:cubicBezTo>
                    <a:pt x="1" y="48"/>
                    <a:pt x="180" y="128"/>
                    <a:pt x="359" y="307"/>
                  </a:cubicBezTo>
                  <a:cubicBezTo>
                    <a:pt x="498" y="486"/>
                    <a:pt x="538" y="685"/>
                    <a:pt x="597" y="685"/>
                  </a:cubicBezTo>
                  <a:cubicBezTo>
                    <a:pt x="657" y="685"/>
                    <a:pt x="677" y="426"/>
                    <a:pt x="478" y="207"/>
                  </a:cubicBezTo>
                  <a:cubicBezTo>
                    <a:pt x="295" y="39"/>
                    <a:pt x="111" y="0"/>
                    <a:pt x="36"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7;p17">
              <a:extLst>
                <a:ext uri="{FF2B5EF4-FFF2-40B4-BE49-F238E27FC236}">
                  <a16:creationId xmlns:a16="http://schemas.microsoft.com/office/drawing/2014/main" id="{9AB9FBE4-A20D-A2A5-4731-5D2763966A83}"/>
                </a:ext>
              </a:extLst>
            </p:cNvPr>
            <p:cNvSpPr/>
            <p:nvPr/>
          </p:nvSpPr>
          <p:spPr>
            <a:xfrm>
              <a:off x="3874151" y="4450737"/>
              <a:ext cx="39550" cy="8109"/>
            </a:xfrm>
            <a:custGeom>
              <a:avLst/>
              <a:gdLst/>
              <a:ahLst/>
              <a:cxnLst/>
              <a:rect l="l" t="t" r="r" b="b"/>
              <a:pathLst>
                <a:path w="995" h="204" extrusionOk="0">
                  <a:moveTo>
                    <a:pt x="498" y="0"/>
                  </a:moveTo>
                  <a:cubicBezTo>
                    <a:pt x="219" y="0"/>
                    <a:pt x="0" y="160"/>
                    <a:pt x="20" y="179"/>
                  </a:cubicBezTo>
                  <a:cubicBezTo>
                    <a:pt x="25" y="189"/>
                    <a:pt x="41" y="193"/>
                    <a:pt x="67" y="193"/>
                  </a:cubicBezTo>
                  <a:cubicBezTo>
                    <a:pt x="143" y="193"/>
                    <a:pt x="304" y="160"/>
                    <a:pt x="498" y="160"/>
                  </a:cubicBezTo>
                  <a:cubicBezTo>
                    <a:pt x="702" y="160"/>
                    <a:pt x="878" y="203"/>
                    <a:pt x="949" y="203"/>
                  </a:cubicBezTo>
                  <a:cubicBezTo>
                    <a:pt x="960" y="203"/>
                    <a:pt x="969" y="202"/>
                    <a:pt x="975" y="199"/>
                  </a:cubicBezTo>
                  <a:cubicBezTo>
                    <a:pt x="995" y="179"/>
                    <a:pt x="796" y="0"/>
                    <a:pt x="49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9;p17">
              <a:extLst>
                <a:ext uri="{FF2B5EF4-FFF2-40B4-BE49-F238E27FC236}">
                  <a16:creationId xmlns:a16="http://schemas.microsoft.com/office/drawing/2014/main" id="{55EC2478-1914-6B26-C0E7-0F12BAD59ADF}"/>
                </a:ext>
              </a:extLst>
            </p:cNvPr>
            <p:cNvSpPr/>
            <p:nvPr/>
          </p:nvSpPr>
          <p:spPr>
            <a:xfrm>
              <a:off x="3873356" y="4389841"/>
              <a:ext cx="55369" cy="31481"/>
            </a:xfrm>
            <a:custGeom>
              <a:avLst/>
              <a:gdLst/>
              <a:ahLst/>
              <a:cxnLst/>
              <a:rect l="l" t="t" r="r" b="b"/>
              <a:pathLst>
                <a:path w="1393" h="792" extrusionOk="0">
                  <a:moveTo>
                    <a:pt x="1104" y="125"/>
                  </a:moveTo>
                  <a:cubicBezTo>
                    <a:pt x="1139" y="125"/>
                    <a:pt x="1164" y="130"/>
                    <a:pt x="1174" y="140"/>
                  </a:cubicBezTo>
                  <a:lnTo>
                    <a:pt x="1174" y="200"/>
                  </a:lnTo>
                  <a:cubicBezTo>
                    <a:pt x="1154" y="219"/>
                    <a:pt x="1134" y="239"/>
                    <a:pt x="1075" y="259"/>
                  </a:cubicBezTo>
                  <a:cubicBezTo>
                    <a:pt x="1015" y="319"/>
                    <a:pt x="935" y="359"/>
                    <a:pt x="836" y="418"/>
                  </a:cubicBezTo>
                  <a:cubicBezTo>
                    <a:pt x="677" y="498"/>
                    <a:pt x="538" y="558"/>
                    <a:pt x="378" y="597"/>
                  </a:cubicBezTo>
                  <a:cubicBezTo>
                    <a:pt x="244" y="692"/>
                    <a:pt x="127" y="722"/>
                    <a:pt x="66" y="738"/>
                  </a:cubicBezTo>
                  <a:lnTo>
                    <a:pt x="66" y="738"/>
                  </a:lnTo>
                  <a:cubicBezTo>
                    <a:pt x="116" y="690"/>
                    <a:pt x="205" y="579"/>
                    <a:pt x="339" y="458"/>
                  </a:cubicBezTo>
                  <a:cubicBezTo>
                    <a:pt x="438" y="399"/>
                    <a:pt x="577" y="299"/>
                    <a:pt x="736" y="219"/>
                  </a:cubicBezTo>
                  <a:cubicBezTo>
                    <a:pt x="816" y="200"/>
                    <a:pt x="915" y="140"/>
                    <a:pt x="975" y="140"/>
                  </a:cubicBezTo>
                  <a:cubicBezTo>
                    <a:pt x="1025" y="130"/>
                    <a:pt x="1070" y="125"/>
                    <a:pt x="1104" y="125"/>
                  </a:cubicBezTo>
                  <a:close/>
                  <a:moveTo>
                    <a:pt x="1134" y="1"/>
                  </a:moveTo>
                  <a:cubicBezTo>
                    <a:pt x="1055" y="1"/>
                    <a:pt x="1015" y="21"/>
                    <a:pt x="955" y="21"/>
                  </a:cubicBezTo>
                  <a:cubicBezTo>
                    <a:pt x="856" y="40"/>
                    <a:pt x="756" y="100"/>
                    <a:pt x="697" y="120"/>
                  </a:cubicBezTo>
                  <a:cubicBezTo>
                    <a:pt x="518" y="200"/>
                    <a:pt x="358" y="319"/>
                    <a:pt x="259" y="399"/>
                  </a:cubicBezTo>
                  <a:cubicBezTo>
                    <a:pt x="60" y="597"/>
                    <a:pt x="0" y="757"/>
                    <a:pt x="20" y="757"/>
                  </a:cubicBezTo>
                  <a:cubicBezTo>
                    <a:pt x="20" y="776"/>
                    <a:pt x="65" y="791"/>
                    <a:pt x="142" y="791"/>
                  </a:cubicBezTo>
                  <a:cubicBezTo>
                    <a:pt x="219" y="791"/>
                    <a:pt x="329" y="776"/>
                    <a:pt x="458" y="737"/>
                  </a:cubicBezTo>
                  <a:cubicBezTo>
                    <a:pt x="617" y="717"/>
                    <a:pt x="756" y="657"/>
                    <a:pt x="935" y="597"/>
                  </a:cubicBezTo>
                  <a:cubicBezTo>
                    <a:pt x="1015" y="538"/>
                    <a:pt x="1114" y="498"/>
                    <a:pt x="1194" y="438"/>
                  </a:cubicBezTo>
                  <a:cubicBezTo>
                    <a:pt x="1234" y="418"/>
                    <a:pt x="1293" y="399"/>
                    <a:pt x="1313" y="339"/>
                  </a:cubicBezTo>
                  <a:cubicBezTo>
                    <a:pt x="1353" y="299"/>
                    <a:pt x="1393" y="160"/>
                    <a:pt x="1333" y="100"/>
                  </a:cubicBezTo>
                  <a:cubicBezTo>
                    <a:pt x="1274" y="21"/>
                    <a:pt x="1214" y="1"/>
                    <a:pt x="1134"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0;p17">
              <a:extLst>
                <a:ext uri="{FF2B5EF4-FFF2-40B4-BE49-F238E27FC236}">
                  <a16:creationId xmlns:a16="http://schemas.microsoft.com/office/drawing/2014/main" id="{1BB20AE5-9E07-0377-2338-BA90223DD7EE}"/>
                </a:ext>
              </a:extLst>
            </p:cNvPr>
            <p:cNvSpPr/>
            <p:nvPr/>
          </p:nvSpPr>
          <p:spPr>
            <a:xfrm>
              <a:off x="3689119" y="1711592"/>
              <a:ext cx="64074" cy="389971"/>
            </a:xfrm>
            <a:custGeom>
              <a:avLst/>
              <a:gdLst/>
              <a:ahLst/>
              <a:cxnLst/>
              <a:rect l="l" t="t" r="r" b="b"/>
              <a:pathLst>
                <a:path w="1612" h="9811" extrusionOk="0">
                  <a:moveTo>
                    <a:pt x="1611" y="1"/>
                  </a:moveTo>
                  <a:cubicBezTo>
                    <a:pt x="1603" y="1"/>
                    <a:pt x="1544" y="121"/>
                    <a:pt x="1433" y="361"/>
                  </a:cubicBezTo>
                  <a:cubicBezTo>
                    <a:pt x="1572" y="142"/>
                    <a:pt x="1612" y="3"/>
                    <a:pt x="1612" y="3"/>
                  </a:cubicBezTo>
                  <a:cubicBezTo>
                    <a:pt x="1612" y="2"/>
                    <a:pt x="1611" y="1"/>
                    <a:pt x="1611" y="1"/>
                  </a:cubicBezTo>
                  <a:close/>
                  <a:moveTo>
                    <a:pt x="1433" y="361"/>
                  </a:moveTo>
                  <a:lnTo>
                    <a:pt x="1433" y="361"/>
                  </a:lnTo>
                  <a:cubicBezTo>
                    <a:pt x="1373" y="461"/>
                    <a:pt x="1274" y="580"/>
                    <a:pt x="1194" y="759"/>
                  </a:cubicBezTo>
                  <a:cubicBezTo>
                    <a:pt x="1114" y="938"/>
                    <a:pt x="1015" y="1097"/>
                    <a:pt x="915" y="1336"/>
                  </a:cubicBezTo>
                  <a:cubicBezTo>
                    <a:pt x="816" y="1535"/>
                    <a:pt x="717" y="1773"/>
                    <a:pt x="617" y="2032"/>
                  </a:cubicBezTo>
                  <a:cubicBezTo>
                    <a:pt x="518" y="2271"/>
                    <a:pt x="458" y="2549"/>
                    <a:pt x="358" y="2848"/>
                  </a:cubicBezTo>
                  <a:cubicBezTo>
                    <a:pt x="199" y="3444"/>
                    <a:pt x="80" y="4081"/>
                    <a:pt x="20" y="4797"/>
                  </a:cubicBezTo>
                  <a:cubicBezTo>
                    <a:pt x="0" y="5493"/>
                    <a:pt x="20" y="6170"/>
                    <a:pt x="100" y="6786"/>
                  </a:cubicBezTo>
                  <a:cubicBezTo>
                    <a:pt x="140" y="7125"/>
                    <a:pt x="179" y="7383"/>
                    <a:pt x="239" y="7662"/>
                  </a:cubicBezTo>
                  <a:cubicBezTo>
                    <a:pt x="299" y="7940"/>
                    <a:pt x="378" y="8179"/>
                    <a:pt x="438" y="8418"/>
                  </a:cubicBezTo>
                  <a:cubicBezTo>
                    <a:pt x="498" y="8636"/>
                    <a:pt x="577" y="8835"/>
                    <a:pt x="637" y="9014"/>
                  </a:cubicBezTo>
                  <a:cubicBezTo>
                    <a:pt x="697" y="9174"/>
                    <a:pt x="776" y="9333"/>
                    <a:pt x="816" y="9452"/>
                  </a:cubicBezTo>
                  <a:cubicBezTo>
                    <a:pt x="915" y="9671"/>
                    <a:pt x="995" y="9810"/>
                    <a:pt x="995" y="9810"/>
                  </a:cubicBezTo>
                  <a:lnTo>
                    <a:pt x="856" y="9432"/>
                  </a:lnTo>
                  <a:cubicBezTo>
                    <a:pt x="796" y="9313"/>
                    <a:pt x="717" y="9154"/>
                    <a:pt x="677" y="8975"/>
                  </a:cubicBezTo>
                  <a:cubicBezTo>
                    <a:pt x="597" y="8815"/>
                    <a:pt x="518" y="8617"/>
                    <a:pt x="478" y="8378"/>
                  </a:cubicBezTo>
                  <a:cubicBezTo>
                    <a:pt x="418" y="8179"/>
                    <a:pt x="358" y="7940"/>
                    <a:pt x="299" y="7662"/>
                  </a:cubicBezTo>
                  <a:cubicBezTo>
                    <a:pt x="219" y="7423"/>
                    <a:pt x="199" y="7125"/>
                    <a:pt x="160" y="6826"/>
                  </a:cubicBezTo>
                  <a:cubicBezTo>
                    <a:pt x="100" y="6190"/>
                    <a:pt x="60" y="5533"/>
                    <a:pt x="100" y="4837"/>
                  </a:cubicBezTo>
                  <a:cubicBezTo>
                    <a:pt x="160" y="4121"/>
                    <a:pt x="279" y="3464"/>
                    <a:pt x="418" y="2868"/>
                  </a:cubicBezTo>
                  <a:cubicBezTo>
                    <a:pt x="498" y="2569"/>
                    <a:pt x="577" y="2291"/>
                    <a:pt x="677" y="2052"/>
                  </a:cubicBezTo>
                  <a:cubicBezTo>
                    <a:pt x="736" y="1793"/>
                    <a:pt x="836" y="1575"/>
                    <a:pt x="935" y="1356"/>
                  </a:cubicBezTo>
                  <a:cubicBezTo>
                    <a:pt x="1035" y="1137"/>
                    <a:pt x="1134" y="958"/>
                    <a:pt x="1214" y="779"/>
                  </a:cubicBezTo>
                  <a:cubicBezTo>
                    <a:pt x="1293" y="600"/>
                    <a:pt x="1373" y="461"/>
                    <a:pt x="1433" y="36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1;p17">
              <a:extLst>
                <a:ext uri="{FF2B5EF4-FFF2-40B4-BE49-F238E27FC236}">
                  <a16:creationId xmlns:a16="http://schemas.microsoft.com/office/drawing/2014/main" id="{735970A7-6B33-BEE0-C168-4809089174CC}"/>
                </a:ext>
              </a:extLst>
            </p:cNvPr>
            <p:cNvSpPr/>
            <p:nvPr/>
          </p:nvSpPr>
          <p:spPr>
            <a:xfrm>
              <a:off x="3871766" y="1570960"/>
              <a:ext cx="75959" cy="79894"/>
            </a:xfrm>
            <a:custGeom>
              <a:avLst/>
              <a:gdLst/>
              <a:ahLst/>
              <a:cxnLst/>
              <a:rect l="l" t="t" r="r" b="b"/>
              <a:pathLst>
                <a:path w="1911" h="2010" extrusionOk="0">
                  <a:moveTo>
                    <a:pt x="1890" y="0"/>
                  </a:moveTo>
                  <a:cubicBezTo>
                    <a:pt x="1871" y="0"/>
                    <a:pt x="1791" y="159"/>
                    <a:pt x="1672" y="438"/>
                  </a:cubicBezTo>
                  <a:cubicBezTo>
                    <a:pt x="1552" y="736"/>
                    <a:pt x="1393" y="1154"/>
                    <a:pt x="1234" y="1631"/>
                  </a:cubicBezTo>
                  <a:lnTo>
                    <a:pt x="1178" y="1784"/>
                  </a:lnTo>
                  <a:lnTo>
                    <a:pt x="1178" y="1784"/>
                  </a:lnTo>
                  <a:cubicBezTo>
                    <a:pt x="495" y="1357"/>
                    <a:pt x="73" y="913"/>
                    <a:pt x="7" y="913"/>
                  </a:cubicBezTo>
                  <a:cubicBezTo>
                    <a:pt x="4" y="913"/>
                    <a:pt x="2" y="914"/>
                    <a:pt x="1" y="915"/>
                  </a:cubicBezTo>
                  <a:cubicBezTo>
                    <a:pt x="1" y="915"/>
                    <a:pt x="100" y="1054"/>
                    <a:pt x="299" y="1253"/>
                  </a:cubicBezTo>
                  <a:cubicBezTo>
                    <a:pt x="498" y="1452"/>
                    <a:pt x="836" y="1731"/>
                    <a:pt x="1194" y="1950"/>
                  </a:cubicBezTo>
                  <a:lnTo>
                    <a:pt x="1274" y="2009"/>
                  </a:lnTo>
                  <a:lnTo>
                    <a:pt x="1294" y="1930"/>
                  </a:lnTo>
                  <a:lnTo>
                    <a:pt x="1373" y="1711"/>
                  </a:lnTo>
                  <a:lnTo>
                    <a:pt x="1771" y="517"/>
                  </a:lnTo>
                  <a:cubicBezTo>
                    <a:pt x="1871" y="199"/>
                    <a:pt x="1910" y="0"/>
                    <a:pt x="189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2;p17">
              <a:extLst>
                <a:ext uri="{FF2B5EF4-FFF2-40B4-BE49-F238E27FC236}">
                  <a16:creationId xmlns:a16="http://schemas.microsoft.com/office/drawing/2014/main" id="{7D7C06AF-5AF6-133E-8F32-C5D5695C2D57}"/>
                </a:ext>
              </a:extLst>
            </p:cNvPr>
            <p:cNvSpPr/>
            <p:nvPr/>
          </p:nvSpPr>
          <p:spPr>
            <a:xfrm>
              <a:off x="3976147" y="1575690"/>
              <a:ext cx="85419" cy="86214"/>
            </a:xfrm>
            <a:custGeom>
              <a:avLst/>
              <a:gdLst/>
              <a:ahLst/>
              <a:cxnLst/>
              <a:rect l="l" t="t" r="r" b="b"/>
              <a:pathLst>
                <a:path w="2149" h="2169" extrusionOk="0">
                  <a:moveTo>
                    <a:pt x="0" y="0"/>
                  </a:moveTo>
                  <a:cubicBezTo>
                    <a:pt x="0" y="0"/>
                    <a:pt x="0" y="219"/>
                    <a:pt x="40" y="597"/>
                  </a:cubicBezTo>
                  <a:cubicBezTo>
                    <a:pt x="100" y="935"/>
                    <a:pt x="160" y="1473"/>
                    <a:pt x="239" y="2010"/>
                  </a:cubicBezTo>
                  <a:lnTo>
                    <a:pt x="239" y="2089"/>
                  </a:lnTo>
                  <a:lnTo>
                    <a:pt x="239" y="2169"/>
                  </a:lnTo>
                  <a:lnTo>
                    <a:pt x="319" y="2129"/>
                  </a:lnTo>
                  <a:cubicBezTo>
                    <a:pt x="836" y="1970"/>
                    <a:pt x="1313" y="1791"/>
                    <a:pt x="1632" y="1671"/>
                  </a:cubicBezTo>
                  <a:cubicBezTo>
                    <a:pt x="1950" y="1532"/>
                    <a:pt x="2149" y="1473"/>
                    <a:pt x="2149" y="1433"/>
                  </a:cubicBezTo>
                  <a:cubicBezTo>
                    <a:pt x="2149" y="1430"/>
                    <a:pt x="2145" y="1429"/>
                    <a:pt x="2138" y="1429"/>
                  </a:cubicBezTo>
                  <a:cubicBezTo>
                    <a:pt x="2091" y="1429"/>
                    <a:pt x="1887" y="1488"/>
                    <a:pt x="1592" y="1592"/>
                  </a:cubicBezTo>
                  <a:cubicBezTo>
                    <a:pt x="1270" y="1686"/>
                    <a:pt x="841" y="1817"/>
                    <a:pt x="338" y="1983"/>
                  </a:cubicBezTo>
                  <a:lnTo>
                    <a:pt x="338" y="1983"/>
                  </a:lnTo>
                  <a:cubicBezTo>
                    <a:pt x="259" y="1429"/>
                    <a:pt x="199" y="934"/>
                    <a:pt x="120" y="577"/>
                  </a:cubicBezTo>
                  <a:cubicBezTo>
                    <a:pt x="60" y="219"/>
                    <a:pt x="20" y="0"/>
                    <a:pt x="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3;p17">
              <a:extLst>
                <a:ext uri="{FF2B5EF4-FFF2-40B4-BE49-F238E27FC236}">
                  <a16:creationId xmlns:a16="http://schemas.microsoft.com/office/drawing/2014/main" id="{A2C16EF6-EE18-D41F-BEE6-F86D8CD65DBD}"/>
                </a:ext>
              </a:extLst>
            </p:cNvPr>
            <p:cNvSpPr/>
            <p:nvPr/>
          </p:nvSpPr>
          <p:spPr>
            <a:xfrm>
              <a:off x="4133513" y="2231946"/>
              <a:ext cx="25320" cy="79139"/>
            </a:xfrm>
            <a:custGeom>
              <a:avLst/>
              <a:gdLst/>
              <a:ahLst/>
              <a:cxnLst/>
              <a:rect l="l" t="t" r="r" b="b"/>
              <a:pathLst>
                <a:path w="637" h="1991" extrusionOk="0">
                  <a:moveTo>
                    <a:pt x="62" y="1"/>
                  </a:moveTo>
                  <a:cubicBezTo>
                    <a:pt x="61" y="1"/>
                    <a:pt x="60" y="1"/>
                    <a:pt x="60" y="1"/>
                  </a:cubicBezTo>
                  <a:cubicBezTo>
                    <a:pt x="0" y="1"/>
                    <a:pt x="279" y="399"/>
                    <a:pt x="418" y="976"/>
                  </a:cubicBezTo>
                  <a:cubicBezTo>
                    <a:pt x="517" y="1513"/>
                    <a:pt x="358" y="1991"/>
                    <a:pt x="418" y="1991"/>
                  </a:cubicBezTo>
                  <a:cubicBezTo>
                    <a:pt x="438" y="1991"/>
                    <a:pt x="637" y="1533"/>
                    <a:pt x="537" y="936"/>
                  </a:cubicBezTo>
                  <a:cubicBezTo>
                    <a:pt x="440" y="355"/>
                    <a:pt x="98" y="1"/>
                    <a:pt x="62"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56;p17">
              <a:extLst>
                <a:ext uri="{FF2B5EF4-FFF2-40B4-BE49-F238E27FC236}">
                  <a16:creationId xmlns:a16="http://schemas.microsoft.com/office/drawing/2014/main" id="{7F658BF5-6CBC-14A3-45D5-E382179CAB42}"/>
                </a:ext>
              </a:extLst>
            </p:cNvPr>
            <p:cNvSpPr/>
            <p:nvPr/>
          </p:nvSpPr>
          <p:spPr>
            <a:xfrm>
              <a:off x="4144564" y="1937048"/>
              <a:ext cx="68049" cy="299703"/>
            </a:xfrm>
            <a:custGeom>
              <a:avLst/>
              <a:gdLst/>
              <a:ahLst/>
              <a:cxnLst/>
              <a:rect l="l" t="t" r="r" b="b"/>
              <a:pathLst>
                <a:path w="1712" h="7540" extrusionOk="0">
                  <a:moveTo>
                    <a:pt x="1" y="0"/>
                  </a:moveTo>
                  <a:cubicBezTo>
                    <a:pt x="1" y="1"/>
                    <a:pt x="40" y="100"/>
                    <a:pt x="60" y="299"/>
                  </a:cubicBezTo>
                  <a:cubicBezTo>
                    <a:pt x="100" y="518"/>
                    <a:pt x="160" y="796"/>
                    <a:pt x="219" y="1114"/>
                  </a:cubicBezTo>
                  <a:cubicBezTo>
                    <a:pt x="359" y="1791"/>
                    <a:pt x="577" y="2746"/>
                    <a:pt x="796" y="3780"/>
                  </a:cubicBezTo>
                  <a:cubicBezTo>
                    <a:pt x="1055" y="4834"/>
                    <a:pt x="1254" y="5769"/>
                    <a:pt x="1413" y="6446"/>
                  </a:cubicBezTo>
                  <a:cubicBezTo>
                    <a:pt x="1493" y="6764"/>
                    <a:pt x="1572" y="7023"/>
                    <a:pt x="1612" y="7241"/>
                  </a:cubicBezTo>
                  <a:cubicBezTo>
                    <a:pt x="1672" y="7440"/>
                    <a:pt x="1711" y="7540"/>
                    <a:pt x="1711" y="7540"/>
                  </a:cubicBezTo>
                  <a:cubicBezTo>
                    <a:pt x="1711" y="7540"/>
                    <a:pt x="1711" y="7440"/>
                    <a:pt x="1672" y="7241"/>
                  </a:cubicBezTo>
                  <a:cubicBezTo>
                    <a:pt x="1612" y="7023"/>
                    <a:pt x="1572" y="6744"/>
                    <a:pt x="1493" y="6426"/>
                  </a:cubicBezTo>
                  <a:cubicBezTo>
                    <a:pt x="1373" y="5749"/>
                    <a:pt x="1154" y="4814"/>
                    <a:pt x="916" y="3760"/>
                  </a:cubicBezTo>
                  <a:cubicBezTo>
                    <a:pt x="677" y="2706"/>
                    <a:pt x="478" y="1771"/>
                    <a:pt x="299" y="1095"/>
                  </a:cubicBezTo>
                  <a:cubicBezTo>
                    <a:pt x="219" y="776"/>
                    <a:pt x="160" y="518"/>
                    <a:pt x="100" y="299"/>
                  </a:cubicBezTo>
                  <a:cubicBezTo>
                    <a:pt x="60" y="100"/>
                    <a:pt x="1" y="1"/>
                    <a:pt x="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9;p17">
              <a:extLst>
                <a:ext uri="{FF2B5EF4-FFF2-40B4-BE49-F238E27FC236}">
                  <a16:creationId xmlns:a16="http://schemas.microsoft.com/office/drawing/2014/main" id="{DFB4F5BD-A252-2012-C08C-6C6B085A3066}"/>
                </a:ext>
              </a:extLst>
            </p:cNvPr>
            <p:cNvSpPr/>
            <p:nvPr/>
          </p:nvSpPr>
          <p:spPr>
            <a:xfrm>
              <a:off x="2843856" y="4576463"/>
              <a:ext cx="358212" cy="31679"/>
            </a:xfrm>
            <a:custGeom>
              <a:avLst/>
              <a:gdLst/>
              <a:ahLst/>
              <a:cxnLst/>
              <a:rect l="l" t="t" r="r" b="b"/>
              <a:pathLst>
                <a:path w="9012" h="797" extrusionOk="0">
                  <a:moveTo>
                    <a:pt x="9012" y="0"/>
                  </a:moveTo>
                  <a:lnTo>
                    <a:pt x="398" y="319"/>
                  </a:lnTo>
                  <a:cubicBezTo>
                    <a:pt x="398" y="319"/>
                    <a:pt x="0" y="498"/>
                    <a:pt x="60" y="796"/>
                  </a:cubicBezTo>
                  <a:lnTo>
                    <a:pt x="9012" y="736"/>
                  </a:lnTo>
                  <a:lnTo>
                    <a:pt x="90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70;p17">
              <a:extLst>
                <a:ext uri="{FF2B5EF4-FFF2-40B4-BE49-F238E27FC236}">
                  <a16:creationId xmlns:a16="http://schemas.microsoft.com/office/drawing/2014/main" id="{123D48B2-0FCA-FC50-36DF-546C6643AF77}"/>
                </a:ext>
              </a:extLst>
            </p:cNvPr>
            <p:cNvSpPr/>
            <p:nvPr/>
          </p:nvSpPr>
          <p:spPr>
            <a:xfrm>
              <a:off x="3024118" y="4498476"/>
              <a:ext cx="34820" cy="21941"/>
            </a:xfrm>
            <a:custGeom>
              <a:avLst/>
              <a:gdLst/>
              <a:ahLst/>
              <a:cxnLst/>
              <a:rect l="l" t="t" r="r" b="b"/>
              <a:pathLst>
                <a:path w="876" h="552" extrusionOk="0">
                  <a:moveTo>
                    <a:pt x="149" y="0"/>
                  </a:moveTo>
                  <a:cubicBezTo>
                    <a:pt x="59" y="0"/>
                    <a:pt x="1" y="24"/>
                    <a:pt x="1" y="53"/>
                  </a:cubicBezTo>
                  <a:cubicBezTo>
                    <a:pt x="1" y="92"/>
                    <a:pt x="219" y="92"/>
                    <a:pt x="438" y="232"/>
                  </a:cubicBezTo>
                  <a:cubicBezTo>
                    <a:pt x="666" y="364"/>
                    <a:pt x="785" y="551"/>
                    <a:pt x="813" y="551"/>
                  </a:cubicBezTo>
                  <a:cubicBezTo>
                    <a:pt x="814" y="551"/>
                    <a:pt x="815" y="551"/>
                    <a:pt x="816" y="550"/>
                  </a:cubicBezTo>
                  <a:cubicBezTo>
                    <a:pt x="876" y="550"/>
                    <a:pt x="796" y="271"/>
                    <a:pt x="518" y="112"/>
                  </a:cubicBezTo>
                  <a:cubicBezTo>
                    <a:pt x="383" y="29"/>
                    <a:pt x="247" y="0"/>
                    <a:pt x="14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71;p17">
              <a:extLst>
                <a:ext uri="{FF2B5EF4-FFF2-40B4-BE49-F238E27FC236}">
                  <a16:creationId xmlns:a16="http://schemas.microsoft.com/office/drawing/2014/main" id="{9CD470AE-0DC8-989B-39B7-9D25C17C411B}"/>
                </a:ext>
              </a:extLst>
            </p:cNvPr>
            <p:cNvSpPr/>
            <p:nvPr/>
          </p:nvSpPr>
          <p:spPr>
            <a:xfrm>
              <a:off x="2986953" y="4515568"/>
              <a:ext cx="26154" cy="26910"/>
            </a:xfrm>
            <a:custGeom>
              <a:avLst/>
              <a:gdLst/>
              <a:ahLst/>
              <a:cxnLst/>
              <a:rect l="l" t="t" r="r" b="b"/>
              <a:pathLst>
                <a:path w="658" h="677" extrusionOk="0">
                  <a:moveTo>
                    <a:pt x="58" y="1"/>
                  </a:moveTo>
                  <a:cubicBezTo>
                    <a:pt x="22" y="1"/>
                    <a:pt x="1" y="9"/>
                    <a:pt x="1" y="20"/>
                  </a:cubicBezTo>
                  <a:cubicBezTo>
                    <a:pt x="1" y="60"/>
                    <a:pt x="180" y="140"/>
                    <a:pt x="339" y="319"/>
                  </a:cubicBezTo>
                  <a:cubicBezTo>
                    <a:pt x="478" y="478"/>
                    <a:pt x="538" y="677"/>
                    <a:pt x="578" y="677"/>
                  </a:cubicBezTo>
                  <a:cubicBezTo>
                    <a:pt x="637" y="677"/>
                    <a:pt x="657" y="438"/>
                    <a:pt x="458" y="219"/>
                  </a:cubicBezTo>
                  <a:cubicBezTo>
                    <a:pt x="317" y="50"/>
                    <a:pt x="146" y="1"/>
                    <a:pt x="5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72;p17">
              <a:extLst>
                <a:ext uri="{FF2B5EF4-FFF2-40B4-BE49-F238E27FC236}">
                  <a16:creationId xmlns:a16="http://schemas.microsoft.com/office/drawing/2014/main" id="{2B93366B-2147-C013-6B00-4B1949BCE5F9}"/>
                </a:ext>
              </a:extLst>
            </p:cNvPr>
            <p:cNvSpPr/>
            <p:nvPr/>
          </p:nvSpPr>
          <p:spPr>
            <a:xfrm>
              <a:off x="2952172" y="4531785"/>
              <a:ext cx="19795" cy="29692"/>
            </a:xfrm>
            <a:custGeom>
              <a:avLst/>
              <a:gdLst/>
              <a:ahLst/>
              <a:cxnLst/>
              <a:rect l="l" t="t" r="r" b="b"/>
              <a:pathLst>
                <a:path w="498" h="747" extrusionOk="0">
                  <a:moveTo>
                    <a:pt x="43" y="1"/>
                  </a:moveTo>
                  <a:cubicBezTo>
                    <a:pt x="31" y="1"/>
                    <a:pt x="24" y="4"/>
                    <a:pt x="20" y="10"/>
                  </a:cubicBezTo>
                  <a:cubicBezTo>
                    <a:pt x="0" y="30"/>
                    <a:pt x="120" y="169"/>
                    <a:pt x="219" y="349"/>
                  </a:cubicBezTo>
                  <a:cubicBezTo>
                    <a:pt x="319" y="567"/>
                    <a:pt x="339" y="746"/>
                    <a:pt x="378" y="746"/>
                  </a:cubicBezTo>
                  <a:cubicBezTo>
                    <a:pt x="438" y="746"/>
                    <a:pt x="498" y="547"/>
                    <a:pt x="359" y="309"/>
                  </a:cubicBezTo>
                  <a:cubicBezTo>
                    <a:pt x="258" y="92"/>
                    <a:pt x="102" y="1"/>
                    <a:pt x="43"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73;p17">
              <a:extLst>
                <a:ext uri="{FF2B5EF4-FFF2-40B4-BE49-F238E27FC236}">
                  <a16:creationId xmlns:a16="http://schemas.microsoft.com/office/drawing/2014/main" id="{107007A2-FCB8-EB90-DD7A-A16B4A7D9C8B}"/>
                </a:ext>
              </a:extLst>
            </p:cNvPr>
            <p:cNvSpPr/>
            <p:nvPr/>
          </p:nvSpPr>
          <p:spPr>
            <a:xfrm>
              <a:off x="3025708" y="4450737"/>
              <a:ext cx="39589" cy="8109"/>
            </a:xfrm>
            <a:custGeom>
              <a:avLst/>
              <a:gdLst/>
              <a:ahLst/>
              <a:cxnLst/>
              <a:rect l="l" t="t" r="r" b="b"/>
              <a:pathLst>
                <a:path w="996" h="204" extrusionOk="0">
                  <a:moveTo>
                    <a:pt x="538" y="0"/>
                  </a:moveTo>
                  <a:cubicBezTo>
                    <a:pt x="199" y="0"/>
                    <a:pt x="0" y="160"/>
                    <a:pt x="20" y="179"/>
                  </a:cubicBezTo>
                  <a:cubicBezTo>
                    <a:pt x="30" y="189"/>
                    <a:pt x="50" y="193"/>
                    <a:pt x="78" y="193"/>
                  </a:cubicBezTo>
                  <a:cubicBezTo>
                    <a:pt x="162" y="193"/>
                    <a:pt x="319" y="160"/>
                    <a:pt x="498" y="160"/>
                  </a:cubicBezTo>
                  <a:cubicBezTo>
                    <a:pt x="719" y="160"/>
                    <a:pt x="897" y="203"/>
                    <a:pt x="956" y="203"/>
                  </a:cubicBezTo>
                  <a:cubicBezTo>
                    <a:pt x="966" y="203"/>
                    <a:pt x="972" y="202"/>
                    <a:pt x="975" y="199"/>
                  </a:cubicBezTo>
                  <a:cubicBezTo>
                    <a:pt x="995" y="179"/>
                    <a:pt x="796" y="0"/>
                    <a:pt x="53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74;p17">
              <a:extLst>
                <a:ext uri="{FF2B5EF4-FFF2-40B4-BE49-F238E27FC236}">
                  <a16:creationId xmlns:a16="http://schemas.microsoft.com/office/drawing/2014/main" id="{6048BF2D-5395-F59A-A806-DE5CE2DC5545}"/>
                </a:ext>
              </a:extLst>
            </p:cNvPr>
            <p:cNvSpPr/>
            <p:nvPr/>
          </p:nvSpPr>
          <p:spPr>
            <a:xfrm>
              <a:off x="3024913" y="4392226"/>
              <a:ext cx="54614" cy="30964"/>
            </a:xfrm>
            <a:custGeom>
              <a:avLst/>
              <a:gdLst/>
              <a:ahLst/>
              <a:cxnLst/>
              <a:rect l="l" t="t" r="r" b="b"/>
              <a:pathLst>
                <a:path w="1374" h="779" extrusionOk="0">
                  <a:moveTo>
                    <a:pt x="1124" y="164"/>
                  </a:moveTo>
                  <a:cubicBezTo>
                    <a:pt x="1159" y="164"/>
                    <a:pt x="1184" y="169"/>
                    <a:pt x="1194" y="179"/>
                  </a:cubicBezTo>
                  <a:lnTo>
                    <a:pt x="1194" y="239"/>
                  </a:lnTo>
                  <a:cubicBezTo>
                    <a:pt x="1174" y="259"/>
                    <a:pt x="1134" y="279"/>
                    <a:pt x="1095" y="299"/>
                  </a:cubicBezTo>
                  <a:lnTo>
                    <a:pt x="876" y="458"/>
                  </a:lnTo>
                  <a:cubicBezTo>
                    <a:pt x="717" y="537"/>
                    <a:pt x="577" y="597"/>
                    <a:pt x="438" y="637"/>
                  </a:cubicBezTo>
                  <a:cubicBezTo>
                    <a:pt x="319" y="655"/>
                    <a:pt x="217" y="669"/>
                    <a:pt x="142" y="683"/>
                  </a:cubicBezTo>
                  <a:lnTo>
                    <a:pt x="142" y="683"/>
                  </a:lnTo>
                  <a:cubicBezTo>
                    <a:pt x="197" y="630"/>
                    <a:pt x="270" y="558"/>
                    <a:pt x="359" y="478"/>
                  </a:cubicBezTo>
                  <a:cubicBezTo>
                    <a:pt x="458" y="398"/>
                    <a:pt x="597" y="299"/>
                    <a:pt x="737" y="259"/>
                  </a:cubicBezTo>
                  <a:cubicBezTo>
                    <a:pt x="816" y="239"/>
                    <a:pt x="916" y="179"/>
                    <a:pt x="995" y="179"/>
                  </a:cubicBezTo>
                  <a:cubicBezTo>
                    <a:pt x="1045" y="169"/>
                    <a:pt x="1090" y="164"/>
                    <a:pt x="1124" y="164"/>
                  </a:cubicBezTo>
                  <a:close/>
                  <a:moveTo>
                    <a:pt x="1115" y="0"/>
                  </a:moveTo>
                  <a:cubicBezTo>
                    <a:pt x="1035" y="0"/>
                    <a:pt x="995" y="40"/>
                    <a:pt x="936" y="40"/>
                  </a:cubicBezTo>
                  <a:cubicBezTo>
                    <a:pt x="836" y="60"/>
                    <a:pt x="737" y="80"/>
                    <a:pt x="677" y="140"/>
                  </a:cubicBezTo>
                  <a:cubicBezTo>
                    <a:pt x="498" y="199"/>
                    <a:pt x="379" y="299"/>
                    <a:pt x="279" y="398"/>
                  </a:cubicBezTo>
                  <a:cubicBezTo>
                    <a:pt x="156" y="521"/>
                    <a:pt x="79" y="636"/>
                    <a:pt x="43" y="706"/>
                  </a:cubicBezTo>
                  <a:lnTo>
                    <a:pt x="43" y="706"/>
                  </a:lnTo>
                  <a:cubicBezTo>
                    <a:pt x="15" y="715"/>
                    <a:pt x="1" y="725"/>
                    <a:pt x="1" y="736"/>
                  </a:cubicBezTo>
                  <a:cubicBezTo>
                    <a:pt x="1" y="741"/>
                    <a:pt x="8" y="745"/>
                    <a:pt x="23" y="748"/>
                  </a:cubicBezTo>
                  <a:lnTo>
                    <a:pt x="23" y="748"/>
                  </a:lnTo>
                  <a:cubicBezTo>
                    <a:pt x="17" y="766"/>
                    <a:pt x="16" y="776"/>
                    <a:pt x="20" y="776"/>
                  </a:cubicBezTo>
                  <a:cubicBezTo>
                    <a:pt x="22" y="777"/>
                    <a:pt x="23" y="778"/>
                    <a:pt x="25" y="778"/>
                  </a:cubicBezTo>
                  <a:cubicBezTo>
                    <a:pt x="33" y="778"/>
                    <a:pt x="46" y="770"/>
                    <a:pt x="64" y="755"/>
                  </a:cubicBezTo>
                  <a:lnTo>
                    <a:pt x="64" y="755"/>
                  </a:lnTo>
                  <a:cubicBezTo>
                    <a:pt x="89" y="758"/>
                    <a:pt x="122" y="759"/>
                    <a:pt x="160" y="759"/>
                  </a:cubicBezTo>
                  <a:cubicBezTo>
                    <a:pt x="234" y="759"/>
                    <a:pt x="329" y="753"/>
                    <a:pt x="438" y="736"/>
                  </a:cubicBezTo>
                  <a:cubicBezTo>
                    <a:pt x="597" y="697"/>
                    <a:pt x="737" y="657"/>
                    <a:pt x="916" y="577"/>
                  </a:cubicBezTo>
                  <a:cubicBezTo>
                    <a:pt x="995" y="518"/>
                    <a:pt x="1095" y="498"/>
                    <a:pt x="1174" y="418"/>
                  </a:cubicBezTo>
                  <a:cubicBezTo>
                    <a:pt x="1214" y="398"/>
                    <a:pt x="1274" y="378"/>
                    <a:pt x="1294" y="339"/>
                  </a:cubicBezTo>
                  <a:cubicBezTo>
                    <a:pt x="1353" y="279"/>
                    <a:pt x="1373" y="159"/>
                    <a:pt x="1313" y="100"/>
                  </a:cubicBezTo>
                  <a:cubicBezTo>
                    <a:pt x="1274" y="40"/>
                    <a:pt x="1194" y="0"/>
                    <a:pt x="111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75;p17">
              <a:extLst>
                <a:ext uri="{FF2B5EF4-FFF2-40B4-BE49-F238E27FC236}">
                  <a16:creationId xmlns:a16="http://schemas.microsoft.com/office/drawing/2014/main" id="{EFC9D926-3124-B8DE-17D7-635A779CAA4E}"/>
                </a:ext>
              </a:extLst>
            </p:cNvPr>
            <p:cNvSpPr/>
            <p:nvPr/>
          </p:nvSpPr>
          <p:spPr>
            <a:xfrm>
              <a:off x="3001978" y="4366906"/>
              <a:ext cx="30090" cy="56999"/>
            </a:xfrm>
            <a:custGeom>
              <a:avLst/>
              <a:gdLst/>
              <a:ahLst/>
              <a:cxnLst/>
              <a:rect l="l" t="t" r="r" b="b"/>
              <a:pathLst>
                <a:path w="757" h="1434" extrusionOk="0">
                  <a:moveTo>
                    <a:pt x="259" y="1"/>
                  </a:moveTo>
                  <a:cubicBezTo>
                    <a:pt x="160" y="1"/>
                    <a:pt x="100" y="80"/>
                    <a:pt x="80" y="120"/>
                  </a:cubicBezTo>
                  <a:cubicBezTo>
                    <a:pt x="60" y="180"/>
                    <a:pt x="60" y="239"/>
                    <a:pt x="21" y="299"/>
                  </a:cubicBezTo>
                  <a:cubicBezTo>
                    <a:pt x="1" y="399"/>
                    <a:pt x="21" y="498"/>
                    <a:pt x="21" y="598"/>
                  </a:cubicBezTo>
                  <a:cubicBezTo>
                    <a:pt x="60" y="796"/>
                    <a:pt x="160" y="936"/>
                    <a:pt x="219" y="1035"/>
                  </a:cubicBezTo>
                  <a:cubicBezTo>
                    <a:pt x="399" y="1274"/>
                    <a:pt x="597" y="1314"/>
                    <a:pt x="597" y="1314"/>
                  </a:cubicBezTo>
                  <a:cubicBezTo>
                    <a:pt x="617" y="1294"/>
                    <a:pt x="458" y="1214"/>
                    <a:pt x="319" y="995"/>
                  </a:cubicBezTo>
                  <a:cubicBezTo>
                    <a:pt x="259" y="896"/>
                    <a:pt x="200" y="737"/>
                    <a:pt x="180" y="578"/>
                  </a:cubicBezTo>
                  <a:lnTo>
                    <a:pt x="180" y="319"/>
                  </a:lnTo>
                  <a:cubicBezTo>
                    <a:pt x="180" y="220"/>
                    <a:pt x="239" y="140"/>
                    <a:pt x="259" y="140"/>
                  </a:cubicBezTo>
                  <a:cubicBezTo>
                    <a:pt x="299" y="140"/>
                    <a:pt x="379" y="220"/>
                    <a:pt x="399" y="299"/>
                  </a:cubicBezTo>
                  <a:cubicBezTo>
                    <a:pt x="458" y="379"/>
                    <a:pt x="478" y="438"/>
                    <a:pt x="518" y="538"/>
                  </a:cubicBezTo>
                  <a:cubicBezTo>
                    <a:pt x="578" y="697"/>
                    <a:pt x="617" y="876"/>
                    <a:pt x="617" y="995"/>
                  </a:cubicBezTo>
                  <a:cubicBezTo>
                    <a:pt x="657" y="1274"/>
                    <a:pt x="617" y="1413"/>
                    <a:pt x="657" y="1433"/>
                  </a:cubicBezTo>
                  <a:cubicBezTo>
                    <a:pt x="677" y="1433"/>
                    <a:pt x="757" y="1294"/>
                    <a:pt x="757" y="995"/>
                  </a:cubicBezTo>
                  <a:cubicBezTo>
                    <a:pt x="757" y="836"/>
                    <a:pt x="737" y="697"/>
                    <a:pt x="677" y="498"/>
                  </a:cubicBezTo>
                  <a:cubicBezTo>
                    <a:pt x="657" y="399"/>
                    <a:pt x="597" y="319"/>
                    <a:pt x="558" y="220"/>
                  </a:cubicBezTo>
                  <a:cubicBezTo>
                    <a:pt x="498" y="120"/>
                    <a:pt x="438" y="21"/>
                    <a:pt x="25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79;p17">
              <a:extLst>
                <a:ext uri="{FF2B5EF4-FFF2-40B4-BE49-F238E27FC236}">
                  <a16:creationId xmlns:a16="http://schemas.microsoft.com/office/drawing/2014/main" id="{B51586AF-EE0F-2AA8-AC73-9EAC7FD191D0}"/>
                </a:ext>
              </a:extLst>
            </p:cNvPr>
            <p:cNvSpPr/>
            <p:nvPr/>
          </p:nvSpPr>
          <p:spPr>
            <a:xfrm>
              <a:off x="3642812" y="4495773"/>
              <a:ext cx="35257" cy="20629"/>
            </a:xfrm>
            <a:custGeom>
              <a:avLst/>
              <a:gdLst/>
              <a:ahLst/>
              <a:cxnLst/>
              <a:rect l="l" t="t" r="r" b="b"/>
              <a:pathLst>
                <a:path w="887" h="519" extrusionOk="0">
                  <a:moveTo>
                    <a:pt x="204" y="0"/>
                  </a:moveTo>
                  <a:cubicBezTo>
                    <a:pt x="82" y="0"/>
                    <a:pt x="1" y="30"/>
                    <a:pt x="12" y="41"/>
                  </a:cubicBezTo>
                  <a:cubicBezTo>
                    <a:pt x="12" y="81"/>
                    <a:pt x="250" y="81"/>
                    <a:pt x="469" y="220"/>
                  </a:cubicBezTo>
                  <a:cubicBezTo>
                    <a:pt x="688" y="339"/>
                    <a:pt x="807" y="518"/>
                    <a:pt x="847" y="518"/>
                  </a:cubicBezTo>
                  <a:cubicBezTo>
                    <a:pt x="887" y="518"/>
                    <a:pt x="807" y="240"/>
                    <a:pt x="549" y="81"/>
                  </a:cubicBezTo>
                  <a:cubicBezTo>
                    <a:pt x="425" y="19"/>
                    <a:pt x="302" y="0"/>
                    <a:pt x="204"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80;p17">
              <a:extLst>
                <a:ext uri="{FF2B5EF4-FFF2-40B4-BE49-F238E27FC236}">
                  <a16:creationId xmlns:a16="http://schemas.microsoft.com/office/drawing/2014/main" id="{C3ADABE3-8FEB-43E1-C3B4-1B139161851C}"/>
                </a:ext>
              </a:extLst>
            </p:cNvPr>
            <p:cNvSpPr/>
            <p:nvPr/>
          </p:nvSpPr>
          <p:spPr>
            <a:xfrm>
              <a:off x="3606680" y="4513660"/>
              <a:ext cx="26353" cy="27267"/>
            </a:xfrm>
            <a:custGeom>
              <a:avLst/>
              <a:gdLst/>
              <a:ahLst/>
              <a:cxnLst/>
              <a:rect l="l" t="t" r="r" b="b"/>
              <a:pathLst>
                <a:path w="663" h="686" extrusionOk="0">
                  <a:moveTo>
                    <a:pt x="35" y="1"/>
                  </a:moveTo>
                  <a:cubicBezTo>
                    <a:pt x="12" y="1"/>
                    <a:pt x="1" y="4"/>
                    <a:pt x="6" y="9"/>
                  </a:cubicBezTo>
                  <a:cubicBezTo>
                    <a:pt x="6" y="68"/>
                    <a:pt x="185" y="108"/>
                    <a:pt x="364" y="307"/>
                  </a:cubicBezTo>
                  <a:cubicBezTo>
                    <a:pt x="503" y="486"/>
                    <a:pt x="563" y="685"/>
                    <a:pt x="602" y="685"/>
                  </a:cubicBezTo>
                  <a:cubicBezTo>
                    <a:pt x="662" y="685"/>
                    <a:pt x="662" y="427"/>
                    <a:pt x="483" y="208"/>
                  </a:cubicBezTo>
                  <a:cubicBezTo>
                    <a:pt x="315" y="40"/>
                    <a:pt x="112" y="1"/>
                    <a:pt x="3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81;p17">
              <a:extLst>
                <a:ext uri="{FF2B5EF4-FFF2-40B4-BE49-F238E27FC236}">
                  <a16:creationId xmlns:a16="http://schemas.microsoft.com/office/drawing/2014/main" id="{C69960F9-BE38-3354-0F64-06A7973E4F9D}"/>
                </a:ext>
              </a:extLst>
            </p:cNvPr>
            <p:cNvSpPr/>
            <p:nvPr/>
          </p:nvSpPr>
          <p:spPr>
            <a:xfrm>
              <a:off x="3571303" y="4530235"/>
              <a:ext cx="19795" cy="29652"/>
            </a:xfrm>
            <a:custGeom>
              <a:avLst/>
              <a:gdLst/>
              <a:ahLst/>
              <a:cxnLst/>
              <a:rect l="l" t="t" r="r" b="b"/>
              <a:pathLst>
                <a:path w="498" h="746" extrusionOk="0">
                  <a:moveTo>
                    <a:pt x="59" y="1"/>
                  </a:moveTo>
                  <a:cubicBezTo>
                    <a:pt x="50" y="1"/>
                    <a:pt x="43" y="4"/>
                    <a:pt x="40" y="10"/>
                  </a:cubicBezTo>
                  <a:cubicBezTo>
                    <a:pt x="0" y="49"/>
                    <a:pt x="160" y="169"/>
                    <a:pt x="259" y="368"/>
                  </a:cubicBezTo>
                  <a:cubicBezTo>
                    <a:pt x="319" y="567"/>
                    <a:pt x="358" y="746"/>
                    <a:pt x="398" y="746"/>
                  </a:cubicBezTo>
                  <a:cubicBezTo>
                    <a:pt x="458" y="746"/>
                    <a:pt x="498" y="507"/>
                    <a:pt x="378" y="288"/>
                  </a:cubicBezTo>
                  <a:cubicBezTo>
                    <a:pt x="276" y="101"/>
                    <a:pt x="116" y="1"/>
                    <a:pt x="59"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82;p17">
              <a:extLst>
                <a:ext uri="{FF2B5EF4-FFF2-40B4-BE49-F238E27FC236}">
                  <a16:creationId xmlns:a16="http://schemas.microsoft.com/office/drawing/2014/main" id="{E41325D0-4B3E-A7EF-13EF-B239BAC369C0}"/>
                </a:ext>
              </a:extLst>
            </p:cNvPr>
            <p:cNvSpPr/>
            <p:nvPr/>
          </p:nvSpPr>
          <p:spPr>
            <a:xfrm>
              <a:off x="3643448" y="4448908"/>
              <a:ext cx="40186" cy="8307"/>
            </a:xfrm>
            <a:custGeom>
              <a:avLst/>
              <a:gdLst/>
              <a:ahLst/>
              <a:cxnLst/>
              <a:rect l="l" t="t" r="r" b="b"/>
              <a:pathLst>
                <a:path w="1011" h="209" extrusionOk="0">
                  <a:moveTo>
                    <a:pt x="418" y="0"/>
                  </a:moveTo>
                  <a:cubicBezTo>
                    <a:pt x="170" y="0"/>
                    <a:pt x="0" y="130"/>
                    <a:pt x="35" y="166"/>
                  </a:cubicBezTo>
                  <a:cubicBezTo>
                    <a:pt x="41" y="182"/>
                    <a:pt x="60" y="188"/>
                    <a:pt x="89" y="188"/>
                  </a:cubicBezTo>
                  <a:cubicBezTo>
                    <a:pt x="168" y="188"/>
                    <a:pt x="325" y="146"/>
                    <a:pt x="513" y="146"/>
                  </a:cubicBezTo>
                  <a:cubicBezTo>
                    <a:pt x="725" y="146"/>
                    <a:pt x="906" y="209"/>
                    <a:pt x="957" y="209"/>
                  </a:cubicBezTo>
                  <a:cubicBezTo>
                    <a:pt x="964" y="209"/>
                    <a:pt x="968" y="208"/>
                    <a:pt x="970" y="206"/>
                  </a:cubicBezTo>
                  <a:cubicBezTo>
                    <a:pt x="1010" y="166"/>
                    <a:pt x="811" y="7"/>
                    <a:pt x="513" y="7"/>
                  </a:cubicBezTo>
                  <a:cubicBezTo>
                    <a:pt x="480" y="2"/>
                    <a:pt x="448" y="0"/>
                    <a:pt x="41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84;p17">
              <a:extLst>
                <a:ext uri="{FF2B5EF4-FFF2-40B4-BE49-F238E27FC236}">
                  <a16:creationId xmlns:a16="http://schemas.microsoft.com/office/drawing/2014/main" id="{1B221DA0-A7BF-7DDD-CB71-6F76565D6BA4}"/>
                </a:ext>
              </a:extLst>
            </p:cNvPr>
            <p:cNvSpPr/>
            <p:nvPr/>
          </p:nvSpPr>
          <p:spPr>
            <a:xfrm>
              <a:off x="3619519" y="4363766"/>
              <a:ext cx="29295" cy="57754"/>
            </a:xfrm>
            <a:custGeom>
              <a:avLst/>
              <a:gdLst/>
              <a:ahLst/>
              <a:cxnLst/>
              <a:rect l="l" t="t" r="r" b="b"/>
              <a:pathLst>
                <a:path w="737" h="1453" extrusionOk="0">
                  <a:moveTo>
                    <a:pt x="240" y="0"/>
                  </a:moveTo>
                  <a:cubicBezTo>
                    <a:pt x="140" y="0"/>
                    <a:pt x="80" y="80"/>
                    <a:pt x="61" y="120"/>
                  </a:cubicBezTo>
                  <a:cubicBezTo>
                    <a:pt x="41" y="179"/>
                    <a:pt x="41" y="259"/>
                    <a:pt x="1" y="299"/>
                  </a:cubicBezTo>
                  <a:lnTo>
                    <a:pt x="1" y="597"/>
                  </a:lnTo>
                  <a:cubicBezTo>
                    <a:pt x="41" y="796"/>
                    <a:pt x="140" y="955"/>
                    <a:pt x="200" y="1055"/>
                  </a:cubicBezTo>
                  <a:cubicBezTo>
                    <a:pt x="353" y="1241"/>
                    <a:pt x="520" y="1298"/>
                    <a:pt x="566" y="1298"/>
                  </a:cubicBezTo>
                  <a:cubicBezTo>
                    <a:pt x="574" y="1298"/>
                    <a:pt x="578" y="1296"/>
                    <a:pt x="578" y="1293"/>
                  </a:cubicBezTo>
                  <a:cubicBezTo>
                    <a:pt x="598" y="1273"/>
                    <a:pt x="438" y="1194"/>
                    <a:pt x="319" y="975"/>
                  </a:cubicBezTo>
                  <a:cubicBezTo>
                    <a:pt x="240" y="875"/>
                    <a:pt x="180" y="716"/>
                    <a:pt x="160" y="557"/>
                  </a:cubicBezTo>
                  <a:cubicBezTo>
                    <a:pt x="160" y="478"/>
                    <a:pt x="140" y="378"/>
                    <a:pt x="160" y="299"/>
                  </a:cubicBezTo>
                  <a:cubicBezTo>
                    <a:pt x="160" y="199"/>
                    <a:pt x="220" y="120"/>
                    <a:pt x="240" y="120"/>
                  </a:cubicBezTo>
                  <a:cubicBezTo>
                    <a:pt x="279" y="120"/>
                    <a:pt x="359" y="199"/>
                    <a:pt x="419" y="279"/>
                  </a:cubicBezTo>
                  <a:cubicBezTo>
                    <a:pt x="458" y="358"/>
                    <a:pt x="518" y="418"/>
                    <a:pt x="538" y="517"/>
                  </a:cubicBezTo>
                  <a:cubicBezTo>
                    <a:pt x="618" y="677"/>
                    <a:pt x="637" y="856"/>
                    <a:pt x="637" y="975"/>
                  </a:cubicBezTo>
                  <a:cubicBezTo>
                    <a:pt x="657" y="1273"/>
                    <a:pt x="598" y="1413"/>
                    <a:pt x="637" y="1452"/>
                  </a:cubicBezTo>
                  <a:cubicBezTo>
                    <a:pt x="657" y="1452"/>
                    <a:pt x="737" y="1293"/>
                    <a:pt x="737" y="995"/>
                  </a:cubicBezTo>
                  <a:cubicBezTo>
                    <a:pt x="737" y="856"/>
                    <a:pt x="717" y="696"/>
                    <a:pt x="657" y="498"/>
                  </a:cubicBezTo>
                  <a:cubicBezTo>
                    <a:pt x="637" y="398"/>
                    <a:pt x="578" y="318"/>
                    <a:pt x="538" y="219"/>
                  </a:cubicBezTo>
                  <a:cubicBezTo>
                    <a:pt x="478" y="159"/>
                    <a:pt x="419" y="20"/>
                    <a:pt x="24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11;p17">
              <a:extLst>
                <a:ext uri="{FF2B5EF4-FFF2-40B4-BE49-F238E27FC236}">
                  <a16:creationId xmlns:a16="http://schemas.microsoft.com/office/drawing/2014/main" id="{0026E246-EDA3-6442-DA78-7781790DCB0F}"/>
                </a:ext>
              </a:extLst>
            </p:cNvPr>
            <p:cNvSpPr/>
            <p:nvPr/>
          </p:nvSpPr>
          <p:spPr>
            <a:xfrm>
              <a:off x="853623" y="1073580"/>
              <a:ext cx="555881" cy="805223"/>
            </a:xfrm>
            <a:custGeom>
              <a:avLst/>
              <a:gdLst/>
              <a:ahLst/>
              <a:cxnLst/>
              <a:rect l="l" t="t" r="r" b="b"/>
              <a:pathLst>
                <a:path w="13985" h="20258" extrusionOk="0">
                  <a:moveTo>
                    <a:pt x="11498" y="1"/>
                  </a:moveTo>
                  <a:lnTo>
                    <a:pt x="9569" y="339"/>
                  </a:lnTo>
                  <a:cubicBezTo>
                    <a:pt x="9544" y="338"/>
                    <a:pt x="9519" y="338"/>
                    <a:pt x="9494" y="338"/>
                  </a:cubicBezTo>
                  <a:cubicBezTo>
                    <a:pt x="7353" y="338"/>
                    <a:pt x="5327" y="2014"/>
                    <a:pt x="4973" y="4098"/>
                  </a:cubicBezTo>
                  <a:cubicBezTo>
                    <a:pt x="4775" y="5193"/>
                    <a:pt x="4993" y="6406"/>
                    <a:pt x="4476" y="7401"/>
                  </a:cubicBezTo>
                  <a:cubicBezTo>
                    <a:pt x="3800" y="8714"/>
                    <a:pt x="2029" y="9350"/>
                    <a:pt x="1631" y="10763"/>
                  </a:cubicBezTo>
                  <a:cubicBezTo>
                    <a:pt x="1313" y="11956"/>
                    <a:pt x="2089" y="13249"/>
                    <a:pt x="1751" y="14443"/>
                  </a:cubicBezTo>
                  <a:cubicBezTo>
                    <a:pt x="1512" y="15318"/>
                    <a:pt x="736" y="15915"/>
                    <a:pt x="358" y="16730"/>
                  </a:cubicBezTo>
                  <a:cubicBezTo>
                    <a:pt x="0" y="17526"/>
                    <a:pt x="60" y="18501"/>
                    <a:pt x="537" y="19217"/>
                  </a:cubicBezTo>
                  <a:cubicBezTo>
                    <a:pt x="955" y="19844"/>
                    <a:pt x="1708" y="20257"/>
                    <a:pt x="2463" y="20257"/>
                  </a:cubicBezTo>
                  <a:cubicBezTo>
                    <a:pt x="2571" y="20257"/>
                    <a:pt x="2679" y="20249"/>
                    <a:pt x="2785" y="20231"/>
                  </a:cubicBezTo>
                  <a:cubicBezTo>
                    <a:pt x="3322" y="20172"/>
                    <a:pt x="3820" y="19893"/>
                    <a:pt x="4337" y="19714"/>
                  </a:cubicBezTo>
                  <a:cubicBezTo>
                    <a:pt x="4871" y="19539"/>
                    <a:pt x="5418" y="19479"/>
                    <a:pt x="5968" y="19479"/>
                  </a:cubicBezTo>
                  <a:cubicBezTo>
                    <a:pt x="6606" y="19479"/>
                    <a:pt x="7248" y="19560"/>
                    <a:pt x="7878" y="19635"/>
                  </a:cubicBezTo>
                  <a:cubicBezTo>
                    <a:pt x="8612" y="19747"/>
                    <a:pt x="9362" y="19859"/>
                    <a:pt x="10108" y="19859"/>
                  </a:cubicBezTo>
                  <a:cubicBezTo>
                    <a:pt x="10554" y="19859"/>
                    <a:pt x="10999" y="19819"/>
                    <a:pt x="11439" y="19714"/>
                  </a:cubicBezTo>
                  <a:cubicBezTo>
                    <a:pt x="12592" y="19436"/>
                    <a:pt x="13686" y="18580"/>
                    <a:pt x="13865" y="17407"/>
                  </a:cubicBezTo>
                  <a:cubicBezTo>
                    <a:pt x="13985" y="16631"/>
                    <a:pt x="13686" y="15895"/>
                    <a:pt x="13448" y="15139"/>
                  </a:cubicBezTo>
                  <a:cubicBezTo>
                    <a:pt x="11896" y="10285"/>
                    <a:pt x="12632" y="4974"/>
                    <a:pt x="1149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12;p17">
              <a:extLst>
                <a:ext uri="{FF2B5EF4-FFF2-40B4-BE49-F238E27FC236}">
                  <a16:creationId xmlns:a16="http://schemas.microsoft.com/office/drawing/2014/main" id="{2EE4DAF5-8507-F1D9-0456-439DC54659E5}"/>
                </a:ext>
              </a:extLst>
            </p:cNvPr>
            <p:cNvSpPr/>
            <p:nvPr/>
          </p:nvSpPr>
          <p:spPr>
            <a:xfrm>
              <a:off x="914478" y="1209999"/>
              <a:ext cx="162134" cy="143611"/>
            </a:xfrm>
            <a:custGeom>
              <a:avLst/>
              <a:gdLst/>
              <a:ahLst/>
              <a:cxnLst/>
              <a:rect l="l" t="t" r="r" b="b"/>
              <a:pathLst>
                <a:path w="4079" h="3613" extrusionOk="0">
                  <a:moveTo>
                    <a:pt x="1587" y="0"/>
                  </a:moveTo>
                  <a:cubicBezTo>
                    <a:pt x="1489" y="0"/>
                    <a:pt x="1391" y="10"/>
                    <a:pt x="1294" y="30"/>
                  </a:cubicBezTo>
                  <a:cubicBezTo>
                    <a:pt x="817" y="129"/>
                    <a:pt x="379" y="468"/>
                    <a:pt x="279" y="945"/>
                  </a:cubicBezTo>
                  <a:cubicBezTo>
                    <a:pt x="198" y="1336"/>
                    <a:pt x="436" y="1766"/>
                    <a:pt x="776" y="1921"/>
                  </a:cubicBezTo>
                  <a:lnTo>
                    <a:pt x="776" y="1921"/>
                  </a:lnTo>
                  <a:cubicBezTo>
                    <a:pt x="467" y="1925"/>
                    <a:pt x="143" y="2202"/>
                    <a:pt x="81" y="2516"/>
                  </a:cubicBezTo>
                  <a:cubicBezTo>
                    <a:pt x="1" y="2934"/>
                    <a:pt x="279" y="3332"/>
                    <a:pt x="677" y="3511"/>
                  </a:cubicBezTo>
                  <a:cubicBezTo>
                    <a:pt x="843" y="3581"/>
                    <a:pt x="1020" y="3612"/>
                    <a:pt x="1201" y="3612"/>
                  </a:cubicBezTo>
                  <a:cubicBezTo>
                    <a:pt x="1431" y="3612"/>
                    <a:pt x="1667" y="3561"/>
                    <a:pt x="1891" y="3471"/>
                  </a:cubicBezTo>
                  <a:cubicBezTo>
                    <a:pt x="2289" y="3332"/>
                    <a:pt x="2627" y="3073"/>
                    <a:pt x="2965" y="2815"/>
                  </a:cubicBezTo>
                  <a:cubicBezTo>
                    <a:pt x="3343" y="2536"/>
                    <a:pt x="3721" y="2238"/>
                    <a:pt x="4079" y="1959"/>
                  </a:cubicBezTo>
                  <a:lnTo>
                    <a:pt x="3701" y="1383"/>
                  </a:lnTo>
                  <a:cubicBezTo>
                    <a:pt x="3403" y="1025"/>
                    <a:pt x="3064" y="647"/>
                    <a:pt x="2667" y="368"/>
                  </a:cubicBezTo>
                  <a:cubicBezTo>
                    <a:pt x="2350" y="146"/>
                    <a:pt x="1970" y="0"/>
                    <a:pt x="158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13;p17">
              <a:extLst>
                <a:ext uri="{FF2B5EF4-FFF2-40B4-BE49-F238E27FC236}">
                  <a16:creationId xmlns:a16="http://schemas.microsoft.com/office/drawing/2014/main" id="{1B5F1C19-5C45-6C7C-A073-2CC36BA24CEE}"/>
                </a:ext>
              </a:extLst>
            </p:cNvPr>
            <p:cNvSpPr/>
            <p:nvPr/>
          </p:nvSpPr>
          <p:spPr>
            <a:xfrm>
              <a:off x="878108" y="1143976"/>
              <a:ext cx="320292" cy="682400"/>
            </a:xfrm>
            <a:custGeom>
              <a:avLst/>
              <a:gdLst/>
              <a:ahLst/>
              <a:cxnLst/>
              <a:rect l="l" t="t" r="r" b="b"/>
              <a:pathLst>
                <a:path w="8058" h="17168" extrusionOk="0">
                  <a:moveTo>
                    <a:pt x="7998" y="0"/>
                  </a:moveTo>
                  <a:cubicBezTo>
                    <a:pt x="7978" y="20"/>
                    <a:pt x="7938" y="20"/>
                    <a:pt x="7859" y="40"/>
                  </a:cubicBezTo>
                  <a:cubicBezTo>
                    <a:pt x="7739" y="99"/>
                    <a:pt x="7540" y="159"/>
                    <a:pt x="7302" y="318"/>
                  </a:cubicBezTo>
                  <a:cubicBezTo>
                    <a:pt x="6864" y="617"/>
                    <a:pt x="6287" y="1213"/>
                    <a:pt x="6009" y="2129"/>
                  </a:cubicBezTo>
                  <a:cubicBezTo>
                    <a:pt x="5869" y="2606"/>
                    <a:pt x="5770" y="3123"/>
                    <a:pt x="5750" y="3680"/>
                  </a:cubicBezTo>
                  <a:cubicBezTo>
                    <a:pt x="5690" y="4217"/>
                    <a:pt x="5730" y="4814"/>
                    <a:pt x="5611" y="5431"/>
                  </a:cubicBezTo>
                  <a:cubicBezTo>
                    <a:pt x="5551" y="5729"/>
                    <a:pt x="5471" y="6028"/>
                    <a:pt x="5292" y="6306"/>
                  </a:cubicBezTo>
                  <a:cubicBezTo>
                    <a:pt x="5153" y="6585"/>
                    <a:pt x="4895" y="6803"/>
                    <a:pt x="4616" y="7002"/>
                  </a:cubicBezTo>
                  <a:cubicBezTo>
                    <a:pt x="4079" y="7380"/>
                    <a:pt x="3383" y="7599"/>
                    <a:pt x="2766" y="7997"/>
                  </a:cubicBezTo>
                  <a:cubicBezTo>
                    <a:pt x="2468" y="8196"/>
                    <a:pt x="2169" y="8454"/>
                    <a:pt x="1970" y="8753"/>
                  </a:cubicBezTo>
                  <a:cubicBezTo>
                    <a:pt x="1771" y="9051"/>
                    <a:pt x="1672" y="9409"/>
                    <a:pt x="1672" y="9767"/>
                  </a:cubicBezTo>
                  <a:cubicBezTo>
                    <a:pt x="1672" y="10464"/>
                    <a:pt x="1891" y="11100"/>
                    <a:pt x="2010" y="11697"/>
                  </a:cubicBezTo>
                  <a:cubicBezTo>
                    <a:pt x="2129" y="12294"/>
                    <a:pt x="2110" y="12930"/>
                    <a:pt x="1811" y="13388"/>
                  </a:cubicBezTo>
                  <a:cubicBezTo>
                    <a:pt x="1553" y="13865"/>
                    <a:pt x="1135" y="14223"/>
                    <a:pt x="817" y="14561"/>
                  </a:cubicBezTo>
                  <a:cubicBezTo>
                    <a:pt x="498" y="14920"/>
                    <a:pt x="260" y="15258"/>
                    <a:pt x="120" y="15636"/>
                  </a:cubicBezTo>
                  <a:cubicBezTo>
                    <a:pt x="1" y="16014"/>
                    <a:pt x="41" y="16352"/>
                    <a:pt x="140" y="16610"/>
                  </a:cubicBezTo>
                  <a:cubicBezTo>
                    <a:pt x="260" y="16849"/>
                    <a:pt x="399" y="17008"/>
                    <a:pt x="518" y="17068"/>
                  </a:cubicBezTo>
                  <a:cubicBezTo>
                    <a:pt x="637" y="17148"/>
                    <a:pt x="717" y="17167"/>
                    <a:pt x="717" y="17167"/>
                  </a:cubicBezTo>
                  <a:cubicBezTo>
                    <a:pt x="717" y="17167"/>
                    <a:pt x="677" y="17148"/>
                    <a:pt x="598" y="17068"/>
                  </a:cubicBezTo>
                  <a:cubicBezTo>
                    <a:pt x="478" y="17008"/>
                    <a:pt x="359" y="16849"/>
                    <a:pt x="260" y="16610"/>
                  </a:cubicBezTo>
                  <a:cubicBezTo>
                    <a:pt x="180" y="16372"/>
                    <a:pt x="120" y="16034"/>
                    <a:pt x="260" y="15675"/>
                  </a:cubicBezTo>
                  <a:cubicBezTo>
                    <a:pt x="379" y="15337"/>
                    <a:pt x="618" y="14979"/>
                    <a:pt x="936" y="14641"/>
                  </a:cubicBezTo>
                  <a:cubicBezTo>
                    <a:pt x="1274" y="14283"/>
                    <a:pt x="1672" y="13945"/>
                    <a:pt x="1970" y="13447"/>
                  </a:cubicBezTo>
                  <a:cubicBezTo>
                    <a:pt x="2110" y="13189"/>
                    <a:pt x="2209" y="12891"/>
                    <a:pt x="2229" y="12592"/>
                  </a:cubicBezTo>
                  <a:cubicBezTo>
                    <a:pt x="2269" y="12294"/>
                    <a:pt x="2209" y="11975"/>
                    <a:pt x="2169" y="11677"/>
                  </a:cubicBezTo>
                  <a:cubicBezTo>
                    <a:pt x="2030" y="11060"/>
                    <a:pt x="1811" y="10444"/>
                    <a:pt x="1811" y="9767"/>
                  </a:cubicBezTo>
                  <a:cubicBezTo>
                    <a:pt x="1811" y="9449"/>
                    <a:pt x="1891" y="9091"/>
                    <a:pt x="2090" y="8812"/>
                  </a:cubicBezTo>
                  <a:cubicBezTo>
                    <a:pt x="2289" y="8554"/>
                    <a:pt x="2567" y="8315"/>
                    <a:pt x="2865" y="8116"/>
                  </a:cubicBezTo>
                  <a:cubicBezTo>
                    <a:pt x="3462" y="7758"/>
                    <a:pt x="4159" y="7519"/>
                    <a:pt x="4715" y="7122"/>
                  </a:cubicBezTo>
                  <a:cubicBezTo>
                    <a:pt x="5014" y="6923"/>
                    <a:pt x="5272" y="6684"/>
                    <a:pt x="5452" y="6386"/>
                  </a:cubicBezTo>
                  <a:cubicBezTo>
                    <a:pt x="5611" y="6087"/>
                    <a:pt x="5710" y="5789"/>
                    <a:pt x="5770" y="5471"/>
                  </a:cubicBezTo>
                  <a:cubicBezTo>
                    <a:pt x="5869" y="4814"/>
                    <a:pt x="5849" y="4217"/>
                    <a:pt x="5869" y="3680"/>
                  </a:cubicBezTo>
                  <a:cubicBezTo>
                    <a:pt x="5889" y="3123"/>
                    <a:pt x="5969" y="2606"/>
                    <a:pt x="6108" y="2148"/>
                  </a:cubicBezTo>
                  <a:cubicBezTo>
                    <a:pt x="6367" y="1253"/>
                    <a:pt x="6904" y="656"/>
                    <a:pt x="7341" y="358"/>
                  </a:cubicBezTo>
                  <a:cubicBezTo>
                    <a:pt x="7759" y="60"/>
                    <a:pt x="8057" y="20"/>
                    <a:pt x="8057"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14;p17">
              <a:extLst>
                <a:ext uri="{FF2B5EF4-FFF2-40B4-BE49-F238E27FC236}">
                  <a16:creationId xmlns:a16="http://schemas.microsoft.com/office/drawing/2014/main" id="{FC7C545B-DD59-DDA6-E5A5-6B369B726698}"/>
                </a:ext>
              </a:extLst>
            </p:cNvPr>
            <p:cNvSpPr/>
            <p:nvPr/>
          </p:nvSpPr>
          <p:spPr>
            <a:xfrm>
              <a:off x="1044974" y="1249112"/>
              <a:ext cx="16615" cy="77549"/>
            </a:xfrm>
            <a:custGeom>
              <a:avLst/>
              <a:gdLst/>
              <a:ahLst/>
              <a:cxnLst/>
              <a:rect l="l" t="t" r="r" b="b"/>
              <a:pathLst>
                <a:path w="418" h="1951" extrusionOk="0">
                  <a:moveTo>
                    <a:pt x="123" y="0"/>
                  </a:moveTo>
                  <a:cubicBezTo>
                    <a:pt x="122" y="0"/>
                    <a:pt x="121" y="0"/>
                    <a:pt x="120" y="1"/>
                  </a:cubicBezTo>
                  <a:cubicBezTo>
                    <a:pt x="80" y="1"/>
                    <a:pt x="279" y="438"/>
                    <a:pt x="259" y="975"/>
                  </a:cubicBezTo>
                  <a:cubicBezTo>
                    <a:pt x="219" y="1532"/>
                    <a:pt x="0" y="1930"/>
                    <a:pt x="20" y="1950"/>
                  </a:cubicBezTo>
                  <a:cubicBezTo>
                    <a:pt x="20" y="1951"/>
                    <a:pt x="20" y="1951"/>
                    <a:pt x="21" y="1951"/>
                  </a:cubicBezTo>
                  <a:cubicBezTo>
                    <a:pt x="36" y="1951"/>
                    <a:pt x="359" y="1558"/>
                    <a:pt x="398" y="995"/>
                  </a:cubicBezTo>
                  <a:cubicBezTo>
                    <a:pt x="418" y="412"/>
                    <a:pt x="171" y="0"/>
                    <a:pt x="123"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15;p17">
              <a:extLst>
                <a:ext uri="{FF2B5EF4-FFF2-40B4-BE49-F238E27FC236}">
                  <a16:creationId xmlns:a16="http://schemas.microsoft.com/office/drawing/2014/main" id="{87329179-6059-62AC-76DB-2BAE989BF329}"/>
                </a:ext>
              </a:extLst>
            </p:cNvPr>
            <p:cNvSpPr/>
            <p:nvPr/>
          </p:nvSpPr>
          <p:spPr>
            <a:xfrm>
              <a:off x="1078960" y="1177166"/>
              <a:ext cx="132084" cy="469707"/>
            </a:xfrm>
            <a:custGeom>
              <a:avLst/>
              <a:gdLst/>
              <a:ahLst/>
              <a:cxnLst/>
              <a:rect l="l" t="t" r="r" b="b"/>
              <a:pathLst>
                <a:path w="3323" h="11817" extrusionOk="0">
                  <a:moveTo>
                    <a:pt x="3323" y="1"/>
                  </a:moveTo>
                  <a:cubicBezTo>
                    <a:pt x="3323" y="1"/>
                    <a:pt x="3283" y="20"/>
                    <a:pt x="3203" y="40"/>
                  </a:cubicBezTo>
                  <a:cubicBezTo>
                    <a:pt x="3124" y="100"/>
                    <a:pt x="3004" y="140"/>
                    <a:pt x="2885" y="239"/>
                  </a:cubicBezTo>
                  <a:cubicBezTo>
                    <a:pt x="2607" y="438"/>
                    <a:pt x="2288" y="816"/>
                    <a:pt x="2050" y="1373"/>
                  </a:cubicBezTo>
                  <a:cubicBezTo>
                    <a:pt x="1811" y="1910"/>
                    <a:pt x="1751" y="2626"/>
                    <a:pt x="1811" y="3402"/>
                  </a:cubicBezTo>
                  <a:cubicBezTo>
                    <a:pt x="1851" y="4198"/>
                    <a:pt x="2030" y="5013"/>
                    <a:pt x="2010" y="5929"/>
                  </a:cubicBezTo>
                  <a:cubicBezTo>
                    <a:pt x="2010" y="6366"/>
                    <a:pt x="1950" y="6784"/>
                    <a:pt x="1811" y="7182"/>
                  </a:cubicBezTo>
                  <a:cubicBezTo>
                    <a:pt x="1652" y="7560"/>
                    <a:pt x="1453" y="7918"/>
                    <a:pt x="1234" y="8236"/>
                  </a:cubicBezTo>
                  <a:cubicBezTo>
                    <a:pt x="816" y="8853"/>
                    <a:pt x="359" y="9430"/>
                    <a:pt x="200" y="10007"/>
                  </a:cubicBezTo>
                  <a:cubicBezTo>
                    <a:pt x="1" y="10564"/>
                    <a:pt x="40" y="11101"/>
                    <a:pt x="160" y="11399"/>
                  </a:cubicBezTo>
                  <a:cubicBezTo>
                    <a:pt x="239" y="11538"/>
                    <a:pt x="319" y="11638"/>
                    <a:pt x="359" y="11717"/>
                  </a:cubicBezTo>
                  <a:lnTo>
                    <a:pt x="458" y="11817"/>
                  </a:lnTo>
                  <a:cubicBezTo>
                    <a:pt x="458" y="11817"/>
                    <a:pt x="339" y="11697"/>
                    <a:pt x="219" y="11359"/>
                  </a:cubicBezTo>
                  <a:cubicBezTo>
                    <a:pt x="100" y="11061"/>
                    <a:pt x="60" y="10564"/>
                    <a:pt x="259" y="10026"/>
                  </a:cubicBezTo>
                  <a:cubicBezTo>
                    <a:pt x="438" y="9450"/>
                    <a:pt x="896" y="8912"/>
                    <a:pt x="1333" y="8276"/>
                  </a:cubicBezTo>
                  <a:cubicBezTo>
                    <a:pt x="1552" y="7977"/>
                    <a:pt x="1791" y="7619"/>
                    <a:pt x="1930" y="7222"/>
                  </a:cubicBezTo>
                  <a:cubicBezTo>
                    <a:pt x="2089" y="6824"/>
                    <a:pt x="2149" y="6366"/>
                    <a:pt x="2149" y="5929"/>
                  </a:cubicBezTo>
                  <a:cubicBezTo>
                    <a:pt x="2149" y="5013"/>
                    <a:pt x="1990" y="4178"/>
                    <a:pt x="1930" y="3402"/>
                  </a:cubicBezTo>
                  <a:cubicBezTo>
                    <a:pt x="1851" y="2626"/>
                    <a:pt x="1910" y="1950"/>
                    <a:pt x="2129" y="1393"/>
                  </a:cubicBezTo>
                  <a:cubicBezTo>
                    <a:pt x="2328" y="836"/>
                    <a:pt x="2646" y="478"/>
                    <a:pt x="2905" y="279"/>
                  </a:cubicBezTo>
                  <a:cubicBezTo>
                    <a:pt x="3144" y="80"/>
                    <a:pt x="3323" y="20"/>
                    <a:pt x="3323"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16;p17">
              <a:extLst>
                <a:ext uri="{FF2B5EF4-FFF2-40B4-BE49-F238E27FC236}">
                  <a16:creationId xmlns:a16="http://schemas.microsoft.com/office/drawing/2014/main" id="{39D46B41-CA11-BD20-96DF-F197B6D647B9}"/>
                </a:ext>
              </a:extLst>
            </p:cNvPr>
            <p:cNvSpPr/>
            <p:nvPr/>
          </p:nvSpPr>
          <p:spPr>
            <a:xfrm>
              <a:off x="835418" y="1290252"/>
              <a:ext cx="226208" cy="399312"/>
            </a:xfrm>
            <a:custGeom>
              <a:avLst/>
              <a:gdLst/>
              <a:ahLst/>
              <a:cxnLst/>
              <a:rect l="l" t="t" r="r" b="b"/>
              <a:pathLst>
                <a:path w="5691" h="10046" extrusionOk="0">
                  <a:moveTo>
                    <a:pt x="5670" y="0"/>
                  </a:moveTo>
                  <a:lnTo>
                    <a:pt x="5670" y="0"/>
                  </a:lnTo>
                  <a:cubicBezTo>
                    <a:pt x="5650" y="0"/>
                    <a:pt x="5670" y="199"/>
                    <a:pt x="5571" y="517"/>
                  </a:cubicBezTo>
                  <a:cubicBezTo>
                    <a:pt x="5471" y="836"/>
                    <a:pt x="5233" y="1293"/>
                    <a:pt x="4795" y="1711"/>
                  </a:cubicBezTo>
                  <a:cubicBezTo>
                    <a:pt x="4596" y="1930"/>
                    <a:pt x="4357" y="2149"/>
                    <a:pt x="4059" y="2348"/>
                  </a:cubicBezTo>
                  <a:cubicBezTo>
                    <a:pt x="3760" y="2546"/>
                    <a:pt x="3442" y="2745"/>
                    <a:pt x="3104" y="3004"/>
                  </a:cubicBezTo>
                  <a:cubicBezTo>
                    <a:pt x="2786" y="3243"/>
                    <a:pt x="2448" y="3521"/>
                    <a:pt x="2149" y="3839"/>
                  </a:cubicBezTo>
                  <a:cubicBezTo>
                    <a:pt x="1851" y="4178"/>
                    <a:pt x="1592" y="4595"/>
                    <a:pt x="1493" y="5073"/>
                  </a:cubicBezTo>
                  <a:cubicBezTo>
                    <a:pt x="1393" y="5530"/>
                    <a:pt x="1493" y="6008"/>
                    <a:pt x="1592" y="6426"/>
                  </a:cubicBezTo>
                  <a:cubicBezTo>
                    <a:pt x="1692" y="6863"/>
                    <a:pt x="1851" y="7261"/>
                    <a:pt x="1950" y="7659"/>
                  </a:cubicBezTo>
                  <a:cubicBezTo>
                    <a:pt x="2050" y="8057"/>
                    <a:pt x="2089" y="8415"/>
                    <a:pt x="2050" y="8773"/>
                  </a:cubicBezTo>
                  <a:cubicBezTo>
                    <a:pt x="1990" y="9111"/>
                    <a:pt x="1851" y="9409"/>
                    <a:pt x="1652" y="9648"/>
                  </a:cubicBezTo>
                  <a:cubicBezTo>
                    <a:pt x="1453" y="9867"/>
                    <a:pt x="1174" y="9966"/>
                    <a:pt x="956" y="9986"/>
                  </a:cubicBezTo>
                  <a:cubicBezTo>
                    <a:pt x="924" y="9989"/>
                    <a:pt x="893" y="9990"/>
                    <a:pt x="864" y="9990"/>
                  </a:cubicBezTo>
                  <a:cubicBezTo>
                    <a:pt x="666" y="9990"/>
                    <a:pt x="500" y="9936"/>
                    <a:pt x="379" y="9867"/>
                  </a:cubicBezTo>
                  <a:cubicBezTo>
                    <a:pt x="220" y="9787"/>
                    <a:pt x="160" y="9688"/>
                    <a:pt x="100" y="9608"/>
                  </a:cubicBezTo>
                  <a:cubicBezTo>
                    <a:pt x="60" y="9549"/>
                    <a:pt x="21" y="9489"/>
                    <a:pt x="21" y="9489"/>
                  </a:cubicBezTo>
                  <a:cubicBezTo>
                    <a:pt x="1" y="9489"/>
                    <a:pt x="21" y="9489"/>
                    <a:pt x="21" y="9509"/>
                  </a:cubicBezTo>
                  <a:cubicBezTo>
                    <a:pt x="60" y="9549"/>
                    <a:pt x="60" y="9569"/>
                    <a:pt x="80" y="9608"/>
                  </a:cubicBezTo>
                  <a:cubicBezTo>
                    <a:pt x="100" y="9688"/>
                    <a:pt x="200" y="9787"/>
                    <a:pt x="359" y="9887"/>
                  </a:cubicBezTo>
                  <a:cubicBezTo>
                    <a:pt x="498" y="9986"/>
                    <a:pt x="717" y="10046"/>
                    <a:pt x="975" y="10046"/>
                  </a:cubicBezTo>
                  <a:cubicBezTo>
                    <a:pt x="1214" y="10046"/>
                    <a:pt x="1493" y="9907"/>
                    <a:pt x="1711" y="9688"/>
                  </a:cubicBezTo>
                  <a:cubicBezTo>
                    <a:pt x="1950" y="9469"/>
                    <a:pt x="2089" y="9151"/>
                    <a:pt x="2149" y="8773"/>
                  </a:cubicBezTo>
                  <a:cubicBezTo>
                    <a:pt x="2209" y="8395"/>
                    <a:pt x="2169" y="7997"/>
                    <a:pt x="2070" y="7599"/>
                  </a:cubicBezTo>
                  <a:cubicBezTo>
                    <a:pt x="1970" y="7201"/>
                    <a:pt x="1811" y="6803"/>
                    <a:pt x="1711" y="6386"/>
                  </a:cubicBezTo>
                  <a:cubicBezTo>
                    <a:pt x="1612" y="5968"/>
                    <a:pt x="1513" y="5510"/>
                    <a:pt x="1612" y="5073"/>
                  </a:cubicBezTo>
                  <a:cubicBezTo>
                    <a:pt x="1692" y="4615"/>
                    <a:pt x="1950" y="4217"/>
                    <a:pt x="2209" y="3899"/>
                  </a:cubicBezTo>
                  <a:cubicBezTo>
                    <a:pt x="2507" y="3581"/>
                    <a:pt x="2845" y="3322"/>
                    <a:pt x="3164" y="3084"/>
                  </a:cubicBezTo>
                  <a:cubicBezTo>
                    <a:pt x="3482" y="2825"/>
                    <a:pt x="3800" y="2626"/>
                    <a:pt x="4099" y="2407"/>
                  </a:cubicBezTo>
                  <a:cubicBezTo>
                    <a:pt x="4397" y="2208"/>
                    <a:pt x="4656" y="1989"/>
                    <a:pt x="4874" y="1751"/>
                  </a:cubicBezTo>
                  <a:cubicBezTo>
                    <a:pt x="5292" y="1313"/>
                    <a:pt x="5551" y="856"/>
                    <a:pt x="5630" y="517"/>
                  </a:cubicBezTo>
                  <a:cubicBezTo>
                    <a:pt x="5690" y="199"/>
                    <a:pt x="5670" y="0"/>
                    <a:pt x="567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17;p17">
              <a:extLst>
                <a:ext uri="{FF2B5EF4-FFF2-40B4-BE49-F238E27FC236}">
                  <a16:creationId xmlns:a16="http://schemas.microsoft.com/office/drawing/2014/main" id="{27351C02-A03D-80AF-0742-D0CF3EB809A8}"/>
                </a:ext>
              </a:extLst>
            </p:cNvPr>
            <p:cNvSpPr/>
            <p:nvPr/>
          </p:nvSpPr>
          <p:spPr>
            <a:xfrm>
              <a:off x="1318567" y="1181101"/>
              <a:ext cx="308408" cy="533344"/>
            </a:xfrm>
            <a:custGeom>
              <a:avLst/>
              <a:gdLst/>
              <a:ahLst/>
              <a:cxnLst/>
              <a:rect l="l" t="t" r="r" b="b"/>
              <a:pathLst>
                <a:path w="7759" h="13418" extrusionOk="0">
                  <a:moveTo>
                    <a:pt x="3621" y="1"/>
                  </a:moveTo>
                  <a:lnTo>
                    <a:pt x="40" y="3602"/>
                  </a:lnTo>
                  <a:cubicBezTo>
                    <a:pt x="0" y="5869"/>
                    <a:pt x="0" y="8137"/>
                    <a:pt x="199" y="10365"/>
                  </a:cubicBezTo>
                  <a:cubicBezTo>
                    <a:pt x="279" y="11201"/>
                    <a:pt x="438" y="12116"/>
                    <a:pt x="995" y="12712"/>
                  </a:cubicBezTo>
                  <a:cubicBezTo>
                    <a:pt x="1493" y="13234"/>
                    <a:pt x="2186" y="13418"/>
                    <a:pt x="2914" y="13418"/>
                  </a:cubicBezTo>
                  <a:cubicBezTo>
                    <a:pt x="3437" y="13418"/>
                    <a:pt x="3977" y="13323"/>
                    <a:pt x="4476" y="13190"/>
                  </a:cubicBezTo>
                  <a:cubicBezTo>
                    <a:pt x="5312" y="12951"/>
                    <a:pt x="6147" y="12633"/>
                    <a:pt x="6764" y="12036"/>
                  </a:cubicBezTo>
                  <a:cubicBezTo>
                    <a:pt x="7400" y="11439"/>
                    <a:pt x="7758" y="10524"/>
                    <a:pt x="7500" y="9709"/>
                  </a:cubicBezTo>
                  <a:cubicBezTo>
                    <a:pt x="7162" y="8734"/>
                    <a:pt x="6028" y="8077"/>
                    <a:pt x="5928" y="7063"/>
                  </a:cubicBezTo>
                  <a:cubicBezTo>
                    <a:pt x="5888" y="6426"/>
                    <a:pt x="6246" y="5770"/>
                    <a:pt x="6147" y="5133"/>
                  </a:cubicBezTo>
                  <a:cubicBezTo>
                    <a:pt x="6028" y="4377"/>
                    <a:pt x="5152" y="3999"/>
                    <a:pt x="4715" y="3363"/>
                  </a:cubicBezTo>
                  <a:cubicBezTo>
                    <a:pt x="4158" y="2567"/>
                    <a:pt x="3820" y="1294"/>
                    <a:pt x="3621"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18;p17">
              <a:extLst>
                <a:ext uri="{FF2B5EF4-FFF2-40B4-BE49-F238E27FC236}">
                  <a16:creationId xmlns:a16="http://schemas.microsoft.com/office/drawing/2014/main" id="{8B11DF5F-B1C5-B23B-8B9A-3A217C7671C8}"/>
                </a:ext>
              </a:extLst>
            </p:cNvPr>
            <p:cNvSpPr/>
            <p:nvPr/>
          </p:nvSpPr>
          <p:spPr>
            <a:xfrm>
              <a:off x="1142996" y="1094250"/>
              <a:ext cx="336112" cy="641459"/>
            </a:xfrm>
            <a:custGeom>
              <a:avLst/>
              <a:gdLst/>
              <a:ahLst/>
              <a:cxnLst/>
              <a:rect l="l" t="t" r="r" b="b"/>
              <a:pathLst>
                <a:path w="8456" h="16138" extrusionOk="0">
                  <a:moveTo>
                    <a:pt x="4115" y="0"/>
                  </a:moveTo>
                  <a:cubicBezTo>
                    <a:pt x="3998" y="0"/>
                    <a:pt x="3880" y="6"/>
                    <a:pt x="3761" y="18"/>
                  </a:cubicBezTo>
                  <a:cubicBezTo>
                    <a:pt x="1573" y="217"/>
                    <a:pt x="1" y="2186"/>
                    <a:pt x="279" y="4354"/>
                  </a:cubicBezTo>
                  <a:lnTo>
                    <a:pt x="1712" y="13704"/>
                  </a:lnTo>
                  <a:cubicBezTo>
                    <a:pt x="1912" y="15071"/>
                    <a:pt x="2915" y="16138"/>
                    <a:pt x="4230" y="16138"/>
                  </a:cubicBezTo>
                  <a:cubicBezTo>
                    <a:pt x="4349" y="16138"/>
                    <a:pt x="4472" y="16129"/>
                    <a:pt x="4596" y="16111"/>
                  </a:cubicBezTo>
                  <a:cubicBezTo>
                    <a:pt x="6088" y="15892"/>
                    <a:pt x="6904" y="14579"/>
                    <a:pt x="6705" y="13087"/>
                  </a:cubicBezTo>
                  <a:lnTo>
                    <a:pt x="6267" y="10800"/>
                  </a:lnTo>
                  <a:lnTo>
                    <a:pt x="6267" y="10760"/>
                  </a:lnTo>
                  <a:cubicBezTo>
                    <a:pt x="6387" y="10760"/>
                    <a:pt x="6685" y="10700"/>
                    <a:pt x="6784" y="10640"/>
                  </a:cubicBezTo>
                  <a:cubicBezTo>
                    <a:pt x="7262" y="10422"/>
                    <a:pt x="8435" y="9646"/>
                    <a:pt x="8455" y="7656"/>
                  </a:cubicBezTo>
                  <a:cubicBezTo>
                    <a:pt x="8455" y="7020"/>
                    <a:pt x="8237" y="5190"/>
                    <a:pt x="7958" y="3399"/>
                  </a:cubicBezTo>
                  <a:cubicBezTo>
                    <a:pt x="7658" y="1488"/>
                    <a:pt x="6017" y="0"/>
                    <a:pt x="4115"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19;p17">
              <a:extLst>
                <a:ext uri="{FF2B5EF4-FFF2-40B4-BE49-F238E27FC236}">
                  <a16:creationId xmlns:a16="http://schemas.microsoft.com/office/drawing/2014/main" id="{F3512DCC-4048-52D1-FFD3-9583B32F9D98}"/>
                </a:ext>
              </a:extLst>
            </p:cNvPr>
            <p:cNvSpPr/>
            <p:nvPr/>
          </p:nvSpPr>
          <p:spPr>
            <a:xfrm>
              <a:off x="1393653" y="1254120"/>
              <a:ext cx="49884" cy="17251"/>
            </a:xfrm>
            <a:custGeom>
              <a:avLst/>
              <a:gdLst/>
              <a:ahLst/>
              <a:cxnLst/>
              <a:rect l="l" t="t" r="r" b="b"/>
              <a:pathLst>
                <a:path w="1255" h="434" extrusionOk="0">
                  <a:moveTo>
                    <a:pt x="735" y="1"/>
                  </a:moveTo>
                  <a:cubicBezTo>
                    <a:pt x="690" y="1"/>
                    <a:pt x="644" y="5"/>
                    <a:pt x="598" y="14"/>
                  </a:cubicBezTo>
                  <a:cubicBezTo>
                    <a:pt x="399" y="34"/>
                    <a:pt x="240" y="133"/>
                    <a:pt x="140" y="233"/>
                  </a:cubicBezTo>
                  <a:cubicBezTo>
                    <a:pt x="41" y="332"/>
                    <a:pt x="1" y="392"/>
                    <a:pt x="41" y="432"/>
                  </a:cubicBezTo>
                  <a:cubicBezTo>
                    <a:pt x="43" y="433"/>
                    <a:pt x="45" y="433"/>
                    <a:pt x="48" y="433"/>
                  </a:cubicBezTo>
                  <a:cubicBezTo>
                    <a:pt x="101" y="433"/>
                    <a:pt x="315" y="250"/>
                    <a:pt x="638" y="193"/>
                  </a:cubicBezTo>
                  <a:cubicBezTo>
                    <a:pt x="674" y="189"/>
                    <a:pt x="709" y="187"/>
                    <a:pt x="744" y="187"/>
                  </a:cubicBezTo>
                  <a:cubicBezTo>
                    <a:pt x="966" y="187"/>
                    <a:pt x="1155" y="266"/>
                    <a:pt x="1225" y="266"/>
                  </a:cubicBezTo>
                  <a:cubicBezTo>
                    <a:pt x="1241" y="266"/>
                    <a:pt x="1251" y="262"/>
                    <a:pt x="1254" y="253"/>
                  </a:cubicBezTo>
                  <a:cubicBezTo>
                    <a:pt x="1254" y="233"/>
                    <a:pt x="1195" y="153"/>
                    <a:pt x="1095" y="74"/>
                  </a:cubicBezTo>
                  <a:cubicBezTo>
                    <a:pt x="1019" y="43"/>
                    <a:pt x="884" y="1"/>
                    <a:pt x="73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20;p17">
              <a:extLst>
                <a:ext uri="{FF2B5EF4-FFF2-40B4-BE49-F238E27FC236}">
                  <a16:creationId xmlns:a16="http://schemas.microsoft.com/office/drawing/2014/main" id="{7EFAAEED-91F0-39C3-88E6-74542B4647AC}"/>
                </a:ext>
              </a:extLst>
            </p:cNvPr>
            <p:cNvSpPr/>
            <p:nvPr/>
          </p:nvSpPr>
          <p:spPr>
            <a:xfrm>
              <a:off x="1273492" y="1277413"/>
              <a:ext cx="50639" cy="17648"/>
            </a:xfrm>
            <a:custGeom>
              <a:avLst/>
              <a:gdLst/>
              <a:ahLst/>
              <a:cxnLst/>
              <a:rect l="l" t="t" r="r" b="b"/>
              <a:pathLst>
                <a:path w="1274" h="444" extrusionOk="0">
                  <a:moveTo>
                    <a:pt x="678" y="1"/>
                  </a:moveTo>
                  <a:cubicBezTo>
                    <a:pt x="651" y="1"/>
                    <a:pt x="624" y="2"/>
                    <a:pt x="597" y="5"/>
                  </a:cubicBezTo>
                  <a:cubicBezTo>
                    <a:pt x="398" y="45"/>
                    <a:pt x="219" y="144"/>
                    <a:pt x="120" y="244"/>
                  </a:cubicBezTo>
                  <a:cubicBezTo>
                    <a:pt x="20" y="343"/>
                    <a:pt x="0" y="403"/>
                    <a:pt x="20" y="443"/>
                  </a:cubicBezTo>
                  <a:cubicBezTo>
                    <a:pt x="23" y="443"/>
                    <a:pt x="26" y="444"/>
                    <a:pt x="30" y="444"/>
                  </a:cubicBezTo>
                  <a:cubicBezTo>
                    <a:pt x="101" y="444"/>
                    <a:pt x="314" y="261"/>
                    <a:pt x="617" y="204"/>
                  </a:cubicBezTo>
                  <a:cubicBezTo>
                    <a:pt x="653" y="199"/>
                    <a:pt x="689" y="197"/>
                    <a:pt x="723" y="197"/>
                  </a:cubicBezTo>
                  <a:cubicBezTo>
                    <a:pt x="946" y="197"/>
                    <a:pt x="1134" y="277"/>
                    <a:pt x="1205" y="277"/>
                  </a:cubicBezTo>
                  <a:cubicBezTo>
                    <a:pt x="1220" y="277"/>
                    <a:pt x="1230" y="273"/>
                    <a:pt x="1234" y="263"/>
                  </a:cubicBezTo>
                  <a:cubicBezTo>
                    <a:pt x="1273" y="244"/>
                    <a:pt x="1214" y="164"/>
                    <a:pt x="1094" y="84"/>
                  </a:cubicBezTo>
                  <a:cubicBezTo>
                    <a:pt x="1009" y="50"/>
                    <a:pt x="848" y="1"/>
                    <a:pt x="67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21;p17">
              <a:extLst>
                <a:ext uri="{FF2B5EF4-FFF2-40B4-BE49-F238E27FC236}">
                  <a16:creationId xmlns:a16="http://schemas.microsoft.com/office/drawing/2014/main" id="{94ABDA25-BB2A-0594-01F9-304A07E815B7}"/>
                </a:ext>
              </a:extLst>
            </p:cNvPr>
            <p:cNvSpPr/>
            <p:nvPr/>
          </p:nvSpPr>
          <p:spPr>
            <a:xfrm>
              <a:off x="1348617" y="1254597"/>
              <a:ext cx="56959" cy="109865"/>
            </a:xfrm>
            <a:custGeom>
              <a:avLst/>
              <a:gdLst/>
              <a:ahLst/>
              <a:cxnLst/>
              <a:rect l="l" t="t" r="r" b="b"/>
              <a:pathLst>
                <a:path w="1433" h="2764" extrusionOk="0">
                  <a:moveTo>
                    <a:pt x="23" y="0"/>
                  </a:moveTo>
                  <a:cubicBezTo>
                    <a:pt x="21" y="0"/>
                    <a:pt x="21" y="1"/>
                    <a:pt x="20" y="2"/>
                  </a:cubicBezTo>
                  <a:cubicBezTo>
                    <a:pt x="0" y="2"/>
                    <a:pt x="338" y="738"/>
                    <a:pt x="836" y="1613"/>
                  </a:cubicBezTo>
                  <a:cubicBezTo>
                    <a:pt x="975" y="1832"/>
                    <a:pt x="1094" y="2031"/>
                    <a:pt x="1194" y="2230"/>
                  </a:cubicBezTo>
                  <a:cubicBezTo>
                    <a:pt x="1233" y="2329"/>
                    <a:pt x="1293" y="2409"/>
                    <a:pt x="1293" y="2489"/>
                  </a:cubicBezTo>
                  <a:cubicBezTo>
                    <a:pt x="1293" y="2528"/>
                    <a:pt x="1194" y="2548"/>
                    <a:pt x="1114" y="2568"/>
                  </a:cubicBezTo>
                  <a:cubicBezTo>
                    <a:pt x="796" y="2688"/>
                    <a:pt x="597" y="2727"/>
                    <a:pt x="597" y="2747"/>
                  </a:cubicBezTo>
                  <a:cubicBezTo>
                    <a:pt x="602" y="2758"/>
                    <a:pt x="622" y="2763"/>
                    <a:pt x="654" y="2763"/>
                  </a:cubicBezTo>
                  <a:cubicBezTo>
                    <a:pt x="737" y="2763"/>
                    <a:pt x="905" y="2731"/>
                    <a:pt x="1134" y="2688"/>
                  </a:cubicBezTo>
                  <a:cubicBezTo>
                    <a:pt x="1194" y="2648"/>
                    <a:pt x="1233" y="2648"/>
                    <a:pt x="1293" y="2628"/>
                  </a:cubicBezTo>
                  <a:cubicBezTo>
                    <a:pt x="1333" y="2608"/>
                    <a:pt x="1393" y="2548"/>
                    <a:pt x="1412" y="2489"/>
                  </a:cubicBezTo>
                  <a:cubicBezTo>
                    <a:pt x="1432" y="2349"/>
                    <a:pt x="1373" y="2250"/>
                    <a:pt x="1313" y="2150"/>
                  </a:cubicBezTo>
                  <a:cubicBezTo>
                    <a:pt x="1194" y="1951"/>
                    <a:pt x="1094" y="1753"/>
                    <a:pt x="975" y="1534"/>
                  </a:cubicBezTo>
                  <a:cubicBezTo>
                    <a:pt x="491" y="682"/>
                    <a:pt x="64" y="0"/>
                    <a:pt x="23"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22;p17">
              <a:extLst>
                <a:ext uri="{FF2B5EF4-FFF2-40B4-BE49-F238E27FC236}">
                  <a16:creationId xmlns:a16="http://schemas.microsoft.com/office/drawing/2014/main" id="{8478BBBE-1D5D-8491-1A82-C8C43BDC88DB}"/>
                </a:ext>
              </a:extLst>
            </p:cNvPr>
            <p:cNvSpPr/>
            <p:nvPr/>
          </p:nvSpPr>
          <p:spPr>
            <a:xfrm>
              <a:off x="1270312" y="1505294"/>
              <a:ext cx="125764" cy="47142"/>
            </a:xfrm>
            <a:custGeom>
              <a:avLst/>
              <a:gdLst/>
              <a:ahLst/>
              <a:cxnLst/>
              <a:rect l="l" t="t" r="r" b="b"/>
              <a:pathLst>
                <a:path w="3164" h="1186" extrusionOk="0">
                  <a:moveTo>
                    <a:pt x="1" y="1"/>
                  </a:moveTo>
                  <a:cubicBezTo>
                    <a:pt x="1" y="1"/>
                    <a:pt x="557" y="1185"/>
                    <a:pt x="2178" y="1185"/>
                  </a:cubicBezTo>
                  <a:cubicBezTo>
                    <a:pt x="2471" y="1185"/>
                    <a:pt x="2798" y="1147"/>
                    <a:pt x="3164" y="1055"/>
                  </a:cubicBezTo>
                  <a:lnTo>
                    <a:pt x="3044" y="459"/>
                  </a:lnTo>
                  <a:cubicBezTo>
                    <a:pt x="3044" y="459"/>
                    <a:pt x="2796" y="517"/>
                    <a:pt x="2368" y="517"/>
                  </a:cubicBezTo>
                  <a:cubicBezTo>
                    <a:pt x="1824" y="517"/>
                    <a:pt x="990" y="423"/>
                    <a:pt x="1"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23;p17">
              <a:extLst>
                <a:ext uri="{FF2B5EF4-FFF2-40B4-BE49-F238E27FC236}">
                  <a16:creationId xmlns:a16="http://schemas.microsoft.com/office/drawing/2014/main" id="{57918EFA-0800-826B-23D4-91EEC1EE3090}"/>
                </a:ext>
              </a:extLst>
            </p:cNvPr>
            <p:cNvSpPr/>
            <p:nvPr/>
          </p:nvSpPr>
          <p:spPr>
            <a:xfrm>
              <a:off x="1332002" y="1390897"/>
              <a:ext cx="41935" cy="30487"/>
            </a:xfrm>
            <a:custGeom>
              <a:avLst/>
              <a:gdLst/>
              <a:ahLst/>
              <a:cxnLst/>
              <a:rect l="l" t="t" r="r" b="b"/>
              <a:pathLst>
                <a:path w="1055" h="767" extrusionOk="0">
                  <a:moveTo>
                    <a:pt x="561" y="0"/>
                  </a:moveTo>
                  <a:cubicBezTo>
                    <a:pt x="513" y="0"/>
                    <a:pt x="465" y="5"/>
                    <a:pt x="418" y="14"/>
                  </a:cubicBezTo>
                  <a:cubicBezTo>
                    <a:pt x="279" y="54"/>
                    <a:pt x="140" y="134"/>
                    <a:pt x="60" y="273"/>
                  </a:cubicBezTo>
                  <a:cubicBezTo>
                    <a:pt x="0" y="392"/>
                    <a:pt x="0" y="571"/>
                    <a:pt x="100" y="671"/>
                  </a:cubicBezTo>
                  <a:cubicBezTo>
                    <a:pt x="155" y="737"/>
                    <a:pt x="239" y="766"/>
                    <a:pt x="328" y="766"/>
                  </a:cubicBezTo>
                  <a:cubicBezTo>
                    <a:pt x="400" y="766"/>
                    <a:pt x="475" y="746"/>
                    <a:pt x="537" y="711"/>
                  </a:cubicBezTo>
                  <a:cubicBezTo>
                    <a:pt x="697" y="651"/>
                    <a:pt x="816" y="512"/>
                    <a:pt x="935" y="392"/>
                  </a:cubicBezTo>
                  <a:cubicBezTo>
                    <a:pt x="955" y="373"/>
                    <a:pt x="1015" y="313"/>
                    <a:pt x="1015" y="273"/>
                  </a:cubicBezTo>
                  <a:cubicBezTo>
                    <a:pt x="1055" y="253"/>
                    <a:pt x="1035" y="193"/>
                    <a:pt x="995" y="174"/>
                  </a:cubicBezTo>
                  <a:cubicBezTo>
                    <a:pt x="873" y="52"/>
                    <a:pt x="717" y="0"/>
                    <a:pt x="561" y="0"/>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24;p17">
              <a:extLst>
                <a:ext uri="{FF2B5EF4-FFF2-40B4-BE49-F238E27FC236}">
                  <a16:creationId xmlns:a16="http://schemas.microsoft.com/office/drawing/2014/main" id="{E0D297CA-3266-5993-03C7-4DA3EF0598F8}"/>
                </a:ext>
              </a:extLst>
            </p:cNvPr>
            <p:cNvSpPr/>
            <p:nvPr/>
          </p:nvSpPr>
          <p:spPr>
            <a:xfrm>
              <a:off x="1332797" y="1378813"/>
              <a:ext cx="49049" cy="34303"/>
            </a:xfrm>
            <a:custGeom>
              <a:avLst/>
              <a:gdLst/>
              <a:ahLst/>
              <a:cxnLst/>
              <a:rect l="l" t="t" r="r" b="b"/>
              <a:pathLst>
                <a:path w="1234" h="863" extrusionOk="0">
                  <a:moveTo>
                    <a:pt x="40" y="0"/>
                  </a:moveTo>
                  <a:cubicBezTo>
                    <a:pt x="20" y="20"/>
                    <a:pt x="0" y="100"/>
                    <a:pt x="20" y="259"/>
                  </a:cubicBezTo>
                  <a:cubicBezTo>
                    <a:pt x="40" y="398"/>
                    <a:pt x="139" y="597"/>
                    <a:pt x="378" y="716"/>
                  </a:cubicBezTo>
                  <a:cubicBezTo>
                    <a:pt x="552" y="827"/>
                    <a:pt x="738" y="862"/>
                    <a:pt x="887" y="862"/>
                  </a:cubicBezTo>
                  <a:cubicBezTo>
                    <a:pt x="926" y="862"/>
                    <a:pt x="962" y="860"/>
                    <a:pt x="995" y="856"/>
                  </a:cubicBezTo>
                  <a:cubicBezTo>
                    <a:pt x="1174" y="816"/>
                    <a:pt x="1234" y="776"/>
                    <a:pt x="1234" y="756"/>
                  </a:cubicBezTo>
                  <a:cubicBezTo>
                    <a:pt x="1214" y="696"/>
                    <a:pt x="836" y="796"/>
                    <a:pt x="498" y="577"/>
                  </a:cubicBezTo>
                  <a:cubicBezTo>
                    <a:pt x="139" y="358"/>
                    <a:pt x="100" y="0"/>
                    <a:pt x="4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25;p17">
              <a:extLst>
                <a:ext uri="{FF2B5EF4-FFF2-40B4-BE49-F238E27FC236}">
                  <a16:creationId xmlns:a16="http://schemas.microsoft.com/office/drawing/2014/main" id="{30692E11-3911-B3D0-211F-AB4046D7051C}"/>
                </a:ext>
              </a:extLst>
            </p:cNvPr>
            <p:cNvSpPr/>
            <p:nvPr/>
          </p:nvSpPr>
          <p:spPr>
            <a:xfrm>
              <a:off x="1255287" y="1241520"/>
              <a:ext cx="60934" cy="23531"/>
            </a:xfrm>
            <a:custGeom>
              <a:avLst/>
              <a:gdLst/>
              <a:ahLst/>
              <a:cxnLst/>
              <a:rect l="l" t="t" r="r" b="b"/>
              <a:pathLst>
                <a:path w="1533" h="592" extrusionOk="0">
                  <a:moveTo>
                    <a:pt x="1112" y="1"/>
                  </a:moveTo>
                  <a:cubicBezTo>
                    <a:pt x="992" y="1"/>
                    <a:pt x="848" y="15"/>
                    <a:pt x="697" y="52"/>
                  </a:cubicBezTo>
                  <a:cubicBezTo>
                    <a:pt x="458" y="92"/>
                    <a:pt x="279" y="232"/>
                    <a:pt x="160" y="331"/>
                  </a:cubicBezTo>
                  <a:cubicBezTo>
                    <a:pt x="60" y="450"/>
                    <a:pt x="1" y="550"/>
                    <a:pt x="41" y="570"/>
                  </a:cubicBezTo>
                  <a:cubicBezTo>
                    <a:pt x="48" y="585"/>
                    <a:pt x="65" y="591"/>
                    <a:pt x="90" y="591"/>
                  </a:cubicBezTo>
                  <a:cubicBezTo>
                    <a:pt x="197" y="591"/>
                    <a:pt x="454" y="471"/>
                    <a:pt x="777" y="391"/>
                  </a:cubicBezTo>
                  <a:cubicBezTo>
                    <a:pt x="1155" y="291"/>
                    <a:pt x="1493" y="291"/>
                    <a:pt x="1532" y="192"/>
                  </a:cubicBezTo>
                  <a:cubicBezTo>
                    <a:pt x="1532" y="152"/>
                    <a:pt x="1453" y="92"/>
                    <a:pt x="1294" y="13"/>
                  </a:cubicBezTo>
                  <a:cubicBezTo>
                    <a:pt x="1243" y="5"/>
                    <a:pt x="1181" y="1"/>
                    <a:pt x="1112"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26;p17">
              <a:extLst>
                <a:ext uri="{FF2B5EF4-FFF2-40B4-BE49-F238E27FC236}">
                  <a16:creationId xmlns:a16="http://schemas.microsoft.com/office/drawing/2014/main" id="{414BD0E9-FA87-71B6-C9C6-828B7FA14556}"/>
                </a:ext>
              </a:extLst>
            </p:cNvPr>
            <p:cNvSpPr/>
            <p:nvPr/>
          </p:nvSpPr>
          <p:spPr>
            <a:xfrm>
              <a:off x="1384988" y="1216518"/>
              <a:ext cx="47460" cy="17251"/>
            </a:xfrm>
            <a:custGeom>
              <a:avLst/>
              <a:gdLst/>
              <a:ahLst/>
              <a:cxnLst/>
              <a:rect l="l" t="t" r="r" b="b"/>
              <a:pathLst>
                <a:path w="1194" h="434" extrusionOk="0">
                  <a:moveTo>
                    <a:pt x="677" y="0"/>
                  </a:moveTo>
                  <a:cubicBezTo>
                    <a:pt x="645" y="0"/>
                    <a:pt x="611" y="2"/>
                    <a:pt x="577" y="5"/>
                  </a:cubicBezTo>
                  <a:cubicBezTo>
                    <a:pt x="378" y="25"/>
                    <a:pt x="239" y="124"/>
                    <a:pt x="119" y="204"/>
                  </a:cubicBezTo>
                  <a:cubicBezTo>
                    <a:pt x="20" y="284"/>
                    <a:pt x="0" y="383"/>
                    <a:pt x="20" y="403"/>
                  </a:cubicBezTo>
                  <a:cubicBezTo>
                    <a:pt x="42" y="425"/>
                    <a:pt x="75" y="433"/>
                    <a:pt x="117" y="433"/>
                  </a:cubicBezTo>
                  <a:cubicBezTo>
                    <a:pt x="226" y="433"/>
                    <a:pt x="396" y="378"/>
                    <a:pt x="597" y="363"/>
                  </a:cubicBezTo>
                  <a:cubicBezTo>
                    <a:pt x="875" y="323"/>
                    <a:pt x="1114" y="363"/>
                    <a:pt x="1174" y="284"/>
                  </a:cubicBezTo>
                  <a:cubicBezTo>
                    <a:pt x="1194" y="224"/>
                    <a:pt x="1154" y="164"/>
                    <a:pt x="1054" y="105"/>
                  </a:cubicBezTo>
                  <a:cubicBezTo>
                    <a:pt x="972" y="39"/>
                    <a:pt x="835" y="0"/>
                    <a:pt x="67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27;p17">
              <a:extLst>
                <a:ext uri="{FF2B5EF4-FFF2-40B4-BE49-F238E27FC236}">
                  <a16:creationId xmlns:a16="http://schemas.microsoft.com/office/drawing/2014/main" id="{23370415-5FD0-ADD6-8320-D273E70E53EE}"/>
                </a:ext>
              </a:extLst>
            </p:cNvPr>
            <p:cNvSpPr/>
            <p:nvPr/>
          </p:nvSpPr>
          <p:spPr>
            <a:xfrm>
              <a:off x="1418973" y="1265886"/>
              <a:ext cx="25359" cy="23173"/>
            </a:xfrm>
            <a:custGeom>
              <a:avLst/>
              <a:gdLst/>
              <a:ahLst/>
              <a:cxnLst/>
              <a:rect l="l" t="t" r="r" b="b"/>
              <a:pathLst>
                <a:path w="638" h="583" extrusionOk="0">
                  <a:moveTo>
                    <a:pt x="281" y="1"/>
                  </a:moveTo>
                  <a:cubicBezTo>
                    <a:pt x="160" y="1"/>
                    <a:pt x="37" y="105"/>
                    <a:pt x="20" y="235"/>
                  </a:cubicBezTo>
                  <a:cubicBezTo>
                    <a:pt x="1" y="414"/>
                    <a:pt x="100" y="553"/>
                    <a:pt x="259" y="573"/>
                  </a:cubicBezTo>
                  <a:cubicBezTo>
                    <a:pt x="286" y="579"/>
                    <a:pt x="312" y="582"/>
                    <a:pt x="338" y="582"/>
                  </a:cubicBezTo>
                  <a:cubicBezTo>
                    <a:pt x="483" y="582"/>
                    <a:pt x="600" y="490"/>
                    <a:pt x="617" y="355"/>
                  </a:cubicBezTo>
                  <a:cubicBezTo>
                    <a:pt x="637" y="176"/>
                    <a:pt x="538" y="36"/>
                    <a:pt x="359" y="16"/>
                  </a:cubicBezTo>
                  <a:cubicBezTo>
                    <a:pt x="334" y="6"/>
                    <a:pt x="307" y="1"/>
                    <a:pt x="281"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28;p17">
              <a:extLst>
                <a:ext uri="{FF2B5EF4-FFF2-40B4-BE49-F238E27FC236}">
                  <a16:creationId xmlns:a16="http://schemas.microsoft.com/office/drawing/2014/main" id="{8AF2D45A-E79D-F99C-0F14-2461BA144158}"/>
                </a:ext>
              </a:extLst>
            </p:cNvPr>
            <p:cNvSpPr/>
            <p:nvPr/>
          </p:nvSpPr>
          <p:spPr>
            <a:xfrm>
              <a:off x="1297222" y="1288344"/>
              <a:ext cx="25320" cy="23372"/>
            </a:xfrm>
            <a:custGeom>
              <a:avLst/>
              <a:gdLst/>
              <a:ahLst/>
              <a:cxnLst/>
              <a:rect l="l" t="t" r="r" b="b"/>
              <a:pathLst>
                <a:path w="637" h="588" extrusionOk="0">
                  <a:moveTo>
                    <a:pt x="308" y="1"/>
                  </a:moveTo>
                  <a:cubicBezTo>
                    <a:pt x="159" y="1"/>
                    <a:pt x="37" y="106"/>
                    <a:pt x="20" y="227"/>
                  </a:cubicBezTo>
                  <a:cubicBezTo>
                    <a:pt x="0" y="406"/>
                    <a:pt x="100" y="565"/>
                    <a:pt x="279" y="585"/>
                  </a:cubicBezTo>
                  <a:cubicBezTo>
                    <a:pt x="292" y="587"/>
                    <a:pt x="306" y="588"/>
                    <a:pt x="319" y="588"/>
                  </a:cubicBezTo>
                  <a:cubicBezTo>
                    <a:pt x="464" y="588"/>
                    <a:pt x="599" y="494"/>
                    <a:pt x="617" y="366"/>
                  </a:cubicBezTo>
                  <a:cubicBezTo>
                    <a:pt x="637" y="187"/>
                    <a:pt x="537" y="48"/>
                    <a:pt x="378" y="8"/>
                  </a:cubicBezTo>
                  <a:cubicBezTo>
                    <a:pt x="354" y="3"/>
                    <a:pt x="331" y="1"/>
                    <a:pt x="30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29;p17">
              <a:extLst>
                <a:ext uri="{FF2B5EF4-FFF2-40B4-BE49-F238E27FC236}">
                  <a16:creationId xmlns:a16="http://schemas.microsoft.com/office/drawing/2014/main" id="{002871CF-394C-08FB-0E71-8AAA3BF3BBF5}"/>
                </a:ext>
              </a:extLst>
            </p:cNvPr>
            <p:cNvSpPr/>
            <p:nvPr/>
          </p:nvSpPr>
          <p:spPr>
            <a:xfrm>
              <a:off x="1162791" y="1582805"/>
              <a:ext cx="299703" cy="211779"/>
            </a:xfrm>
            <a:custGeom>
              <a:avLst/>
              <a:gdLst/>
              <a:ahLst/>
              <a:cxnLst/>
              <a:rect l="l" t="t" r="r" b="b"/>
              <a:pathLst>
                <a:path w="7540" h="5328" extrusionOk="0">
                  <a:moveTo>
                    <a:pt x="7540" y="0"/>
                  </a:moveTo>
                  <a:lnTo>
                    <a:pt x="0" y="1453"/>
                  </a:lnTo>
                  <a:lnTo>
                    <a:pt x="1512" y="5292"/>
                  </a:lnTo>
                  <a:cubicBezTo>
                    <a:pt x="1512" y="5292"/>
                    <a:pt x="2485" y="5327"/>
                    <a:pt x="3168" y="5327"/>
                  </a:cubicBezTo>
                  <a:cubicBezTo>
                    <a:pt x="3510" y="5327"/>
                    <a:pt x="3780" y="5318"/>
                    <a:pt x="3820" y="5292"/>
                  </a:cubicBezTo>
                  <a:cubicBezTo>
                    <a:pt x="3959" y="5232"/>
                    <a:pt x="7301" y="4198"/>
                    <a:pt x="7301" y="4198"/>
                  </a:cubicBezTo>
                  <a:lnTo>
                    <a:pt x="7540"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30;p17">
              <a:extLst>
                <a:ext uri="{FF2B5EF4-FFF2-40B4-BE49-F238E27FC236}">
                  <a16:creationId xmlns:a16="http://schemas.microsoft.com/office/drawing/2014/main" id="{EB5E893D-AFA5-52AA-6996-4A44D206250D}"/>
                </a:ext>
              </a:extLst>
            </p:cNvPr>
            <p:cNvSpPr/>
            <p:nvPr/>
          </p:nvSpPr>
          <p:spPr>
            <a:xfrm>
              <a:off x="592670" y="2205871"/>
              <a:ext cx="446811" cy="695875"/>
            </a:xfrm>
            <a:custGeom>
              <a:avLst/>
              <a:gdLst/>
              <a:ahLst/>
              <a:cxnLst/>
              <a:rect l="l" t="t" r="r" b="b"/>
              <a:pathLst>
                <a:path w="11241" h="17507" extrusionOk="0">
                  <a:moveTo>
                    <a:pt x="6665" y="1"/>
                  </a:moveTo>
                  <a:lnTo>
                    <a:pt x="3183" y="12155"/>
                  </a:lnTo>
                  <a:cubicBezTo>
                    <a:pt x="3183" y="12155"/>
                    <a:pt x="1473" y="13508"/>
                    <a:pt x="1015" y="13946"/>
                  </a:cubicBezTo>
                  <a:cubicBezTo>
                    <a:pt x="100" y="14881"/>
                    <a:pt x="160" y="14940"/>
                    <a:pt x="299" y="15040"/>
                  </a:cubicBezTo>
                  <a:cubicBezTo>
                    <a:pt x="322" y="15057"/>
                    <a:pt x="350" y="15066"/>
                    <a:pt x="381" y="15066"/>
                  </a:cubicBezTo>
                  <a:cubicBezTo>
                    <a:pt x="753" y="15066"/>
                    <a:pt x="1669" y="13944"/>
                    <a:pt x="1873" y="13944"/>
                  </a:cubicBezTo>
                  <a:cubicBezTo>
                    <a:pt x="1906" y="13944"/>
                    <a:pt x="1921" y="13974"/>
                    <a:pt x="1910" y="14045"/>
                  </a:cubicBezTo>
                  <a:cubicBezTo>
                    <a:pt x="1831" y="14602"/>
                    <a:pt x="1" y="16074"/>
                    <a:pt x="359" y="16293"/>
                  </a:cubicBezTo>
                  <a:cubicBezTo>
                    <a:pt x="395" y="16317"/>
                    <a:pt x="437" y="16329"/>
                    <a:pt x="483" y="16329"/>
                  </a:cubicBezTo>
                  <a:cubicBezTo>
                    <a:pt x="1039" y="16329"/>
                    <a:pt x="2218" y="14689"/>
                    <a:pt x="2328" y="14543"/>
                  </a:cubicBezTo>
                  <a:cubicBezTo>
                    <a:pt x="2364" y="14507"/>
                    <a:pt x="2405" y="14492"/>
                    <a:pt x="2445" y="14492"/>
                  </a:cubicBezTo>
                  <a:cubicBezTo>
                    <a:pt x="2558" y="14492"/>
                    <a:pt x="2655" y="14613"/>
                    <a:pt x="2567" y="14702"/>
                  </a:cubicBezTo>
                  <a:cubicBezTo>
                    <a:pt x="2388" y="14901"/>
                    <a:pt x="578" y="16930"/>
                    <a:pt x="1035" y="17228"/>
                  </a:cubicBezTo>
                  <a:cubicBezTo>
                    <a:pt x="1078" y="17255"/>
                    <a:pt x="1120" y="17267"/>
                    <a:pt x="1160" y="17267"/>
                  </a:cubicBezTo>
                  <a:cubicBezTo>
                    <a:pt x="1386" y="17267"/>
                    <a:pt x="1572" y="16910"/>
                    <a:pt x="1572" y="16910"/>
                  </a:cubicBezTo>
                  <a:cubicBezTo>
                    <a:pt x="1572" y="16910"/>
                    <a:pt x="3003" y="15033"/>
                    <a:pt x="3296" y="15033"/>
                  </a:cubicBezTo>
                  <a:cubicBezTo>
                    <a:pt x="3307" y="15033"/>
                    <a:pt x="3315" y="15035"/>
                    <a:pt x="3323" y="15040"/>
                  </a:cubicBezTo>
                  <a:cubicBezTo>
                    <a:pt x="3542" y="15199"/>
                    <a:pt x="2686" y="16412"/>
                    <a:pt x="2348" y="16810"/>
                  </a:cubicBezTo>
                  <a:cubicBezTo>
                    <a:pt x="2030" y="17208"/>
                    <a:pt x="2089" y="17507"/>
                    <a:pt x="2388" y="17507"/>
                  </a:cubicBezTo>
                  <a:cubicBezTo>
                    <a:pt x="2587" y="17507"/>
                    <a:pt x="3601" y="16333"/>
                    <a:pt x="3900" y="15935"/>
                  </a:cubicBezTo>
                  <a:cubicBezTo>
                    <a:pt x="4117" y="15646"/>
                    <a:pt x="4618" y="14988"/>
                    <a:pt x="4891" y="14988"/>
                  </a:cubicBezTo>
                  <a:cubicBezTo>
                    <a:pt x="4993" y="14988"/>
                    <a:pt x="5062" y="15080"/>
                    <a:pt x="5073" y="15318"/>
                  </a:cubicBezTo>
                  <a:cubicBezTo>
                    <a:pt x="5093" y="16194"/>
                    <a:pt x="5431" y="16830"/>
                    <a:pt x="5670" y="16969"/>
                  </a:cubicBezTo>
                  <a:cubicBezTo>
                    <a:pt x="5700" y="16984"/>
                    <a:pt x="5731" y="16991"/>
                    <a:pt x="5761" y="16991"/>
                  </a:cubicBezTo>
                  <a:cubicBezTo>
                    <a:pt x="5933" y="16991"/>
                    <a:pt x="6090" y="16774"/>
                    <a:pt x="5988" y="16572"/>
                  </a:cubicBezTo>
                  <a:cubicBezTo>
                    <a:pt x="5889" y="16393"/>
                    <a:pt x="5809" y="15995"/>
                    <a:pt x="5789" y="15716"/>
                  </a:cubicBezTo>
                  <a:cubicBezTo>
                    <a:pt x="5770" y="15497"/>
                    <a:pt x="5770" y="15239"/>
                    <a:pt x="5809" y="15020"/>
                  </a:cubicBezTo>
                  <a:cubicBezTo>
                    <a:pt x="5869" y="14761"/>
                    <a:pt x="5929" y="14523"/>
                    <a:pt x="5988" y="14324"/>
                  </a:cubicBezTo>
                  <a:lnTo>
                    <a:pt x="11240"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31;p17">
              <a:extLst>
                <a:ext uri="{FF2B5EF4-FFF2-40B4-BE49-F238E27FC236}">
                  <a16:creationId xmlns:a16="http://schemas.microsoft.com/office/drawing/2014/main" id="{50693DE2-43E9-B279-56CB-BB93B9B579E2}"/>
                </a:ext>
              </a:extLst>
            </p:cNvPr>
            <p:cNvSpPr/>
            <p:nvPr/>
          </p:nvSpPr>
          <p:spPr>
            <a:xfrm>
              <a:off x="1712321" y="985019"/>
              <a:ext cx="878519" cy="703785"/>
            </a:xfrm>
            <a:custGeom>
              <a:avLst/>
              <a:gdLst/>
              <a:ahLst/>
              <a:cxnLst/>
              <a:rect l="l" t="t" r="r" b="b"/>
              <a:pathLst>
                <a:path w="22102" h="17706" extrusionOk="0">
                  <a:moveTo>
                    <a:pt x="16814" y="1"/>
                  </a:moveTo>
                  <a:cubicBezTo>
                    <a:pt x="16658" y="1"/>
                    <a:pt x="16502" y="152"/>
                    <a:pt x="16532" y="359"/>
                  </a:cubicBezTo>
                  <a:cubicBezTo>
                    <a:pt x="16571" y="558"/>
                    <a:pt x="16532" y="955"/>
                    <a:pt x="16492" y="1234"/>
                  </a:cubicBezTo>
                  <a:cubicBezTo>
                    <a:pt x="16432" y="1453"/>
                    <a:pt x="16392" y="1711"/>
                    <a:pt x="16253" y="1890"/>
                  </a:cubicBezTo>
                  <a:cubicBezTo>
                    <a:pt x="16134" y="2149"/>
                    <a:pt x="16014" y="2348"/>
                    <a:pt x="15915" y="2527"/>
                  </a:cubicBezTo>
                  <a:lnTo>
                    <a:pt x="15040" y="3243"/>
                  </a:lnTo>
                  <a:cubicBezTo>
                    <a:pt x="15040" y="3243"/>
                    <a:pt x="8574" y="9092"/>
                    <a:pt x="7540" y="9887"/>
                  </a:cubicBezTo>
                  <a:cubicBezTo>
                    <a:pt x="6506" y="10683"/>
                    <a:pt x="1" y="13269"/>
                    <a:pt x="1" y="13269"/>
                  </a:cubicBezTo>
                  <a:lnTo>
                    <a:pt x="1194" y="17705"/>
                  </a:lnTo>
                  <a:lnTo>
                    <a:pt x="9131" y="14522"/>
                  </a:lnTo>
                  <a:lnTo>
                    <a:pt x="17785" y="5551"/>
                  </a:lnTo>
                  <a:lnTo>
                    <a:pt x="18004" y="5332"/>
                  </a:lnTo>
                  <a:cubicBezTo>
                    <a:pt x="18004" y="5332"/>
                    <a:pt x="20013" y="4476"/>
                    <a:pt x="20570" y="4178"/>
                  </a:cubicBezTo>
                  <a:cubicBezTo>
                    <a:pt x="21704" y="3561"/>
                    <a:pt x="21664" y="3462"/>
                    <a:pt x="21564" y="3343"/>
                  </a:cubicBezTo>
                  <a:cubicBezTo>
                    <a:pt x="21537" y="3308"/>
                    <a:pt x="21491" y="3293"/>
                    <a:pt x="21432" y="3293"/>
                  </a:cubicBezTo>
                  <a:cubicBezTo>
                    <a:pt x="21034" y="3293"/>
                    <a:pt x="20023" y="3979"/>
                    <a:pt x="19773" y="3979"/>
                  </a:cubicBezTo>
                  <a:cubicBezTo>
                    <a:pt x="19716" y="3979"/>
                    <a:pt x="19698" y="3944"/>
                    <a:pt x="19734" y="3860"/>
                  </a:cubicBezTo>
                  <a:cubicBezTo>
                    <a:pt x="19973" y="3343"/>
                    <a:pt x="22101" y="2447"/>
                    <a:pt x="21843" y="2129"/>
                  </a:cubicBezTo>
                  <a:cubicBezTo>
                    <a:pt x="21798" y="2077"/>
                    <a:pt x="21730" y="2054"/>
                    <a:pt x="21645" y="2054"/>
                  </a:cubicBezTo>
                  <a:cubicBezTo>
                    <a:pt x="21052" y="2054"/>
                    <a:pt x="19632" y="3176"/>
                    <a:pt x="19476" y="3263"/>
                  </a:cubicBezTo>
                  <a:cubicBezTo>
                    <a:pt x="19447" y="3281"/>
                    <a:pt x="19419" y="3288"/>
                    <a:pt x="19392" y="3288"/>
                  </a:cubicBezTo>
                  <a:cubicBezTo>
                    <a:pt x="19269" y="3288"/>
                    <a:pt x="19182" y="3126"/>
                    <a:pt x="19297" y="3044"/>
                  </a:cubicBezTo>
                  <a:cubicBezTo>
                    <a:pt x="19515" y="2925"/>
                    <a:pt x="21803" y="1453"/>
                    <a:pt x="21465" y="1035"/>
                  </a:cubicBezTo>
                  <a:cubicBezTo>
                    <a:pt x="21422" y="988"/>
                    <a:pt x="21371" y="969"/>
                    <a:pt x="21317" y="969"/>
                  </a:cubicBezTo>
                  <a:cubicBezTo>
                    <a:pt x="21121" y="969"/>
                    <a:pt x="20888" y="1214"/>
                    <a:pt x="20888" y="1214"/>
                  </a:cubicBezTo>
                  <a:cubicBezTo>
                    <a:pt x="20888" y="1214"/>
                    <a:pt x="19102" y="2545"/>
                    <a:pt x="18733" y="2545"/>
                  </a:cubicBezTo>
                  <a:cubicBezTo>
                    <a:pt x="18709" y="2545"/>
                    <a:pt x="18691" y="2539"/>
                    <a:pt x="18680" y="2527"/>
                  </a:cubicBezTo>
                  <a:cubicBezTo>
                    <a:pt x="18501" y="2328"/>
                    <a:pt x="19675" y="1393"/>
                    <a:pt x="20092" y="1095"/>
                  </a:cubicBezTo>
                  <a:cubicBezTo>
                    <a:pt x="20510" y="836"/>
                    <a:pt x="20550" y="498"/>
                    <a:pt x="20271" y="438"/>
                  </a:cubicBezTo>
                  <a:cubicBezTo>
                    <a:pt x="20265" y="436"/>
                    <a:pt x="20257" y="435"/>
                    <a:pt x="20248" y="435"/>
                  </a:cubicBezTo>
                  <a:cubicBezTo>
                    <a:pt x="19987" y="435"/>
                    <a:pt x="18766" y="1244"/>
                    <a:pt x="18382" y="1532"/>
                  </a:cubicBezTo>
                  <a:cubicBezTo>
                    <a:pt x="18113" y="1734"/>
                    <a:pt x="17528" y="2171"/>
                    <a:pt x="17236" y="2171"/>
                  </a:cubicBezTo>
                  <a:cubicBezTo>
                    <a:pt x="17096" y="2171"/>
                    <a:pt x="17024" y="2069"/>
                    <a:pt x="17089" y="1791"/>
                  </a:cubicBezTo>
                  <a:cubicBezTo>
                    <a:pt x="17307" y="955"/>
                    <a:pt x="17128" y="239"/>
                    <a:pt x="16969" y="60"/>
                  </a:cubicBezTo>
                  <a:cubicBezTo>
                    <a:pt x="16923" y="19"/>
                    <a:pt x="16868" y="1"/>
                    <a:pt x="16814"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32;p17">
              <a:extLst>
                <a:ext uri="{FF2B5EF4-FFF2-40B4-BE49-F238E27FC236}">
                  <a16:creationId xmlns:a16="http://schemas.microsoft.com/office/drawing/2014/main" id="{9E88495D-4BB8-6F06-A0FC-0FCE68F31ACB}"/>
                </a:ext>
              </a:extLst>
            </p:cNvPr>
            <p:cNvSpPr/>
            <p:nvPr/>
          </p:nvSpPr>
          <p:spPr>
            <a:xfrm>
              <a:off x="596645" y="4223810"/>
              <a:ext cx="311548" cy="434052"/>
            </a:xfrm>
            <a:custGeom>
              <a:avLst/>
              <a:gdLst/>
              <a:ahLst/>
              <a:cxnLst/>
              <a:rect l="l" t="t" r="r" b="b"/>
              <a:pathLst>
                <a:path w="7838" h="10920" extrusionOk="0">
                  <a:moveTo>
                    <a:pt x="3740" y="0"/>
                  </a:moveTo>
                  <a:lnTo>
                    <a:pt x="2487" y="5769"/>
                  </a:lnTo>
                  <a:lnTo>
                    <a:pt x="179" y="10006"/>
                  </a:lnTo>
                  <a:cubicBezTo>
                    <a:pt x="0" y="10305"/>
                    <a:pt x="119" y="10702"/>
                    <a:pt x="438" y="10862"/>
                  </a:cubicBezTo>
                  <a:cubicBezTo>
                    <a:pt x="522" y="10899"/>
                    <a:pt x="611" y="10919"/>
                    <a:pt x="700" y="10919"/>
                  </a:cubicBezTo>
                  <a:cubicBezTo>
                    <a:pt x="800" y="10919"/>
                    <a:pt x="900" y="10894"/>
                    <a:pt x="995" y="10842"/>
                  </a:cubicBezTo>
                  <a:cubicBezTo>
                    <a:pt x="2049" y="10205"/>
                    <a:pt x="6028" y="7898"/>
                    <a:pt x="6087" y="7480"/>
                  </a:cubicBezTo>
                  <a:cubicBezTo>
                    <a:pt x="6167" y="6983"/>
                    <a:pt x="7838" y="1492"/>
                    <a:pt x="7838" y="1492"/>
                  </a:cubicBezTo>
                  <a:lnTo>
                    <a:pt x="3740"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33;p17">
              <a:extLst>
                <a:ext uri="{FF2B5EF4-FFF2-40B4-BE49-F238E27FC236}">
                  <a16:creationId xmlns:a16="http://schemas.microsoft.com/office/drawing/2014/main" id="{5D37B352-917E-D847-3634-362946A99F4F}"/>
                </a:ext>
              </a:extLst>
            </p:cNvPr>
            <p:cNvSpPr/>
            <p:nvPr/>
          </p:nvSpPr>
          <p:spPr>
            <a:xfrm>
              <a:off x="613221" y="4509013"/>
              <a:ext cx="228548" cy="152829"/>
            </a:xfrm>
            <a:custGeom>
              <a:avLst/>
              <a:gdLst/>
              <a:ahLst/>
              <a:cxnLst/>
              <a:rect l="l" t="t" r="r" b="b"/>
              <a:pathLst>
                <a:path w="5750" h="3845" extrusionOk="0">
                  <a:moveTo>
                    <a:pt x="5750" y="0"/>
                  </a:moveTo>
                  <a:lnTo>
                    <a:pt x="1" y="3780"/>
                  </a:lnTo>
                  <a:cubicBezTo>
                    <a:pt x="90" y="3824"/>
                    <a:pt x="180" y="3845"/>
                    <a:pt x="268" y="3845"/>
                  </a:cubicBezTo>
                  <a:cubicBezTo>
                    <a:pt x="375" y="3845"/>
                    <a:pt x="479" y="3814"/>
                    <a:pt x="578" y="3760"/>
                  </a:cubicBezTo>
                  <a:cubicBezTo>
                    <a:pt x="3562" y="2009"/>
                    <a:pt x="4875" y="1114"/>
                    <a:pt x="5352" y="776"/>
                  </a:cubicBezTo>
                  <a:cubicBezTo>
                    <a:pt x="5511" y="637"/>
                    <a:pt x="5650" y="438"/>
                    <a:pt x="5690" y="239"/>
                  </a:cubicBezTo>
                  <a:lnTo>
                    <a:pt x="57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34;p17">
              <a:extLst>
                <a:ext uri="{FF2B5EF4-FFF2-40B4-BE49-F238E27FC236}">
                  <a16:creationId xmlns:a16="http://schemas.microsoft.com/office/drawing/2014/main" id="{902EE0DA-6A92-4306-9A2D-CED7D1B6035F}"/>
                </a:ext>
              </a:extLst>
            </p:cNvPr>
            <p:cNvSpPr/>
            <p:nvPr/>
          </p:nvSpPr>
          <p:spPr>
            <a:xfrm>
              <a:off x="803022" y="4419892"/>
              <a:ext cx="31640" cy="27625"/>
            </a:xfrm>
            <a:custGeom>
              <a:avLst/>
              <a:gdLst/>
              <a:ahLst/>
              <a:cxnLst/>
              <a:rect l="l" t="t" r="r" b="b"/>
              <a:pathLst>
                <a:path w="796" h="695" extrusionOk="0">
                  <a:moveTo>
                    <a:pt x="388" y="1"/>
                  </a:moveTo>
                  <a:cubicBezTo>
                    <a:pt x="335" y="1"/>
                    <a:pt x="283" y="13"/>
                    <a:pt x="239" y="40"/>
                  </a:cubicBezTo>
                  <a:lnTo>
                    <a:pt x="279" y="1"/>
                  </a:lnTo>
                  <a:lnTo>
                    <a:pt x="279" y="1"/>
                  </a:lnTo>
                  <a:cubicBezTo>
                    <a:pt x="100" y="80"/>
                    <a:pt x="0" y="279"/>
                    <a:pt x="80" y="458"/>
                  </a:cubicBezTo>
                  <a:cubicBezTo>
                    <a:pt x="112" y="602"/>
                    <a:pt x="259" y="694"/>
                    <a:pt x="398" y="694"/>
                  </a:cubicBezTo>
                  <a:cubicBezTo>
                    <a:pt x="432" y="694"/>
                    <a:pt x="466" y="689"/>
                    <a:pt x="497" y="677"/>
                  </a:cubicBezTo>
                  <a:cubicBezTo>
                    <a:pt x="676" y="637"/>
                    <a:pt x="796" y="379"/>
                    <a:pt x="716" y="200"/>
                  </a:cubicBezTo>
                  <a:cubicBezTo>
                    <a:pt x="673" y="84"/>
                    <a:pt x="526" y="1"/>
                    <a:pt x="3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35;p17">
              <a:extLst>
                <a:ext uri="{FF2B5EF4-FFF2-40B4-BE49-F238E27FC236}">
                  <a16:creationId xmlns:a16="http://schemas.microsoft.com/office/drawing/2014/main" id="{20E69697-28EF-34B3-392A-0494137E32EF}"/>
                </a:ext>
              </a:extLst>
            </p:cNvPr>
            <p:cNvSpPr/>
            <p:nvPr/>
          </p:nvSpPr>
          <p:spPr>
            <a:xfrm>
              <a:off x="649591" y="4532660"/>
              <a:ext cx="41974" cy="35933"/>
            </a:xfrm>
            <a:custGeom>
              <a:avLst/>
              <a:gdLst/>
              <a:ahLst/>
              <a:cxnLst/>
              <a:rect l="l" t="t" r="r" b="b"/>
              <a:pathLst>
                <a:path w="1056" h="904" extrusionOk="0">
                  <a:moveTo>
                    <a:pt x="113" y="0"/>
                  </a:moveTo>
                  <a:cubicBezTo>
                    <a:pt x="41" y="0"/>
                    <a:pt x="1" y="14"/>
                    <a:pt x="1" y="28"/>
                  </a:cubicBezTo>
                  <a:cubicBezTo>
                    <a:pt x="1" y="88"/>
                    <a:pt x="319" y="88"/>
                    <a:pt x="618" y="327"/>
                  </a:cubicBezTo>
                  <a:cubicBezTo>
                    <a:pt x="916" y="585"/>
                    <a:pt x="996" y="903"/>
                    <a:pt x="1015" y="903"/>
                  </a:cubicBezTo>
                  <a:cubicBezTo>
                    <a:pt x="1015" y="903"/>
                    <a:pt x="1055" y="824"/>
                    <a:pt x="1035" y="685"/>
                  </a:cubicBezTo>
                  <a:cubicBezTo>
                    <a:pt x="996" y="545"/>
                    <a:pt x="896" y="386"/>
                    <a:pt x="717" y="227"/>
                  </a:cubicBezTo>
                  <a:cubicBezTo>
                    <a:pt x="558" y="88"/>
                    <a:pt x="379" y="28"/>
                    <a:pt x="220" y="8"/>
                  </a:cubicBezTo>
                  <a:cubicBezTo>
                    <a:pt x="179" y="2"/>
                    <a:pt x="143" y="0"/>
                    <a:pt x="113"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36;p17">
              <a:extLst>
                <a:ext uri="{FF2B5EF4-FFF2-40B4-BE49-F238E27FC236}">
                  <a16:creationId xmlns:a16="http://schemas.microsoft.com/office/drawing/2014/main" id="{9E187FD3-29CA-5046-F1E7-595D276208E9}"/>
                </a:ext>
              </a:extLst>
            </p:cNvPr>
            <p:cNvSpPr/>
            <p:nvPr/>
          </p:nvSpPr>
          <p:spPr>
            <a:xfrm>
              <a:off x="626695" y="4571216"/>
              <a:ext cx="41140" cy="24286"/>
            </a:xfrm>
            <a:custGeom>
              <a:avLst/>
              <a:gdLst/>
              <a:ahLst/>
              <a:cxnLst/>
              <a:rect l="l" t="t" r="r" b="b"/>
              <a:pathLst>
                <a:path w="1035" h="611" extrusionOk="0">
                  <a:moveTo>
                    <a:pt x="173" y="0"/>
                  </a:moveTo>
                  <a:cubicBezTo>
                    <a:pt x="68" y="0"/>
                    <a:pt x="0" y="23"/>
                    <a:pt x="0" y="33"/>
                  </a:cubicBezTo>
                  <a:cubicBezTo>
                    <a:pt x="0" y="53"/>
                    <a:pt x="279" y="53"/>
                    <a:pt x="557" y="232"/>
                  </a:cubicBezTo>
                  <a:cubicBezTo>
                    <a:pt x="825" y="366"/>
                    <a:pt x="964" y="611"/>
                    <a:pt x="992" y="611"/>
                  </a:cubicBezTo>
                  <a:cubicBezTo>
                    <a:pt x="993" y="611"/>
                    <a:pt x="994" y="611"/>
                    <a:pt x="995" y="610"/>
                  </a:cubicBezTo>
                  <a:cubicBezTo>
                    <a:pt x="1034" y="610"/>
                    <a:pt x="935" y="311"/>
                    <a:pt x="617" y="132"/>
                  </a:cubicBezTo>
                  <a:cubicBezTo>
                    <a:pt x="450" y="28"/>
                    <a:pt x="289" y="0"/>
                    <a:pt x="173"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37;p17">
              <a:extLst>
                <a:ext uri="{FF2B5EF4-FFF2-40B4-BE49-F238E27FC236}">
                  <a16:creationId xmlns:a16="http://schemas.microsoft.com/office/drawing/2014/main" id="{37C5ED79-1DD5-106F-5D56-E57BE89D2569}"/>
                </a:ext>
              </a:extLst>
            </p:cNvPr>
            <p:cNvSpPr/>
            <p:nvPr/>
          </p:nvSpPr>
          <p:spPr>
            <a:xfrm>
              <a:off x="671731" y="4496091"/>
              <a:ext cx="59344" cy="40901"/>
            </a:xfrm>
            <a:custGeom>
              <a:avLst/>
              <a:gdLst/>
              <a:ahLst/>
              <a:cxnLst/>
              <a:rect l="l" t="t" r="r" b="b"/>
              <a:pathLst>
                <a:path w="1493" h="1029" extrusionOk="0">
                  <a:moveTo>
                    <a:pt x="71" y="0"/>
                  </a:moveTo>
                  <a:cubicBezTo>
                    <a:pt x="39" y="0"/>
                    <a:pt x="21" y="5"/>
                    <a:pt x="21" y="13"/>
                  </a:cubicBezTo>
                  <a:cubicBezTo>
                    <a:pt x="1" y="33"/>
                    <a:pt x="419" y="113"/>
                    <a:pt x="817" y="411"/>
                  </a:cubicBezTo>
                  <a:cubicBezTo>
                    <a:pt x="1204" y="663"/>
                    <a:pt x="1422" y="1028"/>
                    <a:pt x="1451" y="1028"/>
                  </a:cubicBezTo>
                  <a:cubicBezTo>
                    <a:pt x="1452" y="1028"/>
                    <a:pt x="1453" y="1028"/>
                    <a:pt x="1453" y="1028"/>
                  </a:cubicBezTo>
                  <a:cubicBezTo>
                    <a:pt x="1493" y="1028"/>
                    <a:pt x="1314" y="610"/>
                    <a:pt x="896" y="312"/>
                  </a:cubicBezTo>
                  <a:cubicBezTo>
                    <a:pt x="548" y="74"/>
                    <a:pt x="199" y="0"/>
                    <a:pt x="7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38;p17">
              <a:extLst>
                <a:ext uri="{FF2B5EF4-FFF2-40B4-BE49-F238E27FC236}">
                  <a16:creationId xmlns:a16="http://schemas.microsoft.com/office/drawing/2014/main" id="{DD471E98-9E18-7C5C-FAC3-AC11F5C6866B}"/>
                </a:ext>
              </a:extLst>
            </p:cNvPr>
            <p:cNvSpPr/>
            <p:nvPr/>
          </p:nvSpPr>
          <p:spPr>
            <a:xfrm>
              <a:off x="691526" y="4449226"/>
              <a:ext cx="60139" cy="19795"/>
            </a:xfrm>
            <a:custGeom>
              <a:avLst/>
              <a:gdLst/>
              <a:ahLst/>
              <a:cxnLst/>
              <a:rect l="l" t="t" r="r" b="b"/>
              <a:pathLst>
                <a:path w="1513" h="498" extrusionOk="0">
                  <a:moveTo>
                    <a:pt x="365" y="1"/>
                  </a:moveTo>
                  <a:cubicBezTo>
                    <a:pt x="146" y="1"/>
                    <a:pt x="0" y="46"/>
                    <a:pt x="0" y="58"/>
                  </a:cubicBezTo>
                  <a:cubicBezTo>
                    <a:pt x="0" y="98"/>
                    <a:pt x="358" y="58"/>
                    <a:pt x="756" y="198"/>
                  </a:cubicBezTo>
                  <a:cubicBezTo>
                    <a:pt x="1173" y="311"/>
                    <a:pt x="1446" y="497"/>
                    <a:pt x="1488" y="497"/>
                  </a:cubicBezTo>
                  <a:cubicBezTo>
                    <a:pt x="1490" y="497"/>
                    <a:pt x="1491" y="497"/>
                    <a:pt x="1492" y="496"/>
                  </a:cubicBezTo>
                  <a:cubicBezTo>
                    <a:pt x="1512" y="456"/>
                    <a:pt x="1253" y="198"/>
                    <a:pt x="796" y="58"/>
                  </a:cubicBezTo>
                  <a:cubicBezTo>
                    <a:pt x="637" y="15"/>
                    <a:pt x="489" y="1"/>
                    <a:pt x="36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39;p17">
              <a:extLst>
                <a:ext uri="{FF2B5EF4-FFF2-40B4-BE49-F238E27FC236}">
                  <a16:creationId xmlns:a16="http://schemas.microsoft.com/office/drawing/2014/main" id="{7F8AF575-6E08-34CC-2A3D-C3F69EF24F0C}"/>
                </a:ext>
              </a:extLst>
            </p:cNvPr>
            <p:cNvSpPr/>
            <p:nvPr/>
          </p:nvSpPr>
          <p:spPr>
            <a:xfrm>
              <a:off x="705756" y="4382647"/>
              <a:ext cx="62484" cy="19914"/>
            </a:xfrm>
            <a:custGeom>
              <a:avLst/>
              <a:gdLst/>
              <a:ahLst/>
              <a:cxnLst/>
              <a:rect l="l" t="t" r="r" b="b"/>
              <a:pathLst>
                <a:path w="1572" h="501" extrusionOk="0">
                  <a:moveTo>
                    <a:pt x="574" y="1"/>
                  </a:moveTo>
                  <a:cubicBezTo>
                    <a:pt x="442" y="1"/>
                    <a:pt x="325" y="18"/>
                    <a:pt x="239" y="42"/>
                  </a:cubicBezTo>
                  <a:cubicBezTo>
                    <a:pt x="80" y="102"/>
                    <a:pt x="0" y="142"/>
                    <a:pt x="0" y="182"/>
                  </a:cubicBezTo>
                  <a:cubicBezTo>
                    <a:pt x="0" y="187"/>
                    <a:pt x="6" y="189"/>
                    <a:pt x="18" y="189"/>
                  </a:cubicBezTo>
                  <a:cubicBezTo>
                    <a:pt x="71" y="189"/>
                    <a:pt x="238" y="145"/>
                    <a:pt x="460" y="145"/>
                  </a:cubicBezTo>
                  <a:cubicBezTo>
                    <a:pt x="562" y="145"/>
                    <a:pt x="676" y="154"/>
                    <a:pt x="796" y="182"/>
                  </a:cubicBezTo>
                  <a:cubicBezTo>
                    <a:pt x="1238" y="239"/>
                    <a:pt x="1513" y="501"/>
                    <a:pt x="1549" y="501"/>
                  </a:cubicBezTo>
                  <a:cubicBezTo>
                    <a:pt x="1550" y="501"/>
                    <a:pt x="1551" y="501"/>
                    <a:pt x="1552" y="500"/>
                  </a:cubicBezTo>
                  <a:cubicBezTo>
                    <a:pt x="1572" y="480"/>
                    <a:pt x="1532" y="400"/>
                    <a:pt x="1373" y="281"/>
                  </a:cubicBezTo>
                  <a:cubicBezTo>
                    <a:pt x="1254" y="182"/>
                    <a:pt x="1055" y="82"/>
                    <a:pt x="836" y="23"/>
                  </a:cubicBezTo>
                  <a:cubicBezTo>
                    <a:pt x="745" y="7"/>
                    <a:pt x="656" y="1"/>
                    <a:pt x="574"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40;p17">
              <a:extLst>
                <a:ext uri="{FF2B5EF4-FFF2-40B4-BE49-F238E27FC236}">
                  <a16:creationId xmlns:a16="http://schemas.microsoft.com/office/drawing/2014/main" id="{57DF837C-6730-B57A-9807-3BC9DDB4CC34}"/>
                </a:ext>
              </a:extLst>
            </p:cNvPr>
            <p:cNvSpPr/>
            <p:nvPr/>
          </p:nvSpPr>
          <p:spPr>
            <a:xfrm>
              <a:off x="712076" y="4332643"/>
              <a:ext cx="71189" cy="44121"/>
            </a:xfrm>
            <a:custGeom>
              <a:avLst/>
              <a:gdLst/>
              <a:ahLst/>
              <a:cxnLst/>
              <a:rect l="l" t="t" r="r" b="b"/>
              <a:pathLst>
                <a:path w="1791" h="1110" extrusionOk="0">
                  <a:moveTo>
                    <a:pt x="244" y="130"/>
                  </a:moveTo>
                  <a:cubicBezTo>
                    <a:pt x="262" y="130"/>
                    <a:pt x="280" y="134"/>
                    <a:pt x="299" y="147"/>
                  </a:cubicBezTo>
                  <a:cubicBezTo>
                    <a:pt x="418" y="186"/>
                    <a:pt x="518" y="286"/>
                    <a:pt x="597" y="385"/>
                  </a:cubicBezTo>
                  <a:cubicBezTo>
                    <a:pt x="711" y="520"/>
                    <a:pt x="791" y="647"/>
                    <a:pt x="849" y="755"/>
                  </a:cubicBezTo>
                  <a:lnTo>
                    <a:pt x="849" y="755"/>
                  </a:lnTo>
                  <a:cubicBezTo>
                    <a:pt x="826" y="803"/>
                    <a:pt x="808" y="847"/>
                    <a:pt x="796" y="883"/>
                  </a:cubicBezTo>
                  <a:cubicBezTo>
                    <a:pt x="783" y="918"/>
                    <a:pt x="773" y="948"/>
                    <a:pt x="765" y="974"/>
                  </a:cubicBezTo>
                  <a:lnTo>
                    <a:pt x="765" y="974"/>
                  </a:lnTo>
                  <a:cubicBezTo>
                    <a:pt x="457" y="920"/>
                    <a:pt x="194" y="643"/>
                    <a:pt x="120" y="365"/>
                  </a:cubicBezTo>
                  <a:cubicBezTo>
                    <a:pt x="100" y="286"/>
                    <a:pt x="120" y="206"/>
                    <a:pt x="140" y="167"/>
                  </a:cubicBezTo>
                  <a:cubicBezTo>
                    <a:pt x="167" y="153"/>
                    <a:pt x="204" y="130"/>
                    <a:pt x="244" y="130"/>
                  </a:cubicBezTo>
                  <a:close/>
                  <a:moveTo>
                    <a:pt x="1492" y="206"/>
                  </a:moveTo>
                  <a:cubicBezTo>
                    <a:pt x="1572" y="206"/>
                    <a:pt x="1612" y="246"/>
                    <a:pt x="1632" y="286"/>
                  </a:cubicBezTo>
                  <a:cubicBezTo>
                    <a:pt x="1671" y="346"/>
                    <a:pt x="1671" y="405"/>
                    <a:pt x="1632" y="485"/>
                  </a:cubicBezTo>
                  <a:cubicBezTo>
                    <a:pt x="1546" y="743"/>
                    <a:pt x="1281" y="971"/>
                    <a:pt x="980" y="990"/>
                  </a:cubicBezTo>
                  <a:lnTo>
                    <a:pt x="980" y="990"/>
                  </a:lnTo>
                  <a:cubicBezTo>
                    <a:pt x="971" y="956"/>
                    <a:pt x="957" y="913"/>
                    <a:pt x="935" y="863"/>
                  </a:cubicBezTo>
                  <a:cubicBezTo>
                    <a:pt x="931" y="828"/>
                    <a:pt x="923" y="791"/>
                    <a:pt x="911" y="752"/>
                  </a:cubicBezTo>
                  <a:lnTo>
                    <a:pt x="911" y="752"/>
                  </a:lnTo>
                  <a:cubicBezTo>
                    <a:pt x="972" y="650"/>
                    <a:pt x="1055" y="531"/>
                    <a:pt x="1174" y="405"/>
                  </a:cubicBezTo>
                  <a:cubicBezTo>
                    <a:pt x="1274" y="346"/>
                    <a:pt x="1373" y="246"/>
                    <a:pt x="1492" y="206"/>
                  </a:cubicBezTo>
                  <a:close/>
                  <a:moveTo>
                    <a:pt x="878" y="812"/>
                  </a:moveTo>
                  <a:cubicBezTo>
                    <a:pt x="914" y="884"/>
                    <a:pt x="938" y="945"/>
                    <a:pt x="956" y="991"/>
                  </a:cubicBezTo>
                  <a:lnTo>
                    <a:pt x="956" y="991"/>
                  </a:lnTo>
                  <a:cubicBezTo>
                    <a:pt x="951" y="991"/>
                    <a:pt x="946" y="991"/>
                    <a:pt x="940" y="991"/>
                  </a:cubicBezTo>
                  <a:cubicBezTo>
                    <a:pt x="906" y="991"/>
                    <a:pt x="871" y="988"/>
                    <a:pt x="836" y="982"/>
                  </a:cubicBezTo>
                  <a:cubicBezTo>
                    <a:pt x="824" y="981"/>
                    <a:pt x="811" y="980"/>
                    <a:pt x="799" y="979"/>
                  </a:cubicBezTo>
                  <a:lnTo>
                    <a:pt x="799" y="979"/>
                  </a:lnTo>
                  <a:cubicBezTo>
                    <a:pt x="818" y="933"/>
                    <a:pt x="843" y="876"/>
                    <a:pt x="878" y="812"/>
                  </a:cubicBezTo>
                  <a:close/>
                  <a:moveTo>
                    <a:pt x="285" y="0"/>
                  </a:moveTo>
                  <a:cubicBezTo>
                    <a:pt x="218" y="0"/>
                    <a:pt x="126" y="26"/>
                    <a:pt x="80" y="87"/>
                  </a:cubicBezTo>
                  <a:cubicBezTo>
                    <a:pt x="0" y="167"/>
                    <a:pt x="0" y="266"/>
                    <a:pt x="20" y="365"/>
                  </a:cubicBezTo>
                  <a:cubicBezTo>
                    <a:pt x="94" y="713"/>
                    <a:pt x="369" y="1010"/>
                    <a:pt x="738" y="1087"/>
                  </a:cubicBezTo>
                  <a:lnTo>
                    <a:pt x="738" y="1087"/>
                  </a:lnTo>
                  <a:cubicBezTo>
                    <a:pt x="736" y="1097"/>
                    <a:pt x="736" y="1101"/>
                    <a:pt x="736" y="1101"/>
                  </a:cubicBezTo>
                  <a:cubicBezTo>
                    <a:pt x="741" y="1101"/>
                    <a:pt x="746" y="1097"/>
                    <a:pt x="751" y="1089"/>
                  </a:cubicBezTo>
                  <a:lnTo>
                    <a:pt x="751" y="1089"/>
                  </a:lnTo>
                  <a:cubicBezTo>
                    <a:pt x="779" y="1095"/>
                    <a:pt x="807" y="1099"/>
                    <a:pt x="836" y="1101"/>
                  </a:cubicBezTo>
                  <a:cubicBezTo>
                    <a:pt x="876" y="1107"/>
                    <a:pt x="915" y="1110"/>
                    <a:pt x="954" y="1110"/>
                  </a:cubicBezTo>
                  <a:cubicBezTo>
                    <a:pt x="1344" y="1110"/>
                    <a:pt x="1681" y="848"/>
                    <a:pt x="1771" y="505"/>
                  </a:cubicBezTo>
                  <a:cubicBezTo>
                    <a:pt x="1791" y="425"/>
                    <a:pt x="1791" y="346"/>
                    <a:pt x="1731" y="246"/>
                  </a:cubicBezTo>
                  <a:cubicBezTo>
                    <a:pt x="1696" y="159"/>
                    <a:pt x="1617" y="103"/>
                    <a:pt x="1531" y="103"/>
                  </a:cubicBezTo>
                  <a:cubicBezTo>
                    <a:pt x="1518" y="103"/>
                    <a:pt x="1505" y="104"/>
                    <a:pt x="1492" y="107"/>
                  </a:cubicBezTo>
                  <a:cubicBezTo>
                    <a:pt x="1293" y="147"/>
                    <a:pt x="1214" y="266"/>
                    <a:pt x="1114" y="365"/>
                  </a:cubicBezTo>
                  <a:cubicBezTo>
                    <a:pt x="1015" y="476"/>
                    <a:pt x="941" y="586"/>
                    <a:pt x="887" y="682"/>
                  </a:cubicBezTo>
                  <a:lnTo>
                    <a:pt x="887" y="682"/>
                  </a:lnTo>
                  <a:cubicBezTo>
                    <a:pt x="841" y="564"/>
                    <a:pt x="767" y="435"/>
                    <a:pt x="677" y="306"/>
                  </a:cubicBezTo>
                  <a:cubicBezTo>
                    <a:pt x="597" y="206"/>
                    <a:pt x="518" y="87"/>
                    <a:pt x="339" y="7"/>
                  </a:cubicBezTo>
                  <a:cubicBezTo>
                    <a:pt x="325" y="3"/>
                    <a:pt x="306" y="0"/>
                    <a:pt x="28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41;p17">
              <a:extLst>
                <a:ext uri="{FF2B5EF4-FFF2-40B4-BE49-F238E27FC236}">
                  <a16:creationId xmlns:a16="http://schemas.microsoft.com/office/drawing/2014/main" id="{C686221C-A419-F76B-7C1D-0EA2C4778373}"/>
                </a:ext>
              </a:extLst>
            </p:cNvPr>
            <p:cNvSpPr/>
            <p:nvPr/>
          </p:nvSpPr>
          <p:spPr>
            <a:xfrm>
              <a:off x="1329617" y="4474626"/>
              <a:ext cx="31679" cy="28102"/>
            </a:xfrm>
            <a:custGeom>
              <a:avLst/>
              <a:gdLst/>
              <a:ahLst/>
              <a:cxnLst/>
              <a:rect l="l" t="t" r="r" b="b"/>
              <a:pathLst>
                <a:path w="797" h="707" extrusionOk="0">
                  <a:moveTo>
                    <a:pt x="390" y="1"/>
                  </a:moveTo>
                  <a:cubicBezTo>
                    <a:pt x="358" y="1"/>
                    <a:pt x="327" y="6"/>
                    <a:pt x="299" y="16"/>
                  </a:cubicBezTo>
                  <a:cubicBezTo>
                    <a:pt x="120" y="76"/>
                    <a:pt x="1" y="275"/>
                    <a:pt x="60" y="454"/>
                  </a:cubicBezTo>
                  <a:cubicBezTo>
                    <a:pt x="94" y="587"/>
                    <a:pt x="239" y="707"/>
                    <a:pt x="390" y="707"/>
                  </a:cubicBezTo>
                  <a:cubicBezTo>
                    <a:pt x="420" y="707"/>
                    <a:pt x="449" y="702"/>
                    <a:pt x="478" y="692"/>
                  </a:cubicBezTo>
                  <a:cubicBezTo>
                    <a:pt x="657" y="653"/>
                    <a:pt x="796" y="414"/>
                    <a:pt x="757" y="255"/>
                  </a:cubicBezTo>
                  <a:cubicBezTo>
                    <a:pt x="707" y="107"/>
                    <a:pt x="537" y="1"/>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42;p17">
              <a:extLst>
                <a:ext uri="{FF2B5EF4-FFF2-40B4-BE49-F238E27FC236}">
                  <a16:creationId xmlns:a16="http://schemas.microsoft.com/office/drawing/2014/main" id="{9DAC9093-A62D-5244-574C-6E3EFD391F23}"/>
                </a:ext>
              </a:extLst>
            </p:cNvPr>
            <p:cNvSpPr/>
            <p:nvPr/>
          </p:nvSpPr>
          <p:spPr>
            <a:xfrm>
              <a:off x="1422908" y="4488379"/>
              <a:ext cx="34820" cy="20947"/>
            </a:xfrm>
            <a:custGeom>
              <a:avLst/>
              <a:gdLst/>
              <a:ahLst/>
              <a:cxnLst/>
              <a:rect l="l" t="t" r="r" b="b"/>
              <a:pathLst>
                <a:path w="876" h="527" extrusionOk="0">
                  <a:moveTo>
                    <a:pt x="734" y="1"/>
                  </a:moveTo>
                  <a:cubicBezTo>
                    <a:pt x="634" y="1"/>
                    <a:pt x="486" y="24"/>
                    <a:pt x="339" y="108"/>
                  </a:cubicBezTo>
                  <a:cubicBezTo>
                    <a:pt x="61" y="247"/>
                    <a:pt x="1" y="525"/>
                    <a:pt x="41" y="525"/>
                  </a:cubicBezTo>
                  <a:cubicBezTo>
                    <a:pt x="44" y="526"/>
                    <a:pt x="46" y="527"/>
                    <a:pt x="49" y="527"/>
                  </a:cubicBezTo>
                  <a:cubicBezTo>
                    <a:pt x="110" y="527"/>
                    <a:pt x="210" y="341"/>
                    <a:pt x="419" y="227"/>
                  </a:cubicBezTo>
                  <a:cubicBezTo>
                    <a:pt x="638" y="108"/>
                    <a:pt x="856" y="68"/>
                    <a:pt x="856" y="28"/>
                  </a:cubicBezTo>
                  <a:cubicBezTo>
                    <a:pt x="875" y="19"/>
                    <a:pt x="823" y="1"/>
                    <a:pt x="734"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43;p17">
              <a:extLst>
                <a:ext uri="{FF2B5EF4-FFF2-40B4-BE49-F238E27FC236}">
                  <a16:creationId xmlns:a16="http://schemas.microsoft.com/office/drawing/2014/main" id="{791E2ED6-6ACA-00F4-5817-0CB3DA9041AC}"/>
                </a:ext>
              </a:extLst>
            </p:cNvPr>
            <p:cNvSpPr/>
            <p:nvPr/>
          </p:nvSpPr>
          <p:spPr>
            <a:xfrm>
              <a:off x="1470369" y="4504279"/>
              <a:ext cx="24564" cy="27943"/>
            </a:xfrm>
            <a:custGeom>
              <a:avLst/>
              <a:gdLst/>
              <a:ahLst/>
              <a:cxnLst/>
              <a:rect l="l" t="t" r="r" b="b"/>
              <a:pathLst>
                <a:path w="618" h="703" extrusionOk="0">
                  <a:moveTo>
                    <a:pt x="567" y="1"/>
                  </a:moveTo>
                  <a:cubicBezTo>
                    <a:pt x="485" y="1"/>
                    <a:pt x="316" y="65"/>
                    <a:pt x="199" y="225"/>
                  </a:cubicBezTo>
                  <a:cubicBezTo>
                    <a:pt x="1" y="444"/>
                    <a:pt x="20" y="702"/>
                    <a:pt x="60" y="702"/>
                  </a:cubicBezTo>
                  <a:cubicBezTo>
                    <a:pt x="100" y="702"/>
                    <a:pt x="140" y="503"/>
                    <a:pt x="299" y="324"/>
                  </a:cubicBezTo>
                  <a:cubicBezTo>
                    <a:pt x="438" y="145"/>
                    <a:pt x="617" y="66"/>
                    <a:pt x="617" y="26"/>
                  </a:cubicBezTo>
                  <a:cubicBezTo>
                    <a:pt x="617" y="10"/>
                    <a:pt x="598" y="1"/>
                    <a:pt x="56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44;p17">
              <a:extLst>
                <a:ext uri="{FF2B5EF4-FFF2-40B4-BE49-F238E27FC236}">
                  <a16:creationId xmlns:a16="http://schemas.microsoft.com/office/drawing/2014/main" id="{F2661A79-9505-1230-0A2A-B4DF1F8433CB}"/>
                </a:ext>
              </a:extLst>
            </p:cNvPr>
            <p:cNvSpPr/>
            <p:nvPr/>
          </p:nvSpPr>
          <p:spPr>
            <a:xfrm>
              <a:off x="1512264" y="4519940"/>
              <a:ext cx="19834" cy="29652"/>
            </a:xfrm>
            <a:custGeom>
              <a:avLst/>
              <a:gdLst/>
              <a:ahLst/>
              <a:cxnLst/>
              <a:rect l="l" t="t" r="r" b="b"/>
              <a:pathLst>
                <a:path w="499" h="746" extrusionOk="0">
                  <a:moveTo>
                    <a:pt x="455" y="0"/>
                  </a:moveTo>
                  <a:cubicBezTo>
                    <a:pt x="391" y="0"/>
                    <a:pt x="224" y="91"/>
                    <a:pt x="140" y="308"/>
                  </a:cubicBezTo>
                  <a:cubicBezTo>
                    <a:pt x="1" y="547"/>
                    <a:pt x="61" y="746"/>
                    <a:pt x="100" y="746"/>
                  </a:cubicBezTo>
                  <a:cubicBezTo>
                    <a:pt x="140" y="746"/>
                    <a:pt x="160" y="567"/>
                    <a:pt x="279" y="368"/>
                  </a:cubicBezTo>
                  <a:cubicBezTo>
                    <a:pt x="379" y="169"/>
                    <a:pt x="498" y="30"/>
                    <a:pt x="478" y="10"/>
                  </a:cubicBezTo>
                  <a:cubicBezTo>
                    <a:pt x="475" y="4"/>
                    <a:pt x="467" y="0"/>
                    <a:pt x="45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45;p17">
              <a:extLst>
                <a:ext uri="{FF2B5EF4-FFF2-40B4-BE49-F238E27FC236}">
                  <a16:creationId xmlns:a16="http://schemas.microsoft.com/office/drawing/2014/main" id="{BBF20544-5E63-D5F3-B3EA-7BF539920E6D}"/>
                </a:ext>
              </a:extLst>
            </p:cNvPr>
            <p:cNvSpPr/>
            <p:nvPr/>
          </p:nvSpPr>
          <p:spPr>
            <a:xfrm>
              <a:off x="1415793" y="4441952"/>
              <a:ext cx="39550" cy="8387"/>
            </a:xfrm>
            <a:custGeom>
              <a:avLst/>
              <a:gdLst/>
              <a:ahLst/>
              <a:cxnLst/>
              <a:rect l="l" t="t" r="r" b="b"/>
              <a:pathLst>
                <a:path w="995" h="211" extrusionOk="0">
                  <a:moveTo>
                    <a:pt x="549" y="0"/>
                  </a:moveTo>
                  <a:cubicBezTo>
                    <a:pt x="526" y="0"/>
                    <a:pt x="503" y="1"/>
                    <a:pt x="478" y="3"/>
                  </a:cubicBezTo>
                  <a:cubicBezTo>
                    <a:pt x="200" y="3"/>
                    <a:pt x="1" y="182"/>
                    <a:pt x="21" y="202"/>
                  </a:cubicBezTo>
                  <a:cubicBezTo>
                    <a:pt x="24" y="208"/>
                    <a:pt x="32" y="211"/>
                    <a:pt x="45" y="211"/>
                  </a:cubicBezTo>
                  <a:cubicBezTo>
                    <a:pt x="109" y="211"/>
                    <a:pt x="283" y="142"/>
                    <a:pt x="498" y="142"/>
                  </a:cubicBezTo>
                  <a:cubicBezTo>
                    <a:pt x="526" y="140"/>
                    <a:pt x="553" y="139"/>
                    <a:pt x="580" y="139"/>
                  </a:cubicBezTo>
                  <a:cubicBezTo>
                    <a:pt x="717" y="139"/>
                    <a:pt x="834" y="164"/>
                    <a:pt x="906" y="164"/>
                  </a:cubicBezTo>
                  <a:cubicBezTo>
                    <a:pt x="940" y="164"/>
                    <a:pt x="964" y="159"/>
                    <a:pt x="976" y="142"/>
                  </a:cubicBezTo>
                  <a:cubicBezTo>
                    <a:pt x="994" y="105"/>
                    <a:pt x="826" y="0"/>
                    <a:pt x="549"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46;p17">
              <a:extLst>
                <a:ext uri="{FF2B5EF4-FFF2-40B4-BE49-F238E27FC236}">
                  <a16:creationId xmlns:a16="http://schemas.microsoft.com/office/drawing/2014/main" id="{7E52AD74-A86A-C516-15FC-C736E3932983}"/>
                </a:ext>
              </a:extLst>
            </p:cNvPr>
            <p:cNvSpPr/>
            <p:nvPr/>
          </p:nvSpPr>
          <p:spPr>
            <a:xfrm>
              <a:off x="1281402" y="4343971"/>
              <a:ext cx="175569" cy="32474"/>
            </a:xfrm>
            <a:custGeom>
              <a:avLst/>
              <a:gdLst/>
              <a:ahLst/>
              <a:cxnLst/>
              <a:rect l="l" t="t" r="r" b="b"/>
              <a:pathLst>
                <a:path w="4417" h="817" extrusionOk="0">
                  <a:moveTo>
                    <a:pt x="4416" y="1"/>
                  </a:moveTo>
                  <a:lnTo>
                    <a:pt x="0" y="61"/>
                  </a:lnTo>
                  <a:lnTo>
                    <a:pt x="0" y="797"/>
                  </a:lnTo>
                  <a:lnTo>
                    <a:pt x="4396" y="816"/>
                  </a:lnTo>
                  <a:lnTo>
                    <a:pt x="441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47;p17">
              <a:extLst>
                <a:ext uri="{FF2B5EF4-FFF2-40B4-BE49-F238E27FC236}">
                  <a16:creationId xmlns:a16="http://schemas.microsoft.com/office/drawing/2014/main" id="{FF6927D0-1736-174D-BC91-A80709B0D624}"/>
                </a:ext>
              </a:extLst>
            </p:cNvPr>
            <p:cNvSpPr/>
            <p:nvPr/>
          </p:nvSpPr>
          <p:spPr>
            <a:xfrm>
              <a:off x="1400768" y="4381931"/>
              <a:ext cx="55409" cy="30328"/>
            </a:xfrm>
            <a:custGeom>
              <a:avLst/>
              <a:gdLst/>
              <a:ahLst/>
              <a:cxnLst/>
              <a:rect l="l" t="t" r="r" b="b"/>
              <a:pathLst>
                <a:path w="1394" h="763" extrusionOk="0">
                  <a:moveTo>
                    <a:pt x="307" y="172"/>
                  </a:moveTo>
                  <a:cubicBezTo>
                    <a:pt x="337" y="172"/>
                    <a:pt x="374" y="182"/>
                    <a:pt x="419" y="200"/>
                  </a:cubicBezTo>
                  <a:cubicBezTo>
                    <a:pt x="498" y="220"/>
                    <a:pt x="598" y="239"/>
                    <a:pt x="677" y="259"/>
                  </a:cubicBezTo>
                  <a:cubicBezTo>
                    <a:pt x="817" y="339"/>
                    <a:pt x="976" y="418"/>
                    <a:pt x="1075" y="498"/>
                  </a:cubicBezTo>
                  <a:cubicBezTo>
                    <a:pt x="1177" y="570"/>
                    <a:pt x="1253" y="646"/>
                    <a:pt x="1306" y="699"/>
                  </a:cubicBezTo>
                  <a:lnTo>
                    <a:pt x="1306" y="699"/>
                  </a:lnTo>
                  <a:cubicBezTo>
                    <a:pt x="1236" y="688"/>
                    <a:pt x="1119" y="674"/>
                    <a:pt x="996" y="637"/>
                  </a:cubicBezTo>
                  <a:cubicBezTo>
                    <a:pt x="876" y="598"/>
                    <a:pt x="717" y="538"/>
                    <a:pt x="578" y="458"/>
                  </a:cubicBezTo>
                  <a:cubicBezTo>
                    <a:pt x="478" y="438"/>
                    <a:pt x="399" y="399"/>
                    <a:pt x="339" y="339"/>
                  </a:cubicBezTo>
                  <a:cubicBezTo>
                    <a:pt x="279" y="319"/>
                    <a:pt x="260" y="299"/>
                    <a:pt x="220" y="259"/>
                  </a:cubicBezTo>
                  <a:lnTo>
                    <a:pt x="220" y="220"/>
                  </a:lnTo>
                  <a:cubicBezTo>
                    <a:pt x="242" y="187"/>
                    <a:pt x="270" y="172"/>
                    <a:pt x="307" y="172"/>
                  </a:cubicBezTo>
                  <a:close/>
                  <a:moveTo>
                    <a:pt x="260" y="1"/>
                  </a:moveTo>
                  <a:cubicBezTo>
                    <a:pt x="180" y="1"/>
                    <a:pt x="100" y="21"/>
                    <a:pt x="61" y="100"/>
                  </a:cubicBezTo>
                  <a:cubicBezTo>
                    <a:pt x="1" y="140"/>
                    <a:pt x="21" y="259"/>
                    <a:pt x="81" y="319"/>
                  </a:cubicBezTo>
                  <a:cubicBezTo>
                    <a:pt x="100" y="359"/>
                    <a:pt x="160" y="399"/>
                    <a:pt x="200" y="418"/>
                  </a:cubicBezTo>
                  <a:cubicBezTo>
                    <a:pt x="279" y="498"/>
                    <a:pt x="379" y="518"/>
                    <a:pt x="459" y="558"/>
                  </a:cubicBezTo>
                  <a:cubicBezTo>
                    <a:pt x="618" y="637"/>
                    <a:pt x="777" y="697"/>
                    <a:pt x="916" y="717"/>
                  </a:cubicBezTo>
                  <a:cubicBezTo>
                    <a:pt x="1034" y="734"/>
                    <a:pt x="1134" y="740"/>
                    <a:pt x="1210" y="740"/>
                  </a:cubicBezTo>
                  <a:cubicBezTo>
                    <a:pt x="1267" y="740"/>
                    <a:pt x="1311" y="736"/>
                    <a:pt x="1339" y="731"/>
                  </a:cubicBezTo>
                  <a:lnTo>
                    <a:pt x="1339" y="731"/>
                  </a:lnTo>
                  <a:cubicBezTo>
                    <a:pt x="1360" y="751"/>
                    <a:pt x="1375" y="763"/>
                    <a:pt x="1384" y="763"/>
                  </a:cubicBezTo>
                  <a:cubicBezTo>
                    <a:pt x="1388" y="763"/>
                    <a:pt x="1391" y="761"/>
                    <a:pt x="1393" y="757"/>
                  </a:cubicBezTo>
                  <a:cubicBezTo>
                    <a:pt x="1393" y="737"/>
                    <a:pt x="1314" y="598"/>
                    <a:pt x="1115" y="399"/>
                  </a:cubicBezTo>
                  <a:cubicBezTo>
                    <a:pt x="996" y="299"/>
                    <a:pt x="876" y="200"/>
                    <a:pt x="697" y="120"/>
                  </a:cubicBezTo>
                  <a:cubicBezTo>
                    <a:pt x="618" y="60"/>
                    <a:pt x="538" y="41"/>
                    <a:pt x="419" y="21"/>
                  </a:cubicBezTo>
                  <a:cubicBezTo>
                    <a:pt x="379" y="1"/>
                    <a:pt x="319" y="1"/>
                    <a:pt x="260"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48;p17">
              <a:extLst>
                <a:ext uri="{FF2B5EF4-FFF2-40B4-BE49-F238E27FC236}">
                  <a16:creationId xmlns:a16="http://schemas.microsoft.com/office/drawing/2014/main" id="{AA24226B-086C-A032-3E96-89451CAAC92D}"/>
                </a:ext>
              </a:extLst>
            </p:cNvPr>
            <p:cNvSpPr/>
            <p:nvPr/>
          </p:nvSpPr>
          <p:spPr>
            <a:xfrm>
              <a:off x="1448228" y="4356651"/>
              <a:ext cx="30090" cy="56959"/>
            </a:xfrm>
            <a:custGeom>
              <a:avLst/>
              <a:gdLst/>
              <a:ahLst/>
              <a:cxnLst/>
              <a:rect l="l" t="t" r="r" b="b"/>
              <a:pathLst>
                <a:path w="757" h="1433" extrusionOk="0">
                  <a:moveTo>
                    <a:pt x="478" y="0"/>
                  </a:moveTo>
                  <a:cubicBezTo>
                    <a:pt x="299" y="40"/>
                    <a:pt x="219" y="139"/>
                    <a:pt x="180" y="239"/>
                  </a:cubicBezTo>
                  <a:cubicBezTo>
                    <a:pt x="120" y="318"/>
                    <a:pt x="80" y="398"/>
                    <a:pt x="60" y="497"/>
                  </a:cubicBezTo>
                  <a:cubicBezTo>
                    <a:pt x="1" y="696"/>
                    <a:pt x="1" y="856"/>
                    <a:pt x="1" y="995"/>
                  </a:cubicBezTo>
                  <a:cubicBezTo>
                    <a:pt x="20" y="1273"/>
                    <a:pt x="100" y="1432"/>
                    <a:pt x="120" y="1432"/>
                  </a:cubicBezTo>
                  <a:cubicBezTo>
                    <a:pt x="160" y="1432"/>
                    <a:pt x="100" y="1253"/>
                    <a:pt x="160" y="1035"/>
                  </a:cubicBezTo>
                  <a:cubicBezTo>
                    <a:pt x="180" y="895"/>
                    <a:pt x="199" y="756"/>
                    <a:pt x="259" y="577"/>
                  </a:cubicBezTo>
                  <a:cubicBezTo>
                    <a:pt x="279" y="497"/>
                    <a:pt x="299" y="398"/>
                    <a:pt x="359" y="338"/>
                  </a:cubicBezTo>
                  <a:cubicBezTo>
                    <a:pt x="379" y="259"/>
                    <a:pt x="458" y="179"/>
                    <a:pt x="498" y="179"/>
                  </a:cubicBezTo>
                  <a:cubicBezTo>
                    <a:pt x="518" y="179"/>
                    <a:pt x="558" y="259"/>
                    <a:pt x="577" y="358"/>
                  </a:cubicBezTo>
                  <a:lnTo>
                    <a:pt x="577" y="597"/>
                  </a:lnTo>
                  <a:cubicBezTo>
                    <a:pt x="558" y="776"/>
                    <a:pt x="498" y="935"/>
                    <a:pt x="418" y="1035"/>
                  </a:cubicBezTo>
                  <a:cubicBezTo>
                    <a:pt x="299" y="1253"/>
                    <a:pt x="140" y="1333"/>
                    <a:pt x="160" y="1353"/>
                  </a:cubicBezTo>
                  <a:cubicBezTo>
                    <a:pt x="180" y="1353"/>
                    <a:pt x="359" y="1293"/>
                    <a:pt x="518" y="1074"/>
                  </a:cubicBezTo>
                  <a:cubicBezTo>
                    <a:pt x="617" y="955"/>
                    <a:pt x="697" y="796"/>
                    <a:pt x="717" y="597"/>
                  </a:cubicBezTo>
                  <a:cubicBezTo>
                    <a:pt x="756" y="497"/>
                    <a:pt x="756" y="398"/>
                    <a:pt x="717" y="299"/>
                  </a:cubicBezTo>
                  <a:cubicBezTo>
                    <a:pt x="697" y="259"/>
                    <a:pt x="697" y="179"/>
                    <a:pt x="677" y="139"/>
                  </a:cubicBezTo>
                  <a:cubicBezTo>
                    <a:pt x="657" y="80"/>
                    <a:pt x="577" y="0"/>
                    <a:pt x="47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49;p17">
              <a:extLst>
                <a:ext uri="{FF2B5EF4-FFF2-40B4-BE49-F238E27FC236}">
                  <a16:creationId xmlns:a16="http://schemas.microsoft.com/office/drawing/2014/main" id="{5B18A00A-ABF0-425E-630E-7293FD8E36CF}"/>
                </a:ext>
              </a:extLst>
            </p:cNvPr>
            <p:cNvSpPr/>
            <p:nvPr/>
          </p:nvSpPr>
          <p:spPr>
            <a:xfrm>
              <a:off x="666206" y="2296022"/>
              <a:ext cx="986038" cy="2052765"/>
            </a:xfrm>
            <a:custGeom>
              <a:avLst/>
              <a:gdLst/>
              <a:ahLst/>
              <a:cxnLst/>
              <a:rect l="l" t="t" r="r" b="b"/>
              <a:pathLst>
                <a:path w="24807" h="51644" extrusionOk="0">
                  <a:moveTo>
                    <a:pt x="11200" y="1"/>
                  </a:moveTo>
                  <a:cubicBezTo>
                    <a:pt x="11200" y="1"/>
                    <a:pt x="8356" y="4477"/>
                    <a:pt x="7958" y="6187"/>
                  </a:cubicBezTo>
                  <a:cubicBezTo>
                    <a:pt x="7600" y="7739"/>
                    <a:pt x="1393" y="41059"/>
                    <a:pt x="140" y="47962"/>
                  </a:cubicBezTo>
                  <a:cubicBezTo>
                    <a:pt x="1" y="48678"/>
                    <a:pt x="438" y="49355"/>
                    <a:pt x="1135" y="49593"/>
                  </a:cubicBezTo>
                  <a:lnTo>
                    <a:pt x="6724" y="51264"/>
                  </a:lnTo>
                  <a:cubicBezTo>
                    <a:pt x="6868" y="51311"/>
                    <a:pt x="7012" y="51333"/>
                    <a:pt x="7153" y="51333"/>
                  </a:cubicBezTo>
                  <a:cubicBezTo>
                    <a:pt x="7794" y="51333"/>
                    <a:pt x="8368" y="50878"/>
                    <a:pt x="8515" y="50210"/>
                  </a:cubicBezTo>
                  <a:lnTo>
                    <a:pt x="15418" y="17904"/>
                  </a:lnTo>
                  <a:lnTo>
                    <a:pt x="13408" y="49912"/>
                  </a:lnTo>
                  <a:cubicBezTo>
                    <a:pt x="13370" y="50863"/>
                    <a:pt x="14108" y="51644"/>
                    <a:pt x="15031" y="51644"/>
                  </a:cubicBezTo>
                  <a:cubicBezTo>
                    <a:pt x="15053" y="51644"/>
                    <a:pt x="15076" y="51643"/>
                    <a:pt x="15099" y="51642"/>
                  </a:cubicBezTo>
                  <a:lnTo>
                    <a:pt x="20590" y="51483"/>
                  </a:lnTo>
                  <a:cubicBezTo>
                    <a:pt x="21445" y="51443"/>
                    <a:pt x="22141" y="50787"/>
                    <a:pt x="22181" y="49931"/>
                  </a:cubicBezTo>
                  <a:cubicBezTo>
                    <a:pt x="22658" y="42213"/>
                    <a:pt x="24807" y="7162"/>
                    <a:pt x="24369" y="6068"/>
                  </a:cubicBezTo>
                  <a:cubicBezTo>
                    <a:pt x="23912" y="4835"/>
                    <a:pt x="22619" y="518"/>
                    <a:pt x="22619" y="518"/>
                  </a:cubicBezTo>
                  <a:lnTo>
                    <a:pt x="11200"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50;p17">
              <a:extLst>
                <a:ext uri="{FF2B5EF4-FFF2-40B4-BE49-F238E27FC236}">
                  <a16:creationId xmlns:a16="http://schemas.microsoft.com/office/drawing/2014/main" id="{F0189A74-09C2-CD0F-9117-E5B80660CD38}"/>
                </a:ext>
              </a:extLst>
            </p:cNvPr>
            <p:cNvSpPr/>
            <p:nvPr/>
          </p:nvSpPr>
          <p:spPr>
            <a:xfrm>
              <a:off x="688346" y="4130479"/>
              <a:ext cx="333727" cy="98099"/>
            </a:xfrm>
            <a:custGeom>
              <a:avLst/>
              <a:gdLst/>
              <a:ahLst/>
              <a:cxnLst/>
              <a:rect l="l" t="t" r="r" b="b"/>
              <a:pathLst>
                <a:path w="8396" h="2468" extrusionOk="0">
                  <a:moveTo>
                    <a:pt x="1" y="1"/>
                  </a:moveTo>
                  <a:cubicBezTo>
                    <a:pt x="1" y="1"/>
                    <a:pt x="120" y="41"/>
                    <a:pt x="319" y="140"/>
                  </a:cubicBezTo>
                  <a:cubicBezTo>
                    <a:pt x="518" y="220"/>
                    <a:pt x="816" y="339"/>
                    <a:pt x="1194" y="498"/>
                  </a:cubicBezTo>
                  <a:cubicBezTo>
                    <a:pt x="1910" y="797"/>
                    <a:pt x="2965" y="1135"/>
                    <a:pt x="4118" y="1493"/>
                  </a:cubicBezTo>
                  <a:cubicBezTo>
                    <a:pt x="5292" y="1811"/>
                    <a:pt x="6366" y="2090"/>
                    <a:pt x="7142" y="2229"/>
                  </a:cubicBezTo>
                  <a:cubicBezTo>
                    <a:pt x="7500" y="2308"/>
                    <a:pt x="7838" y="2388"/>
                    <a:pt x="8057" y="2408"/>
                  </a:cubicBezTo>
                  <a:cubicBezTo>
                    <a:pt x="8276" y="2468"/>
                    <a:pt x="8395" y="2468"/>
                    <a:pt x="8395" y="2468"/>
                  </a:cubicBezTo>
                  <a:cubicBezTo>
                    <a:pt x="8395" y="2468"/>
                    <a:pt x="8296" y="2448"/>
                    <a:pt x="8077" y="2368"/>
                  </a:cubicBezTo>
                  <a:cubicBezTo>
                    <a:pt x="7838" y="2289"/>
                    <a:pt x="7540" y="2209"/>
                    <a:pt x="7162" y="2129"/>
                  </a:cubicBezTo>
                  <a:cubicBezTo>
                    <a:pt x="6386" y="1930"/>
                    <a:pt x="5352" y="1692"/>
                    <a:pt x="4178" y="1334"/>
                  </a:cubicBezTo>
                  <a:cubicBezTo>
                    <a:pt x="3004" y="995"/>
                    <a:pt x="1970" y="637"/>
                    <a:pt x="1214" y="399"/>
                  </a:cubicBezTo>
                  <a:lnTo>
                    <a:pt x="319" y="100"/>
                  </a:lnTo>
                  <a:cubicBezTo>
                    <a:pt x="120" y="21"/>
                    <a:pt x="1" y="1"/>
                    <a:pt x="1"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51;p17">
              <a:extLst>
                <a:ext uri="{FF2B5EF4-FFF2-40B4-BE49-F238E27FC236}">
                  <a16:creationId xmlns:a16="http://schemas.microsoft.com/office/drawing/2014/main" id="{76C3C990-0C39-CA29-87AC-B8AD19B758F6}"/>
                </a:ext>
              </a:extLst>
            </p:cNvPr>
            <p:cNvSpPr/>
            <p:nvPr/>
          </p:nvSpPr>
          <p:spPr>
            <a:xfrm>
              <a:off x="728811" y="4094864"/>
              <a:ext cx="18880" cy="52428"/>
            </a:xfrm>
            <a:custGeom>
              <a:avLst/>
              <a:gdLst/>
              <a:ahLst/>
              <a:cxnLst/>
              <a:rect l="l" t="t" r="r" b="b"/>
              <a:pathLst>
                <a:path w="475" h="1319" extrusionOk="0">
                  <a:moveTo>
                    <a:pt x="153" y="1"/>
                  </a:moveTo>
                  <a:cubicBezTo>
                    <a:pt x="110" y="1"/>
                    <a:pt x="0" y="312"/>
                    <a:pt x="97" y="698"/>
                  </a:cubicBezTo>
                  <a:cubicBezTo>
                    <a:pt x="171" y="1069"/>
                    <a:pt x="383" y="1319"/>
                    <a:pt x="444" y="1319"/>
                  </a:cubicBezTo>
                  <a:cubicBezTo>
                    <a:pt x="448" y="1319"/>
                    <a:pt x="452" y="1317"/>
                    <a:pt x="455" y="1315"/>
                  </a:cubicBezTo>
                  <a:cubicBezTo>
                    <a:pt x="475" y="1295"/>
                    <a:pt x="296" y="1056"/>
                    <a:pt x="216" y="678"/>
                  </a:cubicBezTo>
                  <a:cubicBezTo>
                    <a:pt x="156" y="320"/>
                    <a:pt x="196" y="2"/>
                    <a:pt x="156" y="2"/>
                  </a:cubicBezTo>
                  <a:cubicBezTo>
                    <a:pt x="155" y="1"/>
                    <a:pt x="154" y="1"/>
                    <a:pt x="153"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52;p17">
              <a:extLst>
                <a:ext uri="{FF2B5EF4-FFF2-40B4-BE49-F238E27FC236}">
                  <a16:creationId xmlns:a16="http://schemas.microsoft.com/office/drawing/2014/main" id="{433CCF4D-FBF0-508D-9B98-AC4CE4427542}"/>
                </a:ext>
              </a:extLst>
            </p:cNvPr>
            <p:cNvSpPr/>
            <p:nvPr/>
          </p:nvSpPr>
          <p:spPr>
            <a:xfrm>
              <a:off x="758742" y="4099674"/>
              <a:ext cx="17410" cy="50639"/>
            </a:xfrm>
            <a:custGeom>
              <a:avLst/>
              <a:gdLst/>
              <a:ahLst/>
              <a:cxnLst/>
              <a:rect l="l" t="t" r="r" b="b"/>
              <a:pathLst>
                <a:path w="438" h="1274" extrusionOk="0">
                  <a:moveTo>
                    <a:pt x="398" y="0"/>
                  </a:moveTo>
                  <a:cubicBezTo>
                    <a:pt x="338" y="0"/>
                    <a:pt x="299" y="298"/>
                    <a:pt x="199" y="656"/>
                  </a:cubicBezTo>
                  <a:cubicBezTo>
                    <a:pt x="100" y="995"/>
                    <a:pt x="0" y="1253"/>
                    <a:pt x="20" y="1273"/>
                  </a:cubicBezTo>
                  <a:cubicBezTo>
                    <a:pt x="40" y="1273"/>
                    <a:pt x="219" y="1034"/>
                    <a:pt x="318" y="676"/>
                  </a:cubicBezTo>
                  <a:cubicBezTo>
                    <a:pt x="438" y="298"/>
                    <a:pt x="418" y="0"/>
                    <a:pt x="398"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53;p17">
              <a:extLst>
                <a:ext uri="{FF2B5EF4-FFF2-40B4-BE49-F238E27FC236}">
                  <a16:creationId xmlns:a16="http://schemas.microsoft.com/office/drawing/2014/main" id="{AD9EFDCB-B6B7-6566-11F4-59674A82B2ED}"/>
                </a:ext>
              </a:extLst>
            </p:cNvPr>
            <p:cNvSpPr/>
            <p:nvPr/>
          </p:nvSpPr>
          <p:spPr>
            <a:xfrm>
              <a:off x="1471164" y="4166849"/>
              <a:ext cx="9540" cy="46704"/>
            </a:xfrm>
            <a:custGeom>
              <a:avLst/>
              <a:gdLst/>
              <a:ahLst/>
              <a:cxnLst/>
              <a:rect l="l" t="t" r="r" b="b"/>
              <a:pathLst>
                <a:path w="240" h="1175" extrusionOk="0">
                  <a:moveTo>
                    <a:pt x="20" y="1"/>
                  </a:moveTo>
                  <a:lnTo>
                    <a:pt x="20" y="1"/>
                  </a:lnTo>
                  <a:cubicBezTo>
                    <a:pt x="0" y="1"/>
                    <a:pt x="20" y="279"/>
                    <a:pt x="40" y="598"/>
                  </a:cubicBezTo>
                  <a:cubicBezTo>
                    <a:pt x="100" y="936"/>
                    <a:pt x="179" y="1175"/>
                    <a:pt x="199" y="1175"/>
                  </a:cubicBezTo>
                  <a:cubicBezTo>
                    <a:pt x="239" y="1175"/>
                    <a:pt x="219" y="896"/>
                    <a:pt x="179" y="578"/>
                  </a:cubicBezTo>
                  <a:cubicBezTo>
                    <a:pt x="120" y="260"/>
                    <a:pt x="40" y="1"/>
                    <a:pt x="20"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54;p17">
              <a:extLst>
                <a:ext uri="{FF2B5EF4-FFF2-40B4-BE49-F238E27FC236}">
                  <a16:creationId xmlns:a16="http://schemas.microsoft.com/office/drawing/2014/main" id="{56FB6C49-9818-5D3A-8711-F86820FEC563}"/>
                </a:ext>
              </a:extLst>
            </p:cNvPr>
            <p:cNvSpPr/>
            <p:nvPr/>
          </p:nvSpPr>
          <p:spPr>
            <a:xfrm>
              <a:off x="1495689" y="4154209"/>
              <a:ext cx="4770" cy="49844"/>
            </a:xfrm>
            <a:custGeom>
              <a:avLst/>
              <a:gdLst/>
              <a:ahLst/>
              <a:cxnLst/>
              <a:rect l="l" t="t" r="r" b="b"/>
              <a:pathLst>
                <a:path w="120" h="1254" extrusionOk="0">
                  <a:moveTo>
                    <a:pt x="80" y="1"/>
                  </a:moveTo>
                  <a:cubicBezTo>
                    <a:pt x="60" y="1"/>
                    <a:pt x="20" y="299"/>
                    <a:pt x="0" y="617"/>
                  </a:cubicBezTo>
                  <a:cubicBezTo>
                    <a:pt x="0" y="975"/>
                    <a:pt x="20" y="1254"/>
                    <a:pt x="60" y="1254"/>
                  </a:cubicBezTo>
                  <a:cubicBezTo>
                    <a:pt x="80" y="1254"/>
                    <a:pt x="119" y="975"/>
                    <a:pt x="119" y="617"/>
                  </a:cubicBezTo>
                  <a:cubicBezTo>
                    <a:pt x="119" y="279"/>
                    <a:pt x="100" y="1"/>
                    <a:pt x="80"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55;p17">
              <a:extLst>
                <a:ext uri="{FF2B5EF4-FFF2-40B4-BE49-F238E27FC236}">
                  <a16:creationId xmlns:a16="http://schemas.microsoft.com/office/drawing/2014/main" id="{BBBA4AED-673F-F383-2E6D-60C1E79ACF0F}"/>
                </a:ext>
              </a:extLst>
            </p:cNvPr>
            <p:cNvSpPr/>
            <p:nvPr/>
          </p:nvSpPr>
          <p:spPr>
            <a:xfrm>
              <a:off x="1278222" y="2358507"/>
              <a:ext cx="98099" cy="679260"/>
            </a:xfrm>
            <a:custGeom>
              <a:avLst/>
              <a:gdLst/>
              <a:ahLst/>
              <a:cxnLst/>
              <a:rect l="l" t="t" r="r" b="b"/>
              <a:pathLst>
                <a:path w="2468" h="17089" extrusionOk="0">
                  <a:moveTo>
                    <a:pt x="2467" y="0"/>
                  </a:moveTo>
                  <a:cubicBezTo>
                    <a:pt x="2467" y="0"/>
                    <a:pt x="2467" y="40"/>
                    <a:pt x="2447" y="179"/>
                  </a:cubicBezTo>
                  <a:cubicBezTo>
                    <a:pt x="2428" y="299"/>
                    <a:pt x="2428" y="478"/>
                    <a:pt x="2388" y="677"/>
                  </a:cubicBezTo>
                  <a:cubicBezTo>
                    <a:pt x="2368" y="1114"/>
                    <a:pt x="2328" y="1731"/>
                    <a:pt x="2249" y="2507"/>
                  </a:cubicBezTo>
                  <a:cubicBezTo>
                    <a:pt x="2089" y="4078"/>
                    <a:pt x="1871" y="6207"/>
                    <a:pt x="1532" y="8574"/>
                  </a:cubicBezTo>
                  <a:cubicBezTo>
                    <a:pt x="1174" y="10941"/>
                    <a:pt x="776" y="13050"/>
                    <a:pt x="478" y="14602"/>
                  </a:cubicBezTo>
                  <a:cubicBezTo>
                    <a:pt x="319" y="15338"/>
                    <a:pt x="200" y="15954"/>
                    <a:pt x="140" y="16412"/>
                  </a:cubicBezTo>
                  <a:cubicBezTo>
                    <a:pt x="80" y="16611"/>
                    <a:pt x="60" y="16790"/>
                    <a:pt x="21" y="16909"/>
                  </a:cubicBezTo>
                  <a:cubicBezTo>
                    <a:pt x="1" y="17028"/>
                    <a:pt x="1" y="17088"/>
                    <a:pt x="1" y="17088"/>
                  </a:cubicBezTo>
                  <a:cubicBezTo>
                    <a:pt x="1" y="17088"/>
                    <a:pt x="40" y="17009"/>
                    <a:pt x="60" y="16909"/>
                  </a:cubicBezTo>
                  <a:cubicBezTo>
                    <a:pt x="100" y="16790"/>
                    <a:pt x="140" y="16611"/>
                    <a:pt x="180" y="16412"/>
                  </a:cubicBezTo>
                  <a:cubicBezTo>
                    <a:pt x="279" y="15994"/>
                    <a:pt x="438" y="15357"/>
                    <a:pt x="578" y="14602"/>
                  </a:cubicBezTo>
                  <a:cubicBezTo>
                    <a:pt x="896" y="13070"/>
                    <a:pt x="1294" y="10941"/>
                    <a:pt x="1652" y="8574"/>
                  </a:cubicBezTo>
                  <a:cubicBezTo>
                    <a:pt x="1990" y="6207"/>
                    <a:pt x="2189" y="4078"/>
                    <a:pt x="2308" y="2507"/>
                  </a:cubicBezTo>
                  <a:cubicBezTo>
                    <a:pt x="2388" y="1731"/>
                    <a:pt x="2428" y="1114"/>
                    <a:pt x="2447" y="677"/>
                  </a:cubicBezTo>
                  <a:cubicBezTo>
                    <a:pt x="2467" y="478"/>
                    <a:pt x="2467" y="299"/>
                    <a:pt x="2467" y="179"/>
                  </a:cubicBezTo>
                  <a:lnTo>
                    <a:pt x="2467" y="0"/>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56;p17">
              <a:extLst>
                <a:ext uri="{FF2B5EF4-FFF2-40B4-BE49-F238E27FC236}">
                  <a16:creationId xmlns:a16="http://schemas.microsoft.com/office/drawing/2014/main" id="{BE334E38-B62B-9E57-4BD3-FD1E3517CCC0}"/>
                </a:ext>
              </a:extLst>
            </p:cNvPr>
            <p:cNvSpPr/>
            <p:nvPr/>
          </p:nvSpPr>
          <p:spPr>
            <a:xfrm>
              <a:off x="1085280" y="2344277"/>
              <a:ext cx="489501" cy="17887"/>
            </a:xfrm>
            <a:custGeom>
              <a:avLst/>
              <a:gdLst/>
              <a:ahLst/>
              <a:cxnLst/>
              <a:rect l="l" t="t" r="r" b="b"/>
              <a:pathLst>
                <a:path w="12315" h="450" extrusionOk="0">
                  <a:moveTo>
                    <a:pt x="1" y="0"/>
                  </a:moveTo>
                  <a:cubicBezTo>
                    <a:pt x="1" y="0"/>
                    <a:pt x="60" y="40"/>
                    <a:pt x="140" y="40"/>
                  </a:cubicBezTo>
                  <a:cubicBezTo>
                    <a:pt x="200" y="60"/>
                    <a:pt x="339" y="60"/>
                    <a:pt x="478" y="80"/>
                  </a:cubicBezTo>
                  <a:cubicBezTo>
                    <a:pt x="777" y="100"/>
                    <a:pt x="1254" y="139"/>
                    <a:pt x="1791" y="179"/>
                  </a:cubicBezTo>
                  <a:cubicBezTo>
                    <a:pt x="2885" y="279"/>
                    <a:pt x="4437" y="358"/>
                    <a:pt x="6148" y="398"/>
                  </a:cubicBezTo>
                  <a:cubicBezTo>
                    <a:pt x="7232" y="436"/>
                    <a:pt x="8253" y="450"/>
                    <a:pt x="9139" y="450"/>
                  </a:cubicBezTo>
                  <a:cubicBezTo>
                    <a:pt x="9650" y="450"/>
                    <a:pt x="10116" y="445"/>
                    <a:pt x="10524" y="438"/>
                  </a:cubicBezTo>
                  <a:cubicBezTo>
                    <a:pt x="11081" y="438"/>
                    <a:pt x="11519" y="438"/>
                    <a:pt x="11837" y="398"/>
                  </a:cubicBezTo>
                  <a:cubicBezTo>
                    <a:pt x="11976" y="378"/>
                    <a:pt x="12096" y="378"/>
                    <a:pt x="12195" y="378"/>
                  </a:cubicBezTo>
                  <a:cubicBezTo>
                    <a:pt x="12275" y="358"/>
                    <a:pt x="12314" y="358"/>
                    <a:pt x="12314" y="358"/>
                  </a:cubicBezTo>
                  <a:cubicBezTo>
                    <a:pt x="12314" y="348"/>
                    <a:pt x="12304" y="343"/>
                    <a:pt x="12282" y="343"/>
                  </a:cubicBezTo>
                  <a:cubicBezTo>
                    <a:pt x="12260" y="343"/>
                    <a:pt x="12225" y="348"/>
                    <a:pt x="12175" y="358"/>
                  </a:cubicBezTo>
                  <a:lnTo>
                    <a:pt x="10504" y="358"/>
                  </a:lnTo>
                  <a:cubicBezTo>
                    <a:pt x="9410" y="358"/>
                    <a:pt x="7839" y="338"/>
                    <a:pt x="6148" y="279"/>
                  </a:cubicBezTo>
                  <a:cubicBezTo>
                    <a:pt x="4457" y="239"/>
                    <a:pt x="2925" y="159"/>
                    <a:pt x="1791" y="100"/>
                  </a:cubicBezTo>
                  <a:cubicBezTo>
                    <a:pt x="1254" y="80"/>
                    <a:pt x="797" y="60"/>
                    <a:pt x="478" y="40"/>
                  </a:cubicBezTo>
                  <a:cubicBezTo>
                    <a:pt x="359" y="0"/>
                    <a:pt x="240" y="0"/>
                    <a:pt x="140"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57;p17">
              <a:extLst>
                <a:ext uri="{FF2B5EF4-FFF2-40B4-BE49-F238E27FC236}">
                  <a16:creationId xmlns:a16="http://schemas.microsoft.com/office/drawing/2014/main" id="{D5866C3B-74CF-A5D1-96E8-78105CE4F197}"/>
                </a:ext>
              </a:extLst>
            </p:cNvPr>
            <p:cNvSpPr/>
            <p:nvPr/>
          </p:nvSpPr>
          <p:spPr>
            <a:xfrm>
              <a:off x="1335937" y="2355327"/>
              <a:ext cx="77549" cy="402532"/>
            </a:xfrm>
            <a:custGeom>
              <a:avLst/>
              <a:gdLst/>
              <a:ahLst/>
              <a:cxnLst/>
              <a:rect l="l" t="t" r="r" b="b"/>
              <a:pathLst>
                <a:path w="1951" h="10127" extrusionOk="0">
                  <a:moveTo>
                    <a:pt x="1950" y="1"/>
                  </a:moveTo>
                  <a:cubicBezTo>
                    <a:pt x="1950" y="1"/>
                    <a:pt x="1930" y="160"/>
                    <a:pt x="1891" y="418"/>
                  </a:cubicBezTo>
                  <a:cubicBezTo>
                    <a:pt x="1851" y="717"/>
                    <a:pt x="1831" y="1095"/>
                    <a:pt x="1811" y="1572"/>
                  </a:cubicBezTo>
                  <a:cubicBezTo>
                    <a:pt x="1751" y="2547"/>
                    <a:pt x="1692" y="3880"/>
                    <a:pt x="1612" y="5372"/>
                  </a:cubicBezTo>
                  <a:cubicBezTo>
                    <a:pt x="1592" y="6128"/>
                    <a:pt x="1552" y="6824"/>
                    <a:pt x="1513" y="7460"/>
                  </a:cubicBezTo>
                  <a:cubicBezTo>
                    <a:pt x="1453" y="8077"/>
                    <a:pt x="1334" y="8654"/>
                    <a:pt x="1115" y="9072"/>
                  </a:cubicBezTo>
                  <a:cubicBezTo>
                    <a:pt x="896" y="9509"/>
                    <a:pt x="598" y="9768"/>
                    <a:pt x="359" y="9927"/>
                  </a:cubicBezTo>
                  <a:cubicBezTo>
                    <a:pt x="140" y="10066"/>
                    <a:pt x="1" y="10106"/>
                    <a:pt x="1" y="10126"/>
                  </a:cubicBezTo>
                  <a:cubicBezTo>
                    <a:pt x="1" y="10126"/>
                    <a:pt x="21" y="10126"/>
                    <a:pt x="100" y="10106"/>
                  </a:cubicBezTo>
                  <a:cubicBezTo>
                    <a:pt x="160" y="10066"/>
                    <a:pt x="259" y="10046"/>
                    <a:pt x="399" y="9967"/>
                  </a:cubicBezTo>
                  <a:cubicBezTo>
                    <a:pt x="637" y="9828"/>
                    <a:pt x="936" y="9549"/>
                    <a:pt x="1194" y="9131"/>
                  </a:cubicBezTo>
                  <a:cubicBezTo>
                    <a:pt x="1413" y="8674"/>
                    <a:pt x="1552" y="8117"/>
                    <a:pt x="1612" y="7460"/>
                  </a:cubicBezTo>
                  <a:cubicBezTo>
                    <a:pt x="1652" y="6824"/>
                    <a:pt x="1692" y="6128"/>
                    <a:pt x="1731" y="5372"/>
                  </a:cubicBezTo>
                  <a:cubicBezTo>
                    <a:pt x="1811" y="3880"/>
                    <a:pt x="1851" y="2547"/>
                    <a:pt x="1910" y="1572"/>
                  </a:cubicBezTo>
                  <a:cubicBezTo>
                    <a:pt x="1930" y="1095"/>
                    <a:pt x="1950" y="717"/>
                    <a:pt x="1950" y="418"/>
                  </a:cubicBezTo>
                  <a:lnTo>
                    <a:pt x="1950" y="1"/>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58;p17">
              <a:extLst>
                <a:ext uri="{FF2B5EF4-FFF2-40B4-BE49-F238E27FC236}">
                  <a16:creationId xmlns:a16="http://schemas.microsoft.com/office/drawing/2014/main" id="{343DA15F-CB53-8AEC-8383-8D123678DD83}"/>
                </a:ext>
              </a:extLst>
            </p:cNvPr>
            <p:cNvSpPr/>
            <p:nvPr/>
          </p:nvSpPr>
          <p:spPr>
            <a:xfrm>
              <a:off x="968259" y="2465233"/>
              <a:ext cx="191388" cy="179543"/>
            </a:xfrm>
            <a:custGeom>
              <a:avLst/>
              <a:gdLst/>
              <a:ahLst/>
              <a:cxnLst/>
              <a:rect l="l" t="t" r="r" b="b"/>
              <a:pathLst>
                <a:path w="4815" h="4517" extrusionOk="0">
                  <a:moveTo>
                    <a:pt x="4815" y="1"/>
                  </a:moveTo>
                  <a:cubicBezTo>
                    <a:pt x="4795" y="1"/>
                    <a:pt x="4795" y="419"/>
                    <a:pt x="4576" y="1035"/>
                  </a:cubicBezTo>
                  <a:cubicBezTo>
                    <a:pt x="4397" y="1652"/>
                    <a:pt x="3979" y="2507"/>
                    <a:pt x="3263" y="3184"/>
                  </a:cubicBezTo>
                  <a:cubicBezTo>
                    <a:pt x="2527" y="3860"/>
                    <a:pt x="1652" y="4198"/>
                    <a:pt x="1035" y="4357"/>
                  </a:cubicBezTo>
                  <a:cubicBezTo>
                    <a:pt x="418" y="4497"/>
                    <a:pt x="1" y="4477"/>
                    <a:pt x="1" y="4497"/>
                  </a:cubicBezTo>
                  <a:cubicBezTo>
                    <a:pt x="1" y="4516"/>
                    <a:pt x="120" y="4516"/>
                    <a:pt x="299" y="4516"/>
                  </a:cubicBezTo>
                  <a:cubicBezTo>
                    <a:pt x="458" y="4516"/>
                    <a:pt x="737" y="4516"/>
                    <a:pt x="1055" y="4457"/>
                  </a:cubicBezTo>
                  <a:cubicBezTo>
                    <a:pt x="1711" y="4317"/>
                    <a:pt x="2607" y="3979"/>
                    <a:pt x="3343" y="3283"/>
                  </a:cubicBezTo>
                  <a:cubicBezTo>
                    <a:pt x="4099" y="2587"/>
                    <a:pt x="4496" y="1712"/>
                    <a:pt x="4675" y="1075"/>
                  </a:cubicBezTo>
                  <a:cubicBezTo>
                    <a:pt x="4775" y="737"/>
                    <a:pt x="4795" y="478"/>
                    <a:pt x="4815" y="299"/>
                  </a:cubicBezTo>
                  <a:lnTo>
                    <a:pt x="4815" y="1"/>
                  </a:ln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59;p17">
              <a:extLst>
                <a:ext uri="{FF2B5EF4-FFF2-40B4-BE49-F238E27FC236}">
                  <a16:creationId xmlns:a16="http://schemas.microsoft.com/office/drawing/2014/main" id="{2D751C82-E477-6414-9461-B256566DA6D8}"/>
                </a:ext>
              </a:extLst>
            </p:cNvPr>
            <p:cNvSpPr/>
            <p:nvPr/>
          </p:nvSpPr>
          <p:spPr>
            <a:xfrm>
              <a:off x="1515444" y="2500054"/>
              <a:ext cx="117059" cy="151839"/>
            </a:xfrm>
            <a:custGeom>
              <a:avLst/>
              <a:gdLst/>
              <a:ahLst/>
              <a:cxnLst/>
              <a:rect l="l" t="t" r="r" b="b"/>
              <a:pathLst>
                <a:path w="2945" h="3820" extrusionOk="0">
                  <a:moveTo>
                    <a:pt x="0" y="0"/>
                  </a:moveTo>
                  <a:lnTo>
                    <a:pt x="0" y="199"/>
                  </a:lnTo>
                  <a:cubicBezTo>
                    <a:pt x="0" y="318"/>
                    <a:pt x="20" y="517"/>
                    <a:pt x="80" y="736"/>
                  </a:cubicBezTo>
                  <a:cubicBezTo>
                    <a:pt x="120" y="955"/>
                    <a:pt x="219" y="1233"/>
                    <a:pt x="359" y="1512"/>
                  </a:cubicBezTo>
                  <a:cubicBezTo>
                    <a:pt x="478" y="1810"/>
                    <a:pt x="657" y="2109"/>
                    <a:pt x="876" y="2387"/>
                  </a:cubicBezTo>
                  <a:cubicBezTo>
                    <a:pt x="1095" y="2646"/>
                    <a:pt x="1313" y="2904"/>
                    <a:pt x="1572" y="3103"/>
                  </a:cubicBezTo>
                  <a:cubicBezTo>
                    <a:pt x="1791" y="3302"/>
                    <a:pt x="2049" y="3441"/>
                    <a:pt x="2248" y="3541"/>
                  </a:cubicBezTo>
                  <a:cubicBezTo>
                    <a:pt x="2447" y="3680"/>
                    <a:pt x="2606" y="3720"/>
                    <a:pt x="2746" y="3760"/>
                  </a:cubicBezTo>
                  <a:cubicBezTo>
                    <a:pt x="2865" y="3819"/>
                    <a:pt x="2945" y="3819"/>
                    <a:pt x="2945" y="3819"/>
                  </a:cubicBezTo>
                  <a:cubicBezTo>
                    <a:pt x="2945" y="3800"/>
                    <a:pt x="2666" y="3700"/>
                    <a:pt x="2288" y="3441"/>
                  </a:cubicBezTo>
                  <a:cubicBezTo>
                    <a:pt x="2089" y="3322"/>
                    <a:pt x="1870" y="3163"/>
                    <a:pt x="1652" y="2964"/>
                  </a:cubicBezTo>
                  <a:cubicBezTo>
                    <a:pt x="1413" y="2765"/>
                    <a:pt x="1194" y="2546"/>
                    <a:pt x="975" y="2268"/>
                  </a:cubicBezTo>
                  <a:cubicBezTo>
                    <a:pt x="756" y="2009"/>
                    <a:pt x="577" y="1731"/>
                    <a:pt x="458" y="1452"/>
                  </a:cubicBezTo>
                  <a:cubicBezTo>
                    <a:pt x="319" y="1194"/>
                    <a:pt x="239" y="935"/>
                    <a:pt x="179" y="716"/>
                  </a:cubicBezTo>
                  <a:cubicBezTo>
                    <a:pt x="60" y="259"/>
                    <a:pt x="20" y="0"/>
                    <a:pt x="0"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60;p17">
              <a:extLst>
                <a:ext uri="{FF2B5EF4-FFF2-40B4-BE49-F238E27FC236}">
                  <a16:creationId xmlns:a16="http://schemas.microsoft.com/office/drawing/2014/main" id="{D485D9C7-B5C8-1F66-CE24-0BAD26C9484D}"/>
                </a:ext>
              </a:extLst>
            </p:cNvPr>
            <p:cNvSpPr/>
            <p:nvPr/>
          </p:nvSpPr>
          <p:spPr>
            <a:xfrm>
              <a:off x="886813" y="2497669"/>
              <a:ext cx="348752" cy="1687398"/>
            </a:xfrm>
            <a:custGeom>
              <a:avLst/>
              <a:gdLst/>
              <a:ahLst/>
              <a:cxnLst/>
              <a:rect l="l" t="t" r="r" b="b"/>
              <a:pathLst>
                <a:path w="8774" h="42452" extrusionOk="0">
                  <a:moveTo>
                    <a:pt x="8773" y="0"/>
                  </a:moveTo>
                  <a:cubicBezTo>
                    <a:pt x="8773" y="0"/>
                    <a:pt x="8773" y="60"/>
                    <a:pt x="8734" y="120"/>
                  </a:cubicBezTo>
                  <a:cubicBezTo>
                    <a:pt x="8734" y="199"/>
                    <a:pt x="8714" y="299"/>
                    <a:pt x="8674" y="458"/>
                  </a:cubicBezTo>
                  <a:cubicBezTo>
                    <a:pt x="8634" y="756"/>
                    <a:pt x="8555" y="1154"/>
                    <a:pt x="8475" y="1691"/>
                  </a:cubicBezTo>
                  <a:cubicBezTo>
                    <a:pt x="8336" y="2785"/>
                    <a:pt x="8077" y="4357"/>
                    <a:pt x="7759" y="6286"/>
                  </a:cubicBezTo>
                  <a:cubicBezTo>
                    <a:pt x="7142" y="10146"/>
                    <a:pt x="6187" y="15497"/>
                    <a:pt x="4974" y="21365"/>
                  </a:cubicBezTo>
                  <a:cubicBezTo>
                    <a:pt x="3760" y="27234"/>
                    <a:pt x="2507" y="32505"/>
                    <a:pt x="1572" y="36305"/>
                  </a:cubicBezTo>
                  <a:cubicBezTo>
                    <a:pt x="1095" y="38194"/>
                    <a:pt x="697" y="39746"/>
                    <a:pt x="418" y="40800"/>
                  </a:cubicBezTo>
                  <a:cubicBezTo>
                    <a:pt x="279" y="41337"/>
                    <a:pt x="180" y="41735"/>
                    <a:pt x="100" y="42034"/>
                  </a:cubicBezTo>
                  <a:cubicBezTo>
                    <a:pt x="89" y="42109"/>
                    <a:pt x="79" y="42173"/>
                    <a:pt x="65" y="42229"/>
                  </a:cubicBezTo>
                  <a:lnTo>
                    <a:pt x="65" y="42229"/>
                  </a:lnTo>
                  <a:cubicBezTo>
                    <a:pt x="82" y="42169"/>
                    <a:pt x="98" y="42101"/>
                    <a:pt x="120" y="42034"/>
                  </a:cubicBezTo>
                  <a:cubicBezTo>
                    <a:pt x="220" y="41755"/>
                    <a:pt x="339" y="41337"/>
                    <a:pt x="478" y="40800"/>
                  </a:cubicBezTo>
                  <a:cubicBezTo>
                    <a:pt x="777" y="39746"/>
                    <a:pt x="1174" y="38194"/>
                    <a:pt x="1672" y="36305"/>
                  </a:cubicBezTo>
                  <a:cubicBezTo>
                    <a:pt x="2646" y="32505"/>
                    <a:pt x="3880" y="27234"/>
                    <a:pt x="5093" y="21365"/>
                  </a:cubicBezTo>
                  <a:cubicBezTo>
                    <a:pt x="6327" y="15497"/>
                    <a:pt x="7242" y="10146"/>
                    <a:pt x="7858" y="6267"/>
                  </a:cubicBezTo>
                  <a:cubicBezTo>
                    <a:pt x="8177" y="4337"/>
                    <a:pt x="8415" y="2765"/>
                    <a:pt x="8555" y="1671"/>
                  </a:cubicBezTo>
                  <a:cubicBezTo>
                    <a:pt x="8634" y="1154"/>
                    <a:pt x="8674" y="717"/>
                    <a:pt x="8734" y="418"/>
                  </a:cubicBezTo>
                  <a:cubicBezTo>
                    <a:pt x="8754" y="299"/>
                    <a:pt x="8773" y="179"/>
                    <a:pt x="8773" y="100"/>
                  </a:cubicBezTo>
                  <a:lnTo>
                    <a:pt x="8773" y="0"/>
                  </a:lnTo>
                  <a:close/>
                  <a:moveTo>
                    <a:pt x="65" y="42229"/>
                  </a:moveTo>
                  <a:lnTo>
                    <a:pt x="65" y="42229"/>
                  </a:lnTo>
                  <a:cubicBezTo>
                    <a:pt x="52" y="42275"/>
                    <a:pt x="38" y="42317"/>
                    <a:pt x="21" y="42352"/>
                  </a:cubicBezTo>
                  <a:cubicBezTo>
                    <a:pt x="39" y="42316"/>
                    <a:pt x="53" y="42275"/>
                    <a:pt x="65" y="42229"/>
                  </a:cubicBezTo>
                  <a:close/>
                  <a:moveTo>
                    <a:pt x="21" y="42352"/>
                  </a:moveTo>
                  <a:cubicBezTo>
                    <a:pt x="1" y="42392"/>
                    <a:pt x="1" y="42451"/>
                    <a:pt x="1" y="42451"/>
                  </a:cubicBezTo>
                  <a:cubicBezTo>
                    <a:pt x="1" y="42451"/>
                    <a:pt x="1" y="42432"/>
                    <a:pt x="21" y="42352"/>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61;p17">
              <a:extLst>
                <a:ext uri="{FF2B5EF4-FFF2-40B4-BE49-F238E27FC236}">
                  <a16:creationId xmlns:a16="http://schemas.microsoft.com/office/drawing/2014/main" id="{6DC18A04-71BB-19E5-CAEB-0A328D62D287}"/>
                </a:ext>
              </a:extLst>
            </p:cNvPr>
            <p:cNvSpPr/>
            <p:nvPr/>
          </p:nvSpPr>
          <p:spPr>
            <a:xfrm>
              <a:off x="1416588" y="2608370"/>
              <a:ext cx="90189" cy="1616248"/>
            </a:xfrm>
            <a:custGeom>
              <a:avLst/>
              <a:gdLst/>
              <a:ahLst/>
              <a:cxnLst/>
              <a:rect l="l" t="t" r="r" b="b"/>
              <a:pathLst>
                <a:path w="2269" h="40662" extrusionOk="0">
                  <a:moveTo>
                    <a:pt x="1791" y="0"/>
                  </a:moveTo>
                  <a:lnTo>
                    <a:pt x="1791" y="100"/>
                  </a:lnTo>
                  <a:cubicBezTo>
                    <a:pt x="1791" y="179"/>
                    <a:pt x="1811" y="279"/>
                    <a:pt x="1811" y="398"/>
                  </a:cubicBezTo>
                  <a:cubicBezTo>
                    <a:pt x="1811" y="677"/>
                    <a:pt x="1871" y="1075"/>
                    <a:pt x="1891" y="1592"/>
                  </a:cubicBezTo>
                  <a:cubicBezTo>
                    <a:pt x="1970" y="2646"/>
                    <a:pt x="2070" y="4138"/>
                    <a:pt x="2109" y="5968"/>
                  </a:cubicBezTo>
                  <a:cubicBezTo>
                    <a:pt x="2169" y="7818"/>
                    <a:pt x="2169" y="10026"/>
                    <a:pt x="2109" y="12453"/>
                  </a:cubicBezTo>
                  <a:cubicBezTo>
                    <a:pt x="2070" y="14900"/>
                    <a:pt x="1950" y="17586"/>
                    <a:pt x="1751" y="20390"/>
                  </a:cubicBezTo>
                  <a:cubicBezTo>
                    <a:pt x="1373" y="26040"/>
                    <a:pt x="856" y="31113"/>
                    <a:pt x="518" y="34793"/>
                  </a:cubicBezTo>
                  <a:cubicBezTo>
                    <a:pt x="359" y="36603"/>
                    <a:pt x="220" y="38095"/>
                    <a:pt x="120" y="39149"/>
                  </a:cubicBezTo>
                  <a:cubicBezTo>
                    <a:pt x="80" y="39666"/>
                    <a:pt x="61" y="40064"/>
                    <a:pt x="21" y="40343"/>
                  </a:cubicBezTo>
                  <a:cubicBezTo>
                    <a:pt x="21" y="40350"/>
                    <a:pt x="21" y="40357"/>
                    <a:pt x="21" y="40364"/>
                  </a:cubicBezTo>
                  <a:lnTo>
                    <a:pt x="21" y="40364"/>
                  </a:lnTo>
                  <a:cubicBezTo>
                    <a:pt x="21" y="40364"/>
                    <a:pt x="21" y="40363"/>
                    <a:pt x="21" y="40363"/>
                  </a:cubicBezTo>
                  <a:cubicBezTo>
                    <a:pt x="61" y="40064"/>
                    <a:pt x="100" y="39666"/>
                    <a:pt x="160" y="39169"/>
                  </a:cubicBezTo>
                  <a:cubicBezTo>
                    <a:pt x="259" y="38155"/>
                    <a:pt x="399" y="36663"/>
                    <a:pt x="578" y="34813"/>
                  </a:cubicBezTo>
                  <a:cubicBezTo>
                    <a:pt x="916" y="31132"/>
                    <a:pt x="1453" y="26040"/>
                    <a:pt x="1851" y="20410"/>
                  </a:cubicBezTo>
                  <a:cubicBezTo>
                    <a:pt x="2050" y="17586"/>
                    <a:pt x="2169" y="14900"/>
                    <a:pt x="2209" y="12453"/>
                  </a:cubicBezTo>
                  <a:cubicBezTo>
                    <a:pt x="2269" y="10026"/>
                    <a:pt x="2249" y="7818"/>
                    <a:pt x="2189" y="5968"/>
                  </a:cubicBezTo>
                  <a:cubicBezTo>
                    <a:pt x="2109" y="4098"/>
                    <a:pt x="2050" y="2606"/>
                    <a:pt x="1950" y="1592"/>
                  </a:cubicBezTo>
                  <a:cubicBezTo>
                    <a:pt x="1911" y="1075"/>
                    <a:pt x="1871" y="677"/>
                    <a:pt x="1851" y="398"/>
                  </a:cubicBezTo>
                  <a:cubicBezTo>
                    <a:pt x="1851" y="279"/>
                    <a:pt x="1811" y="179"/>
                    <a:pt x="1811" y="100"/>
                  </a:cubicBezTo>
                  <a:cubicBezTo>
                    <a:pt x="1791" y="20"/>
                    <a:pt x="1791" y="0"/>
                    <a:pt x="1791" y="0"/>
                  </a:cubicBezTo>
                  <a:close/>
                  <a:moveTo>
                    <a:pt x="21" y="40364"/>
                  </a:moveTo>
                  <a:cubicBezTo>
                    <a:pt x="3" y="40471"/>
                    <a:pt x="1" y="40562"/>
                    <a:pt x="1" y="40637"/>
                  </a:cubicBezTo>
                  <a:lnTo>
                    <a:pt x="1" y="40637"/>
                  </a:lnTo>
                  <a:cubicBezTo>
                    <a:pt x="2" y="40563"/>
                    <a:pt x="18" y="40472"/>
                    <a:pt x="21" y="40364"/>
                  </a:cubicBezTo>
                  <a:close/>
                  <a:moveTo>
                    <a:pt x="1" y="40637"/>
                  </a:moveTo>
                  <a:lnTo>
                    <a:pt x="1" y="40637"/>
                  </a:lnTo>
                  <a:cubicBezTo>
                    <a:pt x="1" y="40638"/>
                    <a:pt x="1" y="40640"/>
                    <a:pt x="1" y="40641"/>
                  </a:cubicBezTo>
                  <a:lnTo>
                    <a:pt x="1" y="40661"/>
                  </a:lnTo>
                  <a:cubicBezTo>
                    <a:pt x="1" y="40653"/>
                    <a:pt x="1" y="40645"/>
                    <a:pt x="1" y="40637"/>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62;p17">
              <a:extLst>
                <a:ext uri="{FF2B5EF4-FFF2-40B4-BE49-F238E27FC236}">
                  <a16:creationId xmlns:a16="http://schemas.microsoft.com/office/drawing/2014/main" id="{53A25E5D-8D18-EDC8-F716-0692B6FED36C}"/>
                </a:ext>
              </a:extLst>
            </p:cNvPr>
            <p:cNvSpPr/>
            <p:nvPr/>
          </p:nvSpPr>
          <p:spPr>
            <a:xfrm>
              <a:off x="1201546" y="4204412"/>
              <a:ext cx="350302" cy="39232"/>
            </a:xfrm>
            <a:custGeom>
              <a:avLst/>
              <a:gdLst/>
              <a:ahLst/>
              <a:cxnLst/>
              <a:rect l="l" t="t" r="r" b="b"/>
              <a:pathLst>
                <a:path w="8813" h="987" extrusionOk="0">
                  <a:moveTo>
                    <a:pt x="8729" y="0"/>
                  </a:moveTo>
                  <a:cubicBezTo>
                    <a:pt x="8327" y="0"/>
                    <a:pt x="6531" y="184"/>
                    <a:pt x="4396" y="429"/>
                  </a:cubicBezTo>
                  <a:cubicBezTo>
                    <a:pt x="1950" y="707"/>
                    <a:pt x="0" y="946"/>
                    <a:pt x="0" y="986"/>
                  </a:cubicBezTo>
                  <a:cubicBezTo>
                    <a:pt x="1" y="987"/>
                    <a:pt x="7" y="987"/>
                    <a:pt x="18" y="987"/>
                  </a:cubicBezTo>
                  <a:cubicBezTo>
                    <a:pt x="221" y="987"/>
                    <a:pt x="2112" y="812"/>
                    <a:pt x="4416" y="548"/>
                  </a:cubicBezTo>
                  <a:cubicBezTo>
                    <a:pt x="6863" y="289"/>
                    <a:pt x="8812" y="31"/>
                    <a:pt x="8812" y="11"/>
                  </a:cubicBezTo>
                  <a:cubicBezTo>
                    <a:pt x="8812" y="4"/>
                    <a:pt x="8784" y="0"/>
                    <a:pt x="8729"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63;p17">
              <a:extLst>
                <a:ext uri="{FF2B5EF4-FFF2-40B4-BE49-F238E27FC236}">
                  <a16:creationId xmlns:a16="http://schemas.microsoft.com/office/drawing/2014/main" id="{3C517E00-3C15-4C83-D7BD-9FD2AC30EB3D}"/>
                </a:ext>
              </a:extLst>
            </p:cNvPr>
            <p:cNvSpPr/>
            <p:nvPr/>
          </p:nvSpPr>
          <p:spPr>
            <a:xfrm>
              <a:off x="1111395" y="1108361"/>
              <a:ext cx="174774" cy="524957"/>
            </a:xfrm>
            <a:custGeom>
              <a:avLst/>
              <a:gdLst/>
              <a:ahLst/>
              <a:cxnLst/>
              <a:rect l="l" t="t" r="r" b="b"/>
              <a:pathLst>
                <a:path w="4397" h="13207" extrusionOk="0">
                  <a:moveTo>
                    <a:pt x="3621" y="1"/>
                  </a:moveTo>
                  <a:cubicBezTo>
                    <a:pt x="2507" y="200"/>
                    <a:pt x="1492" y="916"/>
                    <a:pt x="895" y="1891"/>
                  </a:cubicBezTo>
                  <a:cubicBezTo>
                    <a:pt x="319" y="2826"/>
                    <a:pt x="140" y="3979"/>
                    <a:pt x="80" y="5093"/>
                  </a:cubicBezTo>
                  <a:cubicBezTo>
                    <a:pt x="0" y="6466"/>
                    <a:pt x="0" y="7858"/>
                    <a:pt x="140" y="9211"/>
                  </a:cubicBezTo>
                  <a:cubicBezTo>
                    <a:pt x="219" y="10047"/>
                    <a:pt x="378" y="10882"/>
                    <a:pt x="776" y="11598"/>
                  </a:cubicBezTo>
                  <a:cubicBezTo>
                    <a:pt x="1164" y="12282"/>
                    <a:pt x="1570" y="13206"/>
                    <a:pt x="2295" y="13206"/>
                  </a:cubicBezTo>
                  <a:cubicBezTo>
                    <a:pt x="2350" y="13206"/>
                    <a:pt x="2408" y="13201"/>
                    <a:pt x="2467" y="13190"/>
                  </a:cubicBezTo>
                  <a:cubicBezTo>
                    <a:pt x="3720" y="12971"/>
                    <a:pt x="4397" y="12553"/>
                    <a:pt x="4397" y="11459"/>
                  </a:cubicBezTo>
                  <a:cubicBezTo>
                    <a:pt x="4397" y="10365"/>
                    <a:pt x="3004" y="9689"/>
                    <a:pt x="2964" y="8614"/>
                  </a:cubicBezTo>
                  <a:cubicBezTo>
                    <a:pt x="2905" y="7660"/>
                    <a:pt x="3879" y="6904"/>
                    <a:pt x="3919" y="5969"/>
                  </a:cubicBezTo>
                  <a:cubicBezTo>
                    <a:pt x="3959" y="5193"/>
                    <a:pt x="3402" y="4536"/>
                    <a:pt x="3123" y="3820"/>
                  </a:cubicBezTo>
                  <a:cubicBezTo>
                    <a:pt x="2726" y="2746"/>
                    <a:pt x="2924" y="1493"/>
                    <a:pt x="3680" y="618"/>
                  </a:cubicBezTo>
                  <a:lnTo>
                    <a:pt x="3621"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64;p17">
              <a:extLst>
                <a:ext uri="{FF2B5EF4-FFF2-40B4-BE49-F238E27FC236}">
                  <a16:creationId xmlns:a16="http://schemas.microsoft.com/office/drawing/2014/main" id="{F7C14A3C-622B-D047-6685-53C2DD9EEB7D}"/>
                </a:ext>
              </a:extLst>
            </p:cNvPr>
            <p:cNvSpPr/>
            <p:nvPr/>
          </p:nvSpPr>
          <p:spPr>
            <a:xfrm>
              <a:off x="1193636" y="1047743"/>
              <a:ext cx="290203" cy="177119"/>
            </a:xfrm>
            <a:custGeom>
              <a:avLst/>
              <a:gdLst/>
              <a:ahLst/>
              <a:cxnLst/>
              <a:rect l="l" t="t" r="r" b="b"/>
              <a:pathLst>
                <a:path w="7301" h="4456" extrusionOk="0">
                  <a:moveTo>
                    <a:pt x="3210" y="0"/>
                  </a:moveTo>
                  <a:cubicBezTo>
                    <a:pt x="2948" y="0"/>
                    <a:pt x="2686" y="25"/>
                    <a:pt x="2427" y="74"/>
                  </a:cubicBezTo>
                  <a:cubicBezTo>
                    <a:pt x="1751" y="193"/>
                    <a:pt x="1094" y="472"/>
                    <a:pt x="637" y="1048"/>
                  </a:cubicBezTo>
                  <a:cubicBezTo>
                    <a:pt x="159" y="1586"/>
                    <a:pt x="0" y="2481"/>
                    <a:pt x="318" y="3137"/>
                  </a:cubicBezTo>
                  <a:cubicBezTo>
                    <a:pt x="509" y="3517"/>
                    <a:pt x="912" y="3742"/>
                    <a:pt x="1303" y="3742"/>
                  </a:cubicBezTo>
                  <a:cubicBezTo>
                    <a:pt x="1567" y="3742"/>
                    <a:pt x="1825" y="3640"/>
                    <a:pt x="2009" y="3416"/>
                  </a:cubicBezTo>
                  <a:cubicBezTo>
                    <a:pt x="2377" y="3935"/>
                    <a:pt x="2978" y="4221"/>
                    <a:pt x="3582" y="4221"/>
                  </a:cubicBezTo>
                  <a:cubicBezTo>
                    <a:pt x="3927" y="4221"/>
                    <a:pt x="4272" y="4128"/>
                    <a:pt x="4575" y="3933"/>
                  </a:cubicBezTo>
                  <a:cubicBezTo>
                    <a:pt x="5047" y="4206"/>
                    <a:pt x="5742" y="4455"/>
                    <a:pt x="6295" y="4455"/>
                  </a:cubicBezTo>
                  <a:cubicBezTo>
                    <a:pt x="6630" y="4455"/>
                    <a:pt x="6912" y="4364"/>
                    <a:pt x="7062" y="4132"/>
                  </a:cubicBezTo>
                  <a:cubicBezTo>
                    <a:pt x="7301" y="3356"/>
                    <a:pt x="7062" y="2461"/>
                    <a:pt x="6624" y="1824"/>
                  </a:cubicBezTo>
                  <a:cubicBezTo>
                    <a:pt x="5860" y="628"/>
                    <a:pt x="4540" y="0"/>
                    <a:pt x="321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65;p17">
              <a:extLst>
                <a:ext uri="{FF2B5EF4-FFF2-40B4-BE49-F238E27FC236}">
                  <a16:creationId xmlns:a16="http://schemas.microsoft.com/office/drawing/2014/main" id="{9C2FF427-D893-007C-D6ED-EE91E6874AA5}"/>
                </a:ext>
              </a:extLst>
            </p:cNvPr>
            <p:cNvSpPr/>
            <p:nvPr/>
          </p:nvSpPr>
          <p:spPr>
            <a:xfrm>
              <a:off x="1203891" y="1097907"/>
              <a:ext cx="271243" cy="109388"/>
            </a:xfrm>
            <a:custGeom>
              <a:avLst/>
              <a:gdLst/>
              <a:ahLst/>
              <a:cxnLst/>
              <a:rect l="l" t="t" r="r" b="b"/>
              <a:pathLst>
                <a:path w="6824" h="2752" extrusionOk="0">
                  <a:moveTo>
                    <a:pt x="2643" y="1"/>
                  </a:moveTo>
                  <a:cubicBezTo>
                    <a:pt x="1951" y="1"/>
                    <a:pt x="1328" y="180"/>
                    <a:pt x="896" y="403"/>
                  </a:cubicBezTo>
                  <a:cubicBezTo>
                    <a:pt x="578" y="582"/>
                    <a:pt x="359" y="781"/>
                    <a:pt x="200" y="920"/>
                  </a:cubicBezTo>
                  <a:cubicBezTo>
                    <a:pt x="140" y="1000"/>
                    <a:pt x="80" y="1079"/>
                    <a:pt x="60" y="1119"/>
                  </a:cubicBezTo>
                  <a:cubicBezTo>
                    <a:pt x="1" y="1179"/>
                    <a:pt x="1" y="1199"/>
                    <a:pt x="1" y="1199"/>
                  </a:cubicBezTo>
                  <a:cubicBezTo>
                    <a:pt x="2" y="1199"/>
                    <a:pt x="3" y="1199"/>
                    <a:pt x="4" y="1199"/>
                  </a:cubicBezTo>
                  <a:cubicBezTo>
                    <a:pt x="52" y="1199"/>
                    <a:pt x="295" y="794"/>
                    <a:pt x="956" y="483"/>
                  </a:cubicBezTo>
                  <a:cubicBezTo>
                    <a:pt x="1372" y="274"/>
                    <a:pt x="1977" y="117"/>
                    <a:pt x="2646" y="117"/>
                  </a:cubicBezTo>
                  <a:cubicBezTo>
                    <a:pt x="2999" y="117"/>
                    <a:pt x="3370" y="161"/>
                    <a:pt x="3741" y="264"/>
                  </a:cubicBezTo>
                  <a:cubicBezTo>
                    <a:pt x="4835" y="562"/>
                    <a:pt x="5630" y="1258"/>
                    <a:pt x="6108" y="1796"/>
                  </a:cubicBezTo>
                  <a:cubicBezTo>
                    <a:pt x="6555" y="2340"/>
                    <a:pt x="6793" y="2751"/>
                    <a:pt x="6822" y="2751"/>
                  </a:cubicBezTo>
                  <a:cubicBezTo>
                    <a:pt x="6823" y="2751"/>
                    <a:pt x="6823" y="2751"/>
                    <a:pt x="6824" y="2750"/>
                  </a:cubicBezTo>
                  <a:cubicBezTo>
                    <a:pt x="6824" y="2750"/>
                    <a:pt x="6764" y="2651"/>
                    <a:pt x="6665" y="2492"/>
                  </a:cubicBezTo>
                  <a:cubicBezTo>
                    <a:pt x="6545" y="2313"/>
                    <a:pt x="6406" y="2074"/>
                    <a:pt x="6148" y="1776"/>
                  </a:cubicBezTo>
                  <a:cubicBezTo>
                    <a:pt x="5929" y="1497"/>
                    <a:pt x="5610" y="1179"/>
                    <a:pt x="5213" y="881"/>
                  </a:cubicBezTo>
                  <a:cubicBezTo>
                    <a:pt x="4815" y="582"/>
                    <a:pt x="4317" y="304"/>
                    <a:pt x="3760" y="164"/>
                  </a:cubicBezTo>
                  <a:cubicBezTo>
                    <a:pt x="3380" y="49"/>
                    <a:pt x="3002" y="1"/>
                    <a:pt x="2643"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66;p17">
              <a:extLst>
                <a:ext uri="{FF2B5EF4-FFF2-40B4-BE49-F238E27FC236}">
                  <a16:creationId xmlns:a16="http://schemas.microsoft.com/office/drawing/2014/main" id="{0E6D80AB-3A7E-5FDD-2C16-687EFECEE3B7}"/>
                </a:ext>
              </a:extLst>
            </p:cNvPr>
            <p:cNvSpPr/>
            <p:nvPr/>
          </p:nvSpPr>
          <p:spPr>
            <a:xfrm>
              <a:off x="1199956" y="1134675"/>
              <a:ext cx="121789" cy="82080"/>
            </a:xfrm>
            <a:custGeom>
              <a:avLst/>
              <a:gdLst/>
              <a:ahLst/>
              <a:cxnLst/>
              <a:rect l="l" t="t" r="r" b="b"/>
              <a:pathLst>
                <a:path w="3064" h="2065" extrusionOk="0">
                  <a:moveTo>
                    <a:pt x="906" y="0"/>
                  </a:moveTo>
                  <a:cubicBezTo>
                    <a:pt x="780" y="0"/>
                    <a:pt x="662" y="13"/>
                    <a:pt x="557" y="35"/>
                  </a:cubicBezTo>
                  <a:cubicBezTo>
                    <a:pt x="358" y="55"/>
                    <a:pt x="239" y="135"/>
                    <a:pt x="140" y="174"/>
                  </a:cubicBezTo>
                  <a:cubicBezTo>
                    <a:pt x="60" y="234"/>
                    <a:pt x="0" y="274"/>
                    <a:pt x="0" y="274"/>
                  </a:cubicBezTo>
                  <a:cubicBezTo>
                    <a:pt x="3" y="275"/>
                    <a:pt x="7" y="276"/>
                    <a:pt x="11" y="276"/>
                  </a:cubicBezTo>
                  <a:cubicBezTo>
                    <a:pt x="65" y="276"/>
                    <a:pt x="228" y="171"/>
                    <a:pt x="577" y="135"/>
                  </a:cubicBezTo>
                  <a:cubicBezTo>
                    <a:pt x="650" y="122"/>
                    <a:pt x="729" y="116"/>
                    <a:pt x="813" y="116"/>
                  </a:cubicBezTo>
                  <a:cubicBezTo>
                    <a:pt x="1143" y="116"/>
                    <a:pt x="1549" y="215"/>
                    <a:pt x="1930" y="453"/>
                  </a:cubicBezTo>
                  <a:cubicBezTo>
                    <a:pt x="2387" y="751"/>
                    <a:pt x="2666" y="1189"/>
                    <a:pt x="2825" y="1527"/>
                  </a:cubicBezTo>
                  <a:cubicBezTo>
                    <a:pt x="2964" y="1845"/>
                    <a:pt x="3024" y="2064"/>
                    <a:pt x="3044" y="2064"/>
                  </a:cubicBezTo>
                  <a:cubicBezTo>
                    <a:pt x="3064" y="2064"/>
                    <a:pt x="3044" y="1845"/>
                    <a:pt x="2865" y="1467"/>
                  </a:cubicBezTo>
                  <a:cubicBezTo>
                    <a:pt x="2745" y="1129"/>
                    <a:pt x="2467" y="652"/>
                    <a:pt x="1970" y="333"/>
                  </a:cubicBezTo>
                  <a:cubicBezTo>
                    <a:pt x="1624" y="89"/>
                    <a:pt x="1237" y="0"/>
                    <a:pt x="906"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67;p17">
              <a:extLst>
                <a:ext uri="{FF2B5EF4-FFF2-40B4-BE49-F238E27FC236}">
                  <a16:creationId xmlns:a16="http://schemas.microsoft.com/office/drawing/2014/main" id="{A9B32242-3AC2-5965-31A0-07D3D7796A99}"/>
                </a:ext>
              </a:extLst>
            </p:cNvPr>
            <p:cNvSpPr/>
            <p:nvPr/>
          </p:nvSpPr>
          <p:spPr>
            <a:xfrm>
              <a:off x="776112" y="1359018"/>
              <a:ext cx="1359275" cy="1083302"/>
            </a:xfrm>
            <a:custGeom>
              <a:avLst/>
              <a:gdLst/>
              <a:ahLst/>
              <a:cxnLst/>
              <a:rect l="l" t="t" r="r" b="b"/>
              <a:pathLst>
                <a:path w="34197" h="27254" extrusionOk="0">
                  <a:moveTo>
                    <a:pt x="30675" y="1"/>
                  </a:moveTo>
                  <a:lnTo>
                    <a:pt x="29323" y="1274"/>
                  </a:lnTo>
                  <a:lnTo>
                    <a:pt x="17148" y="5750"/>
                  </a:lnTo>
                  <a:cubicBezTo>
                    <a:pt x="17148" y="5750"/>
                    <a:pt x="17586" y="9350"/>
                    <a:pt x="14304" y="9868"/>
                  </a:cubicBezTo>
                  <a:cubicBezTo>
                    <a:pt x="14065" y="9903"/>
                    <a:pt x="13838" y="9919"/>
                    <a:pt x="13621" y="9919"/>
                  </a:cubicBezTo>
                  <a:cubicBezTo>
                    <a:pt x="10760" y="9919"/>
                    <a:pt x="9728" y="7083"/>
                    <a:pt x="9728" y="7083"/>
                  </a:cubicBezTo>
                  <a:cubicBezTo>
                    <a:pt x="9728" y="7083"/>
                    <a:pt x="6366" y="8037"/>
                    <a:pt x="5133" y="10126"/>
                  </a:cubicBezTo>
                  <a:cubicBezTo>
                    <a:pt x="3860" y="12195"/>
                    <a:pt x="1" y="26757"/>
                    <a:pt x="1" y="26757"/>
                  </a:cubicBezTo>
                  <a:lnTo>
                    <a:pt x="4457" y="27254"/>
                  </a:lnTo>
                  <a:lnTo>
                    <a:pt x="8157" y="17566"/>
                  </a:lnTo>
                  <a:lnTo>
                    <a:pt x="9092" y="20590"/>
                  </a:lnTo>
                  <a:lnTo>
                    <a:pt x="8515" y="23574"/>
                  </a:lnTo>
                  <a:lnTo>
                    <a:pt x="19874" y="24091"/>
                  </a:lnTo>
                  <a:lnTo>
                    <a:pt x="20669" y="11041"/>
                  </a:lnTo>
                  <a:lnTo>
                    <a:pt x="32824" y="5153"/>
                  </a:lnTo>
                  <a:lnTo>
                    <a:pt x="34196" y="3741"/>
                  </a:lnTo>
                  <a:lnTo>
                    <a:pt x="30675"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68;p17">
              <a:extLst>
                <a:ext uri="{FF2B5EF4-FFF2-40B4-BE49-F238E27FC236}">
                  <a16:creationId xmlns:a16="http://schemas.microsoft.com/office/drawing/2014/main" id="{6756D209-C151-B4A7-F360-1596C41A0654}"/>
                </a:ext>
              </a:extLst>
            </p:cNvPr>
            <p:cNvSpPr/>
            <p:nvPr/>
          </p:nvSpPr>
          <p:spPr>
            <a:xfrm>
              <a:off x="1420563" y="1835847"/>
              <a:ext cx="107559" cy="27705"/>
            </a:xfrm>
            <a:custGeom>
              <a:avLst/>
              <a:gdLst/>
              <a:ahLst/>
              <a:cxnLst/>
              <a:rect l="l" t="t" r="r" b="b"/>
              <a:pathLst>
                <a:path w="2706" h="697" extrusionOk="0">
                  <a:moveTo>
                    <a:pt x="0" y="0"/>
                  </a:moveTo>
                  <a:lnTo>
                    <a:pt x="0" y="696"/>
                  </a:lnTo>
                  <a:lnTo>
                    <a:pt x="2706" y="696"/>
                  </a:lnTo>
                  <a:lnTo>
                    <a:pt x="27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69;p17">
              <a:extLst>
                <a:ext uri="{FF2B5EF4-FFF2-40B4-BE49-F238E27FC236}">
                  <a16:creationId xmlns:a16="http://schemas.microsoft.com/office/drawing/2014/main" id="{6294DD51-6315-3F3E-B1F9-14B8BD34A740}"/>
                </a:ext>
              </a:extLst>
            </p:cNvPr>
            <p:cNvSpPr/>
            <p:nvPr/>
          </p:nvSpPr>
          <p:spPr>
            <a:xfrm>
              <a:off x="1047320" y="1885653"/>
              <a:ext cx="87844" cy="284678"/>
            </a:xfrm>
            <a:custGeom>
              <a:avLst/>
              <a:gdLst/>
              <a:ahLst/>
              <a:cxnLst/>
              <a:rect l="l" t="t" r="r" b="b"/>
              <a:pathLst>
                <a:path w="2210" h="7162" extrusionOk="0">
                  <a:moveTo>
                    <a:pt x="21" y="0"/>
                  </a:moveTo>
                  <a:lnTo>
                    <a:pt x="21" y="0"/>
                  </a:lnTo>
                  <a:cubicBezTo>
                    <a:pt x="1" y="40"/>
                    <a:pt x="439" y="1651"/>
                    <a:pt x="1035" y="3581"/>
                  </a:cubicBezTo>
                  <a:cubicBezTo>
                    <a:pt x="1632" y="5570"/>
                    <a:pt x="2149" y="7162"/>
                    <a:pt x="2189" y="7162"/>
                  </a:cubicBezTo>
                  <a:cubicBezTo>
                    <a:pt x="2209" y="7162"/>
                    <a:pt x="1752" y="5550"/>
                    <a:pt x="1155" y="3561"/>
                  </a:cubicBezTo>
                  <a:cubicBezTo>
                    <a:pt x="558" y="1592"/>
                    <a:pt x="41" y="0"/>
                    <a:pt x="2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70;p17">
              <a:extLst>
                <a:ext uri="{FF2B5EF4-FFF2-40B4-BE49-F238E27FC236}">
                  <a16:creationId xmlns:a16="http://schemas.microsoft.com/office/drawing/2014/main" id="{65579B7A-8B71-0EA4-D6F2-CD3080F7C8ED}"/>
                </a:ext>
              </a:extLst>
            </p:cNvPr>
            <p:cNvSpPr/>
            <p:nvPr/>
          </p:nvSpPr>
          <p:spPr>
            <a:xfrm>
              <a:off x="1589775" y="1684006"/>
              <a:ext cx="92534" cy="121034"/>
            </a:xfrm>
            <a:custGeom>
              <a:avLst/>
              <a:gdLst/>
              <a:ahLst/>
              <a:cxnLst/>
              <a:rect l="l" t="t" r="r" b="b"/>
              <a:pathLst>
                <a:path w="2328" h="3045" extrusionOk="0">
                  <a:moveTo>
                    <a:pt x="2308" y="1"/>
                  </a:moveTo>
                  <a:cubicBezTo>
                    <a:pt x="2308" y="1"/>
                    <a:pt x="2109" y="80"/>
                    <a:pt x="1811" y="299"/>
                  </a:cubicBezTo>
                  <a:cubicBezTo>
                    <a:pt x="1532" y="498"/>
                    <a:pt x="1174" y="856"/>
                    <a:pt x="836" y="1274"/>
                  </a:cubicBezTo>
                  <a:cubicBezTo>
                    <a:pt x="518" y="1712"/>
                    <a:pt x="299" y="2169"/>
                    <a:pt x="179" y="2487"/>
                  </a:cubicBezTo>
                  <a:cubicBezTo>
                    <a:pt x="40" y="2826"/>
                    <a:pt x="0" y="3044"/>
                    <a:pt x="20" y="3044"/>
                  </a:cubicBezTo>
                  <a:cubicBezTo>
                    <a:pt x="80" y="3044"/>
                    <a:pt x="299" y="2189"/>
                    <a:pt x="935" y="1353"/>
                  </a:cubicBezTo>
                  <a:cubicBezTo>
                    <a:pt x="1592" y="478"/>
                    <a:pt x="2328" y="41"/>
                    <a:pt x="2308"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71;p17">
              <a:extLst>
                <a:ext uri="{FF2B5EF4-FFF2-40B4-BE49-F238E27FC236}">
                  <a16:creationId xmlns:a16="http://schemas.microsoft.com/office/drawing/2014/main" id="{B2B14A60-3C09-7E0C-AC4D-6831269E9EC5}"/>
                </a:ext>
              </a:extLst>
            </p:cNvPr>
            <p:cNvSpPr/>
            <p:nvPr/>
          </p:nvSpPr>
          <p:spPr>
            <a:xfrm>
              <a:off x="1041000" y="1907793"/>
              <a:ext cx="57754" cy="219053"/>
            </a:xfrm>
            <a:custGeom>
              <a:avLst/>
              <a:gdLst/>
              <a:ahLst/>
              <a:cxnLst/>
              <a:rect l="l" t="t" r="r" b="b"/>
              <a:pathLst>
                <a:path w="1453" h="5511" extrusionOk="0">
                  <a:moveTo>
                    <a:pt x="458" y="0"/>
                  </a:moveTo>
                  <a:lnTo>
                    <a:pt x="399" y="140"/>
                  </a:lnTo>
                  <a:cubicBezTo>
                    <a:pt x="140" y="1373"/>
                    <a:pt x="1" y="2626"/>
                    <a:pt x="21" y="3879"/>
                  </a:cubicBezTo>
                  <a:cubicBezTo>
                    <a:pt x="21" y="4178"/>
                    <a:pt x="21" y="4496"/>
                    <a:pt x="140" y="4795"/>
                  </a:cubicBezTo>
                  <a:cubicBezTo>
                    <a:pt x="240" y="5093"/>
                    <a:pt x="399" y="5371"/>
                    <a:pt x="677" y="5511"/>
                  </a:cubicBezTo>
                  <a:cubicBezTo>
                    <a:pt x="1035" y="5053"/>
                    <a:pt x="1354" y="4516"/>
                    <a:pt x="1433" y="3919"/>
                  </a:cubicBezTo>
                  <a:cubicBezTo>
                    <a:pt x="1453" y="3521"/>
                    <a:pt x="1354" y="3104"/>
                    <a:pt x="1234" y="2706"/>
                  </a:cubicBezTo>
                  <a:cubicBezTo>
                    <a:pt x="976" y="1811"/>
                    <a:pt x="697" y="915"/>
                    <a:pt x="4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72;p17">
              <a:extLst>
                <a:ext uri="{FF2B5EF4-FFF2-40B4-BE49-F238E27FC236}">
                  <a16:creationId xmlns:a16="http://schemas.microsoft.com/office/drawing/2014/main" id="{29A2DBDF-F533-B8CA-D48B-00C61E7A4EE1}"/>
                </a:ext>
              </a:extLst>
            </p:cNvPr>
            <p:cNvSpPr/>
            <p:nvPr/>
          </p:nvSpPr>
          <p:spPr>
            <a:xfrm>
              <a:off x="1175431" y="1517974"/>
              <a:ext cx="164519" cy="338457"/>
            </a:xfrm>
            <a:custGeom>
              <a:avLst/>
              <a:gdLst/>
              <a:ahLst/>
              <a:cxnLst/>
              <a:rect l="l" t="t" r="r" b="b"/>
              <a:pathLst>
                <a:path w="4139" h="8515" extrusionOk="0">
                  <a:moveTo>
                    <a:pt x="2288" y="0"/>
                  </a:moveTo>
                  <a:lnTo>
                    <a:pt x="1" y="2387"/>
                  </a:lnTo>
                  <a:cubicBezTo>
                    <a:pt x="597" y="2825"/>
                    <a:pt x="796" y="3621"/>
                    <a:pt x="776" y="4357"/>
                  </a:cubicBezTo>
                  <a:cubicBezTo>
                    <a:pt x="757" y="5113"/>
                    <a:pt x="518" y="5809"/>
                    <a:pt x="498" y="6545"/>
                  </a:cubicBezTo>
                  <a:cubicBezTo>
                    <a:pt x="478" y="7261"/>
                    <a:pt x="657" y="8097"/>
                    <a:pt x="1254" y="8514"/>
                  </a:cubicBezTo>
                  <a:cubicBezTo>
                    <a:pt x="2229" y="8196"/>
                    <a:pt x="3164" y="7858"/>
                    <a:pt x="4138" y="7540"/>
                  </a:cubicBezTo>
                  <a:cubicBezTo>
                    <a:pt x="3561" y="7221"/>
                    <a:pt x="3442" y="6446"/>
                    <a:pt x="3561" y="5809"/>
                  </a:cubicBezTo>
                  <a:cubicBezTo>
                    <a:pt x="3681" y="5152"/>
                    <a:pt x="3979" y="4556"/>
                    <a:pt x="3999" y="3879"/>
                  </a:cubicBezTo>
                  <a:cubicBezTo>
                    <a:pt x="4098" y="2169"/>
                    <a:pt x="2865" y="697"/>
                    <a:pt x="228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73;p17">
              <a:extLst>
                <a:ext uri="{FF2B5EF4-FFF2-40B4-BE49-F238E27FC236}">
                  <a16:creationId xmlns:a16="http://schemas.microsoft.com/office/drawing/2014/main" id="{FD0333CB-D304-78A5-6854-625A1927EE58}"/>
                </a:ext>
              </a:extLst>
            </p:cNvPr>
            <p:cNvSpPr/>
            <p:nvPr/>
          </p:nvSpPr>
          <p:spPr>
            <a:xfrm>
              <a:off x="2424782" y="4272820"/>
              <a:ext cx="430952" cy="326612"/>
            </a:xfrm>
            <a:custGeom>
              <a:avLst/>
              <a:gdLst/>
              <a:ahLst/>
              <a:cxnLst/>
              <a:rect l="l" t="t" r="r" b="b"/>
              <a:pathLst>
                <a:path w="10842" h="8217" extrusionOk="0">
                  <a:moveTo>
                    <a:pt x="4237" y="1"/>
                  </a:moveTo>
                  <a:lnTo>
                    <a:pt x="0" y="1413"/>
                  </a:lnTo>
                  <a:lnTo>
                    <a:pt x="2387" y="8216"/>
                  </a:lnTo>
                  <a:lnTo>
                    <a:pt x="10842" y="5292"/>
                  </a:lnTo>
                  <a:cubicBezTo>
                    <a:pt x="10523" y="4536"/>
                    <a:pt x="5570" y="4397"/>
                    <a:pt x="5570" y="4397"/>
                  </a:cubicBezTo>
                  <a:lnTo>
                    <a:pt x="423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74;p17">
              <a:extLst>
                <a:ext uri="{FF2B5EF4-FFF2-40B4-BE49-F238E27FC236}">
                  <a16:creationId xmlns:a16="http://schemas.microsoft.com/office/drawing/2014/main" id="{BB428AE6-CF8B-8492-198A-224A3B9EC150}"/>
                </a:ext>
              </a:extLst>
            </p:cNvPr>
            <p:cNvSpPr/>
            <p:nvPr/>
          </p:nvSpPr>
          <p:spPr>
            <a:xfrm>
              <a:off x="2529919" y="4467114"/>
              <a:ext cx="31679" cy="27546"/>
            </a:xfrm>
            <a:custGeom>
              <a:avLst/>
              <a:gdLst/>
              <a:ahLst/>
              <a:cxnLst/>
              <a:rect l="l" t="t" r="r" b="b"/>
              <a:pathLst>
                <a:path w="797" h="693" extrusionOk="0">
                  <a:moveTo>
                    <a:pt x="377" y="1"/>
                  </a:moveTo>
                  <a:cubicBezTo>
                    <a:pt x="297" y="1"/>
                    <a:pt x="218" y="28"/>
                    <a:pt x="160" y="86"/>
                  </a:cubicBezTo>
                  <a:lnTo>
                    <a:pt x="200" y="66"/>
                  </a:lnTo>
                  <a:lnTo>
                    <a:pt x="200" y="66"/>
                  </a:lnTo>
                  <a:cubicBezTo>
                    <a:pt x="41" y="165"/>
                    <a:pt x="1" y="384"/>
                    <a:pt x="100" y="543"/>
                  </a:cubicBezTo>
                  <a:cubicBezTo>
                    <a:pt x="166" y="635"/>
                    <a:pt x="283" y="692"/>
                    <a:pt x="395" y="692"/>
                  </a:cubicBezTo>
                  <a:cubicBezTo>
                    <a:pt x="453" y="692"/>
                    <a:pt x="510" y="677"/>
                    <a:pt x="558" y="643"/>
                  </a:cubicBezTo>
                  <a:cubicBezTo>
                    <a:pt x="717" y="543"/>
                    <a:pt x="796" y="265"/>
                    <a:pt x="657" y="145"/>
                  </a:cubicBezTo>
                  <a:cubicBezTo>
                    <a:pt x="599" y="53"/>
                    <a:pt x="488" y="1"/>
                    <a:pt x="3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75;p17">
              <a:extLst>
                <a:ext uri="{FF2B5EF4-FFF2-40B4-BE49-F238E27FC236}">
                  <a16:creationId xmlns:a16="http://schemas.microsoft.com/office/drawing/2014/main" id="{EF9C2EAB-BA68-A58D-C1A9-AFE1147C5C85}"/>
                </a:ext>
              </a:extLst>
            </p:cNvPr>
            <p:cNvSpPr/>
            <p:nvPr/>
          </p:nvSpPr>
          <p:spPr>
            <a:xfrm>
              <a:off x="2510958" y="4471287"/>
              <a:ext cx="343982" cy="128944"/>
            </a:xfrm>
            <a:custGeom>
              <a:avLst/>
              <a:gdLst/>
              <a:ahLst/>
              <a:cxnLst/>
              <a:rect l="l" t="t" r="r" b="b"/>
              <a:pathLst>
                <a:path w="8654" h="3244" extrusionOk="0">
                  <a:moveTo>
                    <a:pt x="8176" y="1"/>
                  </a:moveTo>
                  <a:lnTo>
                    <a:pt x="0" y="2547"/>
                  </a:lnTo>
                  <a:lnTo>
                    <a:pt x="219" y="3243"/>
                  </a:lnTo>
                  <a:lnTo>
                    <a:pt x="8654" y="339"/>
                  </a:lnTo>
                  <a:cubicBezTo>
                    <a:pt x="8594" y="40"/>
                    <a:pt x="8176" y="1"/>
                    <a:pt x="81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76;p17">
              <a:extLst>
                <a:ext uri="{FF2B5EF4-FFF2-40B4-BE49-F238E27FC236}">
                  <a16:creationId xmlns:a16="http://schemas.microsoft.com/office/drawing/2014/main" id="{C302B3B8-77E2-3588-89B7-2E6E5E0C0C66}"/>
                </a:ext>
              </a:extLst>
            </p:cNvPr>
            <p:cNvSpPr/>
            <p:nvPr/>
          </p:nvSpPr>
          <p:spPr>
            <a:xfrm>
              <a:off x="2624799" y="4443383"/>
              <a:ext cx="27744" cy="30328"/>
            </a:xfrm>
            <a:custGeom>
              <a:avLst/>
              <a:gdLst/>
              <a:ahLst/>
              <a:cxnLst/>
              <a:rect l="l" t="t" r="r" b="b"/>
              <a:pathLst>
                <a:path w="698" h="763" extrusionOk="0">
                  <a:moveTo>
                    <a:pt x="635" y="1"/>
                  </a:moveTo>
                  <a:cubicBezTo>
                    <a:pt x="569" y="1"/>
                    <a:pt x="364" y="51"/>
                    <a:pt x="200" y="265"/>
                  </a:cubicBezTo>
                  <a:cubicBezTo>
                    <a:pt x="1" y="484"/>
                    <a:pt x="21" y="762"/>
                    <a:pt x="61" y="762"/>
                  </a:cubicBezTo>
                  <a:cubicBezTo>
                    <a:pt x="120" y="762"/>
                    <a:pt x="140" y="543"/>
                    <a:pt x="319" y="345"/>
                  </a:cubicBezTo>
                  <a:cubicBezTo>
                    <a:pt x="458" y="146"/>
                    <a:pt x="697" y="66"/>
                    <a:pt x="657" y="6"/>
                  </a:cubicBezTo>
                  <a:cubicBezTo>
                    <a:pt x="657" y="3"/>
                    <a:pt x="649" y="1"/>
                    <a:pt x="635"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77;p17">
              <a:extLst>
                <a:ext uri="{FF2B5EF4-FFF2-40B4-BE49-F238E27FC236}">
                  <a16:creationId xmlns:a16="http://schemas.microsoft.com/office/drawing/2014/main" id="{B2CDFB23-A30A-8A6B-9102-002EC76098BD}"/>
                </a:ext>
              </a:extLst>
            </p:cNvPr>
            <p:cNvSpPr/>
            <p:nvPr/>
          </p:nvSpPr>
          <p:spPr>
            <a:xfrm>
              <a:off x="2673333" y="4446444"/>
              <a:ext cx="19516" cy="32951"/>
            </a:xfrm>
            <a:custGeom>
              <a:avLst/>
              <a:gdLst/>
              <a:ahLst/>
              <a:cxnLst/>
              <a:rect l="l" t="t" r="r" b="b"/>
              <a:pathLst>
                <a:path w="491" h="829" extrusionOk="0">
                  <a:moveTo>
                    <a:pt x="444" y="0"/>
                  </a:moveTo>
                  <a:cubicBezTo>
                    <a:pt x="371" y="0"/>
                    <a:pt x="195" y="105"/>
                    <a:pt x="93" y="327"/>
                  </a:cubicBezTo>
                  <a:cubicBezTo>
                    <a:pt x="0" y="587"/>
                    <a:pt x="97" y="829"/>
                    <a:pt x="127" y="829"/>
                  </a:cubicBezTo>
                  <a:cubicBezTo>
                    <a:pt x="129" y="829"/>
                    <a:pt x="131" y="827"/>
                    <a:pt x="133" y="825"/>
                  </a:cubicBezTo>
                  <a:cubicBezTo>
                    <a:pt x="192" y="825"/>
                    <a:pt x="172" y="626"/>
                    <a:pt x="232" y="407"/>
                  </a:cubicBezTo>
                  <a:cubicBezTo>
                    <a:pt x="331" y="188"/>
                    <a:pt x="491" y="29"/>
                    <a:pt x="471" y="9"/>
                  </a:cubicBezTo>
                  <a:cubicBezTo>
                    <a:pt x="465" y="3"/>
                    <a:pt x="456" y="0"/>
                    <a:pt x="444"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78;p17">
              <a:extLst>
                <a:ext uri="{FF2B5EF4-FFF2-40B4-BE49-F238E27FC236}">
                  <a16:creationId xmlns:a16="http://schemas.microsoft.com/office/drawing/2014/main" id="{136B58E9-23BF-6703-A3D9-2F9A518FE500}"/>
                </a:ext>
              </a:extLst>
            </p:cNvPr>
            <p:cNvSpPr/>
            <p:nvPr/>
          </p:nvSpPr>
          <p:spPr>
            <a:xfrm>
              <a:off x="2719760" y="4449703"/>
              <a:ext cx="11845" cy="32753"/>
            </a:xfrm>
            <a:custGeom>
              <a:avLst/>
              <a:gdLst/>
              <a:ahLst/>
              <a:cxnLst/>
              <a:rect l="l" t="t" r="r" b="b"/>
              <a:pathLst>
                <a:path w="298" h="824" extrusionOk="0">
                  <a:moveTo>
                    <a:pt x="247" y="0"/>
                  </a:moveTo>
                  <a:cubicBezTo>
                    <a:pt x="203" y="0"/>
                    <a:pt x="57" y="154"/>
                    <a:pt x="39" y="404"/>
                  </a:cubicBezTo>
                  <a:cubicBezTo>
                    <a:pt x="1" y="632"/>
                    <a:pt x="126" y="823"/>
                    <a:pt x="155" y="823"/>
                  </a:cubicBezTo>
                  <a:cubicBezTo>
                    <a:pt x="156" y="823"/>
                    <a:pt x="157" y="823"/>
                    <a:pt x="158" y="822"/>
                  </a:cubicBezTo>
                  <a:cubicBezTo>
                    <a:pt x="198" y="802"/>
                    <a:pt x="158" y="623"/>
                    <a:pt x="198" y="404"/>
                  </a:cubicBezTo>
                  <a:cubicBezTo>
                    <a:pt x="218" y="205"/>
                    <a:pt x="297" y="26"/>
                    <a:pt x="258" y="7"/>
                  </a:cubicBezTo>
                  <a:cubicBezTo>
                    <a:pt x="256" y="2"/>
                    <a:pt x="252" y="0"/>
                    <a:pt x="247"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79;p17">
              <a:extLst>
                <a:ext uri="{FF2B5EF4-FFF2-40B4-BE49-F238E27FC236}">
                  <a16:creationId xmlns:a16="http://schemas.microsoft.com/office/drawing/2014/main" id="{56094100-3025-EAAB-0E3E-4ADB032CCF70}"/>
                </a:ext>
              </a:extLst>
            </p:cNvPr>
            <p:cNvSpPr/>
            <p:nvPr/>
          </p:nvSpPr>
          <p:spPr>
            <a:xfrm>
              <a:off x="2598724" y="4403515"/>
              <a:ext cx="36092" cy="15701"/>
            </a:xfrm>
            <a:custGeom>
              <a:avLst/>
              <a:gdLst/>
              <a:ahLst/>
              <a:cxnLst/>
              <a:rect l="l" t="t" r="r" b="b"/>
              <a:pathLst>
                <a:path w="908" h="395" extrusionOk="0">
                  <a:moveTo>
                    <a:pt x="702" y="0"/>
                  </a:moveTo>
                  <a:cubicBezTo>
                    <a:pt x="617" y="0"/>
                    <a:pt x="511" y="14"/>
                    <a:pt x="398" y="55"/>
                  </a:cubicBezTo>
                  <a:cubicBezTo>
                    <a:pt x="120" y="174"/>
                    <a:pt x="0" y="373"/>
                    <a:pt x="20" y="393"/>
                  </a:cubicBezTo>
                  <a:cubicBezTo>
                    <a:pt x="25" y="394"/>
                    <a:pt x="30" y="395"/>
                    <a:pt x="35" y="395"/>
                  </a:cubicBezTo>
                  <a:cubicBezTo>
                    <a:pt x="101" y="395"/>
                    <a:pt x="237" y="286"/>
                    <a:pt x="458" y="194"/>
                  </a:cubicBezTo>
                  <a:cubicBezTo>
                    <a:pt x="677" y="94"/>
                    <a:pt x="896" y="94"/>
                    <a:pt x="896" y="55"/>
                  </a:cubicBezTo>
                  <a:cubicBezTo>
                    <a:pt x="907" y="31"/>
                    <a:pt x="828" y="0"/>
                    <a:pt x="702"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80;p17">
              <a:extLst>
                <a:ext uri="{FF2B5EF4-FFF2-40B4-BE49-F238E27FC236}">
                  <a16:creationId xmlns:a16="http://schemas.microsoft.com/office/drawing/2014/main" id="{6A7B6BBF-D130-FB11-183D-DEF391694972}"/>
                </a:ext>
              </a:extLst>
            </p:cNvPr>
            <p:cNvSpPr/>
            <p:nvPr/>
          </p:nvSpPr>
          <p:spPr>
            <a:xfrm>
              <a:off x="2437423" y="4307601"/>
              <a:ext cx="175569" cy="86254"/>
            </a:xfrm>
            <a:custGeom>
              <a:avLst/>
              <a:gdLst/>
              <a:ahLst/>
              <a:cxnLst/>
              <a:rect l="l" t="t" r="r" b="b"/>
              <a:pathLst>
                <a:path w="4417" h="2170" extrusionOk="0">
                  <a:moveTo>
                    <a:pt x="4178" y="1"/>
                  </a:moveTo>
                  <a:lnTo>
                    <a:pt x="0" y="1473"/>
                  </a:lnTo>
                  <a:lnTo>
                    <a:pt x="259" y="2169"/>
                  </a:lnTo>
                  <a:lnTo>
                    <a:pt x="4416" y="777"/>
                  </a:lnTo>
                  <a:lnTo>
                    <a:pt x="417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81;p17">
              <a:extLst>
                <a:ext uri="{FF2B5EF4-FFF2-40B4-BE49-F238E27FC236}">
                  <a16:creationId xmlns:a16="http://schemas.microsoft.com/office/drawing/2014/main" id="{B7C349E7-B240-1108-02A1-C319FE2B49E7}"/>
                </a:ext>
              </a:extLst>
            </p:cNvPr>
            <p:cNvSpPr/>
            <p:nvPr/>
          </p:nvSpPr>
          <p:spPr>
            <a:xfrm>
              <a:off x="2563149" y="4358201"/>
              <a:ext cx="60139" cy="19834"/>
            </a:xfrm>
            <a:custGeom>
              <a:avLst/>
              <a:gdLst/>
              <a:ahLst/>
              <a:cxnLst/>
              <a:rect l="l" t="t" r="r" b="b"/>
              <a:pathLst>
                <a:path w="1513" h="499" extrusionOk="0">
                  <a:moveTo>
                    <a:pt x="657" y="140"/>
                  </a:moveTo>
                  <a:cubicBezTo>
                    <a:pt x="816" y="140"/>
                    <a:pt x="975" y="160"/>
                    <a:pt x="1094" y="220"/>
                  </a:cubicBezTo>
                  <a:cubicBezTo>
                    <a:pt x="1221" y="259"/>
                    <a:pt x="1314" y="302"/>
                    <a:pt x="1379" y="332"/>
                  </a:cubicBezTo>
                  <a:lnTo>
                    <a:pt x="1379" y="332"/>
                  </a:lnTo>
                  <a:cubicBezTo>
                    <a:pt x="1310" y="347"/>
                    <a:pt x="1215" y="371"/>
                    <a:pt x="1094" y="399"/>
                  </a:cubicBezTo>
                  <a:cubicBezTo>
                    <a:pt x="955" y="399"/>
                    <a:pt x="796" y="399"/>
                    <a:pt x="617" y="359"/>
                  </a:cubicBezTo>
                  <a:cubicBezTo>
                    <a:pt x="517" y="359"/>
                    <a:pt x="458" y="339"/>
                    <a:pt x="358" y="319"/>
                  </a:cubicBezTo>
                  <a:cubicBezTo>
                    <a:pt x="299" y="299"/>
                    <a:pt x="259" y="299"/>
                    <a:pt x="219" y="260"/>
                  </a:cubicBezTo>
                  <a:cubicBezTo>
                    <a:pt x="199" y="240"/>
                    <a:pt x="199" y="240"/>
                    <a:pt x="199" y="220"/>
                  </a:cubicBezTo>
                  <a:cubicBezTo>
                    <a:pt x="199" y="160"/>
                    <a:pt x="279" y="140"/>
                    <a:pt x="378" y="140"/>
                  </a:cubicBezTo>
                  <a:close/>
                  <a:moveTo>
                    <a:pt x="358" y="1"/>
                  </a:moveTo>
                  <a:cubicBezTo>
                    <a:pt x="299" y="1"/>
                    <a:pt x="219" y="1"/>
                    <a:pt x="179" y="21"/>
                  </a:cubicBezTo>
                  <a:cubicBezTo>
                    <a:pt x="120" y="41"/>
                    <a:pt x="60" y="100"/>
                    <a:pt x="20" y="160"/>
                  </a:cubicBezTo>
                  <a:cubicBezTo>
                    <a:pt x="0" y="260"/>
                    <a:pt x="80" y="359"/>
                    <a:pt x="120" y="399"/>
                  </a:cubicBezTo>
                  <a:cubicBezTo>
                    <a:pt x="199" y="419"/>
                    <a:pt x="259" y="439"/>
                    <a:pt x="299" y="439"/>
                  </a:cubicBezTo>
                  <a:cubicBezTo>
                    <a:pt x="398" y="458"/>
                    <a:pt x="498" y="498"/>
                    <a:pt x="597" y="498"/>
                  </a:cubicBezTo>
                  <a:cubicBezTo>
                    <a:pt x="796" y="498"/>
                    <a:pt x="955" y="498"/>
                    <a:pt x="1094" y="458"/>
                  </a:cubicBezTo>
                  <a:cubicBezTo>
                    <a:pt x="1266" y="434"/>
                    <a:pt x="1385" y="394"/>
                    <a:pt x="1450" y="363"/>
                  </a:cubicBezTo>
                  <a:lnTo>
                    <a:pt x="1450" y="363"/>
                  </a:lnTo>
                  <a:cubicBezTo>
                    <a:pt x="1460" y="366"/>
                    <a:pt x="1469" y="368"/>
                    <a:pt x="1475" y="368"/>
                  </a:cubicBezTo>
                  <a:cubicBezTo>
                    <a:pt x="1483" y="368"/>
                    <a:pt x="1489" y="365"/>
                    <a:pt x="1492" y="359"/>
                  </a:cubicBezTo>
                  <a:cubicBezTo>
                    <a:pt x="1492" y="359"/>
                    <a:pt x="1488" y="355"/>
                    <a:pt x="1480" y="348"/>
                  </a:cubicBezTo>
                  <a:lnTo>
                    <a:pt x="1480" y="348"/>
                  </a:lnTo>
                  <a:cubicBezTo>
                    <a:pt x="1501" y="335"/>
                    <a:pt x="1512" y="325"/>
                    <a:pt x="1512" y="319"/>
                  </a:cubicBezTo>
                  <a:cubicBezTo>
                    <a:pt x="1509" y="316"/>
                    <a:pt x="1501" y="314"/>
                    <a:pt x="1490" y="314"/>
                  </a:cubicBezTo>
                  <a:cubicBezTo>
                    <a:pt x="1479" y="314"/>
                    <a:pt x="1464" y="316"/>
                    <a:pt x="1446" y="319"/>
                  </a:cubicBezTo>
                  <a:lnTo>
                    <a:pt x="1446" y="319"/>
                  </a:lnTo>
                  <a:cubicBezTo>
                    <a:pt x="1389" y="274"/>
                    <a:pt x="1281" y="197"/>
                    <a:pt x="1114" y="120"/>
                  </a:cubicBezTo>
                  <a:cubicBezTo>
                    <a:pt x="995" y="61"/>
                    <a:pt x="856" y="21"/>
                    <a:pt x="657"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82;p17">
              <a:extLst>
                <a:ext uri="{FF2B5EF4-FFF2-40B4-BE49-F238E27FC236}">
                  <a16:creationId xmlns:a16="http://schemas.microsoft.com/office/drawing/2014/main" id="{EA6D1003-E5AF-3722-00B0-98105AF31F68}"/>
                </a:ext>
              </a:extLst>
            </p:cNvPr>
            <p:cNvSpPr/>
            <p:nvPr/>
          </p:nvSpPr>
          <p:spPr>
            <a:xfrm>
              <a:off x="2607429" y="4316028"/>
              <a:ext cx="26910" cy="58033"/>
            </a:xfrm>
            <a:custGeom>
              <a:avLst/>
              <a:gdLst/>
              <a:ahLst/>
              <a:cxnLst/>
              <a:rect l="l" t="t" r="r" b="b"/>
              <a:pathLst>
                <a:path w="677" h="1460" extrusionOk="0">
                  <a:moveTo>
                    <a:pt x="290" y="0"/>
                  </a:moveTo>
                  <a:cubicBezTo>
                    <a:pt x="271" y="0"/>
                    <a:pt x="254" y="3"/>
                    <a:pt x="239" y="8"/>
                  </a:cubicBezTo>
                  <a:cubicBezTo>
                    <a:pt x="80" y="87"/>
                    <a:pt x="60" y="207"/>
                    <a:pt x="40" y="306"/>
                  </a:cubicBezTo>
                  <a:cubicBezTo>
                    <a:pt x="0" y="405"/>
                    <a:pt x="0" y="505"/>
                    <a:pt x="0" y="604"/>
                  </a:cubicBezTo>
                  <a:cubicBezTo>
                    <a:pt x="0" y="783"/>
                    <a:pt x="60" y="962"/>
                    <a:pt x="100" y="1082"/>
                  </a:cubicBezTo>
                  <a:cubicBezTo>
                    <a:pt x="199" y="1360"/>
                    <a:pt x="338" y="1460"/>
                    <a:pt x="358" y="1460"/>
                  </a:cubicBezTo>
                  <a:cubicBezTo>
                    <a:pt x="378" y="1420"/>
                    <a:pt x="279" y="1301"/>
                    <a:pt x="259" y="1062"/>
                  </a:cubicBezTo>
                  <a:cubicBezTo>
                    <a:pt x="199" y="923"/>
                    <a:pt x="179" y="783"/>
                    <a:pt x="179" y="604"/>
                  </a:cubicBezTo>
                  <a:cubicBezTo>
                    <a:pt x="179" y="505"/>
                    <a:pt x="179" y="425"/>
                    <a:pt x="199" y="326"/>
                  </a:cubicBezTo>
                  <a:cubicBezTo>
                    <a:pt x="199" y="226"/>
                    <a:pt x="259" y="167"/>
                    <a:pt x="299" y="127"/>
                  </a:cubicBezTo>
                  <a:cubicBezTo>
                    <a:pt x="303" y="125"/>
                    <a:pt x="307" y="124"/>
                    <a:pt x="311" y="124"/>
                  </a:cubicBezTo>
                  <a:cubicBezTo>
                    <a:pt x="347" y="124"/>
                    <a:pt x="384" y="195"/>
                    <a:pt x="438" y="266"/>
                  </a:cubicBezTo>
                  <a:cubicBezTo>
                    <a:pt x="478" y="326"/>
                    <a:pt x="517" y="425"/>
                    <a:pt x="537" y="505"/>
                  </a:cubicBezTo>
                  <a:cubicBezTo>
                    <a:pt x="557" y="684"/>
                    <a:pt x="557" y="823"/>
                    <a:pt x="537" y="962"/>
                  </a:cubicBezTo>
                  <a:cubicBezTo>
                    <a:pt x="478" y="1201"/>
                    <a:pt x="358" y="1321"/>
                    <a:pt x="378" y="1360"/>
                  </a:cubicBezTo>
                  <a:cubicBezTo>
                    <a:pt x="378" y="1360"/>
                    <a:pt x="537" y="1261"/>
                    <a:pt x="637" y="982"/>
                  </a:cubicBezTo>
                  <a:cubicBezTo>
                    <a:pt x="677" y="863"/>
                    <a:pt x="677" y="684"/>
                    <a:pt x="657" y="485"/>
                  </a:cubicBezTo>
                  <a:cubicBezTo>
                    <a:pt x="637" y="405"/>
                    <a:pt x="597" y="306"/>
                    <a:pt x="557" y="207"/>
                  </a:cubicBezTo>
                  <a:cubicBezTo>
                    <a:pt x="537" y="167"/>
                    <a:pt x="498" y="107"/>
                    <a:pt x="458" y="67"/>
                  </a:cubicBezTo>
                  <a:cubicBezTo>
                    <a:pt x="413" y="23"/>
                    <a:pt x="346" y="0"/>
                    <a:pt x="29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83;p17">
              <a:extLst>
                <a:ext uri="{FF2B5EF4-FFF2-40B4-BE49-F238E27FC236}">
                  <a16:creationId xmlns:a16="http://schemas.microsoft.com/office/drawing/2014/main" id="{C0CFBC97-4079-0324-2629-5046C36780CC}"/>
                </a:ext>
              </a:extLst>
            </p:cNvPr>
            <p:cNvSpPr/>
            <p:nvPr/>
          </p:nvSpPr>
          <p:spPr>
            <a:xfrm>
              <a:off x="1514649" y="2054864"/>
              <a:ext cx="435722" cy="360001"/>
            </a:xfrm>
            <a:custGeom>
              <a:avLst/>
              <a:gdLst/>
              <a:ahLst/>
              <a:cxnLst/>
              <a:rect l="l" t="t" r="r" b="b"/>
              <a:pathLst>
                <a:path w="10962" h="9057" extrusionOk="0">
                  <a:moveTo>
                    <a:pt x="2308" y="0"/>
                  </a:moveTo>
                  <a:lnTo>
                    <a:pt x="717" y="3283"/>
                  </a:lnTo>
                  <a:cubicBezTo>
                    <a:pt x="1" y="4775"/>
                    <a:pt x="239" y="6545"/>
                    <a:pt x="1373" y="7759"/>
                  </a:cubicBezTo>
                  <a:cubicBezTo>
                    <a:pt x="2128" y="8601"/>
                    <a:pt x="3207" y="9056"/>
                    <a:pt x="4325" y="9056"/>
                  </a:cubicBezTo>
                  <a:cubicBezTo>
                    <a:pt x="4475" y="9056"/>
                    <a:pt x="4625" y="9048"/>
                    <a:pt x="4775" y="9032"/>
                  </a:cubicBezTo>
                  <a:lnTo>
                    <a:pt x="10961" y="8335"/>
                  </a:lnTo>
                  <a:lnTo>
                    <a:pt x="10961" y="4655"/>
                  </a:lnTo>
                  <a:lnTo>
                    <a:pt x="4874" y="4834"/>
                  </a:lnTo>
                  <a:lnTo>
                    <a:pt x="6386" y="2149"/>
                  </a:lnTo>
                  <a:lnTo>
                    <a:pt x="2308" y="0"/>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84;p17">
              <a:extLst>
                <a:ext uri="{FF2B5EF4-FFF2-40B4-BE49-F238E27FC236}">
                  <a16:creationId xmlns:a16="http://schemas.microsoft.com/office/drawing/2014/main" id="{B4A48CCC-057A-9A86-859C-5C8880C4F37D}"/>
                </a:ext>
              </a:extLst>
            </p:cNvPr>
            <p:cNvSpPr/>
            <p:nvPr/>
          </p:nvSpPr>
          <p:spPr>
            <a:xfrm>
              <a:off x="1843572" y="1140796"/>
              <a:ext cx="196158" cy="450747"/>
            </a:xfrm>
            <a:custGeom>
              <a:avLst/>
              <a:gdLst/>
              <a:ahLst/>
              <a:cxnLst/>
              <a:rect l="l" t="t" r="r" b="b"/>
              <a:pathLst>
                <a:path w="4935" h="11340" extrusionOk="0">
                  <a:moveTo>
                    <a:pt x="3634" y="0"/>
                  </a:moveTo>
                  <a:cubicBezTo>
                    <a:pt x="3152" y="0"/>
                    <a:pt x="2664" y="135"/>
                    <a:pt x="2249" y="378"/>
                  </a:cubicBezTo>
                  <a:cubicBezTo>
                    <a:pt x="1413" y="876"/>
                    <a:pt x="1354" y="1831"/>
                    <a:pt x="657" y="2447"/>
                  </a:cubicBezTo>
                  <a:cubicBezTo>
                    <a:pt x="1" y="3044"/>
                    <a:pt x="200" y="4377"/>
                    <a:pt x="319" y="5312"/>
                  </a:cubicBezTo>
                  <a:cubicBezTo>
                    <a:pt x="578" y="7301"/>
                    <a:pt x="876" y="9629"/>
                    <a:pt x="1891" y="11339"/>
                  </a:cubicBezTo>
                  <a:lnTo>
                    <a:pt x="4934" y="398"/>
                  </a:lnTo>
                  <a:cubicBezTo>
                    <a:pt x="4554" y="125"/>
                    <a:pt x="4097" y="0"/>
                    <a:pt x="3634"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85;p17">
              <a:extLst>
                <a:ext uri="{FF2B5EF4-FFF2-40B4-BE49-F238E27FC236}">
                  <a16:creationId xmlns:a16="http://schemas.microsoft.com/office/drawing/2014/main" id="{DEC82B50-AECB-E21B-3A57-B5CDC61AA5A1}"/>
                </a:ext>
              </a:extLst>
            </p:cNvPr>
            <p:cNvSpPr/>
            <p:nvPr/>
          </p:nvSpPr>
          <p:spPr>
            <a:xfrm>
              <a:off x="1941633" y="1179790"/>
              <a:ext cx="317907" cy="654934"/>
            </a:xfrm>
            <a:custGeom>
              <a:avLst/>
              <a:gdLst/>
              <a:ahLst/>
              <a:cxnLst/>
              <a:rect l="l" t="t" r="r" b="b"/>
              <a:pathLst>
                <a:path w="7998" h="16477" extrusionOk="0">
                  <a:moveTo>
                    <a:pt x="4410" y="1"/>
                  </a:moveTo>
                  <a:cubicBezTo>
                    <a:pt x="2865" y="1"/>
                    <a:pt x="1327" y="455"/>
                    <a:pt x="1" y="1347"/>
                  </a:cubicBezTo>
                  <a:lnTo>
                    <a:pt x="120" y="9304"/>
                  </a:lnTo>
                  <a:lnTo>
                    <a:pt x="100" y="13581"/>
                  </a:lnTo>
                  <a:cubicBezTo>
                    <a:pt x="80" y="15013"/>
                    <a:pt x="816" y="16366"/>
                    <a:pt x="2268" y="16465"/>
                  </a:cubicBezTo>
                  <a:cubicBezTo>
                    <a:pt x="2351" y="16473"/>
                    <a:pt x="2433" y="16476"/>
                    <a:pt x="2515" y="16476"/>
                  </a:cubicBezTo>
                  <a:cubicBezTo>
                    <a:pt x="3962" y="16476"/>
                    <a:pt x="5196" y="15327"/>
                    <a:pt x="5252" y="13840"/>
                  </a:cubicBezTo>
                  <a:cubicBezTo>
                    <a:pt x="5312" y="12328"/>
                    <a:pt x="5372" y="10796"/>
                    <a:pt x="5372" y="10796"/>
                  </a:cubicBezTo>
                  <a:cubicBezTo>
                    <a:pt x="5372" y="10796"/>
                    <a:pt x="7659" y="10597"/>
                    <a:pt x="7838" y="8349"/>
                  </a:cubicBezTo>
                  <a:cubicBezTo>
                    <a:pt x="7997" y="6081"/>
                    <a:pt x="7958" y="850"/>
                    <a:pt x="7958" y="850"/>
                  </a:cubicBezTo>
                  <a:cubicBezTo>
                    <a:pt x="6838" y="281"/>
                    <a:pt x="5622" y="1"/>
                    <a:pt x="4410"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86;p17">
              <a:extLst>
                <a:ext uri="{FF2B5EF4-FFF2-40B4-BE49-F238E27FC236}">
                  <a16:creationId xmlns:a16="http://schemas.microsoft.com/office/drawing/2014/main" id="{08D21924-48BA-3962-AB95-8B798A915AC3}"/>
                </a:ext>
              </a:extLst>
            </p:cNvPr>
            <p:cNvSpPr/>
            <p:nvPr/>
          </p:nvSpPr>
          <p:spPr>
            <a:xfrm>
              <a:off x="1891032" y="1103472"/>
              <a:ext cx="442042" cy="516888"/>
            </a:xfrm>
            <a:custGeom>
              <a:avLst/>
              <a:gdLst/>
              <a:ahLst/>
              <a:cxnLst/>
              <a:rect l="l" t="t" r="r" b="b"/>
              <a:pathLst>
                <a:path w="11121" h="13004" extrusionOk="0">
                  <a:moveTo>
                    <a:pt x="6680" y="1"/>
                  </a:moveTo>
                  <a:cubicBezTo>
                    <a:pt x="6161" y="1"/>
                    <a:pt x="5624" y="173"/>
                    <a:pt x="5153" y="402"/>
                  </a:cubicBezTo>
                  <a:cubicBezTo>
                    <a:pt x="4397" y="780"/>
                    <a:pt x="3760" y="1317"/>
                    <a:pt x="2964" y="1556"/>
                  </a:cubicBezTo>
                  <a:cubicBezTo>
                    <a:pt x="2348" y="1755"/>
                    <a:pt x="1652" y="1815"/>
                    <a:pt x="1095" y="2153"/>
                  </a:cubicBezTo>
                  <a:cubicBezTo>
                    <a:pt x="597" y="2491"/>
                    <a:pt x="299" y="3048"/>
                    <a:pt x="160" y="3645"/>
                  </a:cubicBezTo>
                  <a:cubicBezTo>
                    <a:pt x="0" y="4222"/>
                    <a:pt x="20" y="4838"/>
                    <a:pt x="20" y="5435"/>
                  </a:cubicBezTo>
                  <a:cubicBezTo>
                    <a:pt x="80" y="7106"/>
                    <a:pt x="100" y="8777"/>
                    <a:pt x="120" y="10428"/>
                  </a:cubicBezTo>
                  <a:cubicBezTo>
                    <a:pt x="160" y="11125"/>
                    <a:pt x="279" y="11701"/>
                    <a:pt x="677" y="12278"/>
                  </a:cubicBezTo>
                  <a:cubicBezTo>
                    <a:pt x="1095" y="12855"/>
                    <a:pt x="1137" y="13003"/>
                    <a:pt x="1500" y="13003"/>
                  </a:cubicBezTo>
                  <a:cubicBezTo>
                    <a:pt x="1637" y="13003"/>
                    <a:pt x="1821" y="12982"/>
                    <a:pt x="2089" y="12955"/>
                  </a:cubicBezTo>
                  <a:cubicBezTo>
                    <a:pt x="3084" y="12855"/>
                    <a:pt x="4536" y="12517"/>
                    <a:pt x="5192" y="11801"/>
                  </a:cubicBezTo>
                  <a:cubicBezTo>
                    <a:pt x="5630" y="11323"/>
                    <a:pt x="6565" y="11125"/>
                    <a:pt x="6645" y="10568"/>
                  </a:cubicBezTo>
                  <a:cubicBezTo>
                    <a:pt x="6684" y="10110"/>
                    <a:pt x="6386" y="9712"/>
                    <a:pt x="5968" y="9613"/>
                  </a:cubicBezTo>
                  <a:cubicBezTo>
                    <a:pt x="5491" y="9513"/>
                    <a:pt x="5053" y="9175"/>
                    <a:pt x="4854" y="8777"/>
                  </a:cubicBezTo>
                  <a:cubicBezTo>
                    <a:pt x="4576" y="8220"/>
                    <a:pt x="4775" y="7484"/>
                    <a:pt x="5292" y="7126"/>
                  </a:cubicBezTo>
                  <a:cubicBezTo>
                    <a:pt x="5471" y="7020"/>
                    <a:pt x="5659" y="6971"/>
                    <a:pt x="5844" y="6971"/>
                  </a:cubicBezTo>
                  <a:cubicBezTo>
                    <a:pt x="6216" y="6971"/>
                    <a:pt x="6578" y="7166"/>
                    <a:pt x="6844" y="7484"/>
                  </a:cubicBezTo>
                  <a:cubicBezTo>
                    <a:pt x="7241" y="7484"/>
                    <a:pt x="7261" y="7106"/>
                    <a:pt x="7321" y="6828"/>
                  </a:cubicBezTo>
                  <a:cubicBezTo>
                    <a:pt x="7580" y="6032"/>
                    <a:pt x="7341" y="5495"/>
                    <a:pt x="7361" y="5236"/>
                  </a:cubicBezTo>
                  <a:lnTo>
                    <a:pt x="7361" y="5236"/>
                  </a:lnTo>
                  <a:cubicBezTo>
                    <a:pt x="7711" y="5403"/>
                    <a:pt x="8099" y="5484"/>
                    <a:pt x="8489" y="5484"/>
                  </a:cubicBezTo>
                  <a:cubicBezTo>
                    <a:pt x="9538" y="5484"/>
                    <a:pt x="10599" y="4897"/>
                    <a:pt x="10961" y="3824"/>
                  </a:cubicBezTo>
                  <a:cubicBezTo>
                    <a:pt x="11101" y="3446"/>
                    <a:pt x="11120" y="3048"/>
                    <a:pt x="11001" y="2670"/>
                  </a:cubicBezTo>
                  <a:cubicBezTo>
                    <a:pt x="10623" y="1596"/>
                    <a:pt x="9629" y="1715"/>
                    <a:pt x="8912" y="1278"/>
                  </a:cubicBezTo>
                  <a:cubicBezTo>
                    <a:pt x="8375" y="979"/>
                    <a:pt x="8037" y="462"/>
                    <a:pt x="7520" y="184"/>
                  </a:cubicBezTo>
                  <a:cubicBezTo>
                    <a:pt x="7255" y="55"/>
                    <a:pt x="6970" y="1"/>
                    <a:pt x="6680"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87;p17">
              <a:extLst>
                <a:ext uri="{FF2B5EF4-FFF2-40B4-BE49-F238E27FC236}">
                  <a16:creationId xmlns:a16="http://schemas.microsoft.com/office/drawing/2014/main" id="{63BFEF2D-0B85-8BCA-F24F-95D9F39FEBF9}"/>
                </a:ext>
              </a:extLst>
            </p:cNvPr>
            <p:cNvSpPr/>
            <p:nvPr/>
          </p:nvSpPr>
          <p:spPr>
            <a:xfrm>
              <a:off x="2112435" y="1413991"/>
              <a:ext cx="35495" cy="51872"/>
            </a:xfrm>
            <a:custGeom>
              <a:avLst/>
              <a:gdLst/>
              <a:ahLst/>
              <a:cxnLst/>
              <a:rect l="l" t="t" r="r" b="b"/>
              <a:pathLst>
                <a:path w="893" h="1305" extrusionOk="0">
                  <a:moveTo>
                    <a:pt x="640" y="1"/>
                  </a:moveTo>
                  <a:cubicBezTo>
                    <a:pt x="608" y="1"/>
                    <a:pt x="574" y="4"/>
                    <a:pt x="538" y="10"/>
                  </a:cubicBezTo>
                  <a:cubicBezTo>
                    <a:pt x="418" y="30"/>
                    <a:pt x="279" y="90"/>
                    <a:pt x="179" y="209"/>
                  </a:cubicBezTo>
                  <a:cubicBezTo>
                    <a:pt x="60" y="309"/>
                    <a:pt x="0" y="508"/>
                    <a:pt x="0" y="687"/>
                  </a:cubicBezTo>
                  <a:cubicBezTo>
                    <a:pt x="39" y="1033"/>
                    <a:pt x="337" y="1304"/>
                    <a:pt x="573" y="1304"/>
                  </a:cubicBezTo>
                  <a:cubicBezTo>
                    <a:pt x="581" y="1304"/>
                    <a:pt x="589" y="1304"/>
                    <a:pt x="597" y="1303"/>
                  </a:cubicBezTo>
                  <a:cubicBezTo>
                    <a:pt x="717" y="1303"/>
                    <a:pt x="796" y="1224"/>
                    <a:pt x="856" y="1184"/>
                  </a:cubicBezTo>
                  <a:cubicBezTo>
                    <a:pt x="876" y="1124"/>
                    <a:pt x="876" y="1085"/>
                    <a:pt x="876" y="1085"/>
                  </a:cubicBezTo>
                  <a:cubicBezTo>
                    <a:pt x="873" y="1080"/>
                    <a:pt x="871" y="1078"/>
                    <a:pt x="867" y="1078"/>
                  </a:cubicBezTo>
                  <a:cubicBezTo>
                    <a:pt x="837" y="1078"/>
                    <a:pt x="754" y="1204"/>
                    <a:pt x="577" y="1204"/>
                  </a:cubicBezTo>
                  <a:cubicBezTo>
                    <a:pt x="398" y="1204"/>
                    <a:pt x="160" y="985"/>
                    <a:pt x="160" y="687"/>
                  </a:cubicBezTo>
                  <a:cubicBezTo>
                    <a:pt x="140" y="388"/>
                    <a:pt x="378" y="169"/>
                    <a:pt x="557" y="110"/>
                  </a:cubicBezTo>
                  <a:cubicBezTo>
                    <a:pt x="736" y="70"/>
                    <a:pt x="876" y="90"/>
                    <a:pt x="876" y="70"/>
                  </a:cubicBezTo>
                  <a:cubicBezTo>
                    <a:pt x="892" y="70"/>
                    <a:pt x="798" y="1"/>
                    <a:pt x="640"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88;p17">
              <a:extLst>
                <a:ext uri="{FF2B5EF4-FFF2-40B4-BE49-F238E27FC236}">
                  <a16:creationId xmlns:a16="http://schemas.microsoft.com/office/drawing/2014/main" id="{F140DBA4-2F42-34B0-D267-5C18A866E524}"/>
                </a:ext>
              </a:extLst>
            </p:cNvPr>
            <p:cNvSpPr/>
            <p:nvPr/>
          </p:nvSpPr>
          <p:spPr>
            <a:xfrm>
              <a:off x="1732871" y="1049651"/>
              <a:ext cx="268103" cy="293224"/>
            </a:xfrm>
            <a:custGeom>
              <a:avLst/>
              <a:gdLst/>
              <a:ahLst/>
              <a:cxnLst/>
              <a:rect l="l" t="t" r="r" b="b"/>
              <a:pathLst>
                <a:path w="6745" h="7377" extrusionOk="0">
                  <a:moveTo>
                    <a:pt x="3705" y="0"/>
                  </a:moveTo>
                  <a:cubicBezTo>
                    <a:pt x="3469" y="0"/>
                    <a:pt x="3233" y="34"/>
                    <a:pt x="3005" y="105"/>
                  </a:cubicBezTo>
                  <a:cubicBezTo>
                    <a:pt x="1751" y="503"/>
                    <a:pt x="896" y="1975"/>
                    <a:pt x="1214" y="3268"/>
                  </a:cubicBezTo>
                  <a:cubicBezTo>
                    <a:pt x="1274" y="3407"/>
                    <a:pt x="1314" y="3586"/>
                    <a:pt x="1214" y="3726"/>
                  </a:cubicBezTo>
                  <a:cubicBezTo>
                    <a:pt x="1115" y="3905"/>
                    <a:pt x="896" y="3925"/>
                    <a:pt x="717" y="3984"/>
                  </a:cubicBezTo>
                  <a:cubicBezTo>
                    <a:pt x="80" y="4223"/>
                    <a:pt x="1" y="5198"/>
                    <a:pt x="478" y="5695"/>
                  </a:cubicBezTo>
                  <a:cubicBezTo>
                    <a:pt x="805" y="6036"/>
                    <a:pt x="1262" y="6180"/>
                    <a:pt x="1735" y="6180"/>
                  </a:cubicBezTo>
                  <a:cubicBezTo>
                    <a:pt x="1953" y="6180"/>
                    <a:pt x="2175" y="6149"/>
                    <a:pt x="2388" y="6093"/>
                  </a:cubicBezTo>
                  <a:lnTo>
                    <a:pt x="2388" y="6093"/>
                  </a:lnTo>
                  <a:cubicBezTo>
                    <a:pt x="2209" y="6670"/>
                    <a:pt x="2746" y="7287"/>
                    <a:pt x="3363" y="7366"/>
                  </a:cubicBezTo>
                  <a:cubicBezTo>
                    <a:pt x="3416" y="7373"/>
                    <a:pt x="3470" y="7377"/>
                    <a:pt x="3524" y="7377"/>
                  </a:cubicBezTo>
                  <a:cubicBezTo>
                    <a:pt x="4065" y="7377"/>
                    <a:pt x="4585" y="7023"/>
                    <a:pt x="4875" y="6570"/>
                  </a:cubicBezTo>
                  <a:cubicBezTo>
                    <a:pt x="5193" y="6073"/>
                    <a:pt x="5332" y="5456"/>
                    <a:pt x="5392" y="4860"/>
                  </a:cubicBezTo>
                  <a:lnTo>
                    <a:pt x="5392" y="4860"/>
                  </a:lnTo>
                  <a:lnTo>
                    <a:pt x="4855" y="5078"/>
                  </a:lnTo>
                  <a:cubicBezTo>
                    <a:pt x="6068" y="4561"/>
                    <a:pt x="6745" y="2990"/>
                    <a:pt x="6267" y="1717"/>
                  </a:cubicBezTo>
                  <a:cubicBezTo>
                    <a:pt x="5875" y="704"/>
                    <a:pt x="4787" y="0"/>
                    <a:pt x="3705"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89;p17">
              <a:extLst>
                <a:ext uri="{FF2B5EF4-FFF2-40B4-BE49-F238E27FC236}">
                  <a16:creationId xmlns:a16="http://schemas.microsoft.com/office/drawing/2014/main" id="{62D6C99E-95FD-5A5D-7A41-FB56F0ED9337}"/>
                </a:ext>
              </a:extLst>
            </p:cNvPr>
            <p:cNvSpPr/>
            <p:nvPr/>
          </p:nvSpPr>
          <p:spPr>
            <a:xfrm>
              <a:off x="1836457" y="1141591"/>
              <a:ext cx="150289" cy="150249"/>
            </a:xfrm>
            <a:custGeom>
              <a:avLst/>
              <a:gdLst/>
              <a:ahLst/>
              <a:cxnLst/>
              <a:rect l="l" t="t" r="r" b="b"/>
              <a:pathLst>
                <a:path w="3781" h="3780" extrusionOk="0">
                  <a:moveTo>
                    <a:pt x="3761" y="0"/>
                  </a:moveTo>
                  <a:cubicBezTo>
                    <a:pt x="3741" y="0"/>
                    <a:pt x="3741" y="319"/>
                    <a:pt x="3582" y="836"/>
                  </a:cubicBezTo>
                  <a:cubicBezTo>
                    <a:pt x="3442" y="1333"/>
                    <a:pt x="3144" y="2009"/>
                    <a:pt x="2567" y="2586"/>
                  </a:cubicBezTo>
                  <a:cubicBezTo>
                    <a:pt x="1990" y="3163"/>
                    <a:pt x="1334" y="3462"/>
                    <a:pt x="836" y="3601"/>
                  </a:cubicBezTo>
                  <a:cubicBezTo>
                    <a:pt x="339" y="3760"/>
                    <a:pt x="1" y="3760"/>
                    <a:pt x="1" y="3780"/>
                  </a:cubicBezTo>
                  <a:lnTo>
                    <a:pt x="240" y="3780"/>
                  </a:lnTo>
                  <a:cubicBezTo>
                    <a:pt x="379" y="3760"/>
                    <a:pt x="598" y="3740"/>
                    <a:pt x="856" y="3680"/>
                  </a:cubicBezTo>
                  <a:cubicBezTo>
                    <a:pt x="1373" y="3561"/>
                    <a:pt x="2090" y="3223"/>
                    <a:pt x="2666" y="2666"/>
                  </a:cubicBezTo>
                  <a:cubicBezTo>
                    <a:pt x="3243" y="2069"/>
                    <a:pt x="3542" y="1373"/>
                    <a:pt x="3661" y="856"/>
                  </a:cubicBezTo>
                  <a:cubicBezTo>
                    <a:pt x="3741" y="597"/>
                    <a:pt x="3761" y="378"/>
                    <a:pt x="3761" y="219"/>
                  </a:cubicBezTo>
                  <a:cubicBezTo>
                    <a:pt x="3780" y="80"/>
                    <a:pt x="3761" y="0"/>
                    <a:pt x="3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90;p17">
              <a:extLst>
                <a:ext uri="{FF2B5EF4-FFF2-40B4-BE49-F238E27FC236}">
                  <a16:creationId xmlns:a16="http://schemas.microsoft.com/office/drawing/2014/main" id="{7CD66D59-25B0-97AC-1522-170DB68C8444}"/>
                </a:ext>
              </a:extLst>
            </p:cNvPr>
            <p:cNvSpPr/>
            <p:nvPr/>
          </p:nvSpPr>
          <p:spPr>
            <a:xfrm>
              <a:off x="1874417" y="1056965"/>
              <a:ext cx="79099" cy="222233"/>
            </a:xfrm>
            <a:custGeom>
              <a:avLst/>
              <a:gdLst/>
              <a:ahLst/>
              <a:cxnLst/>
              <a:rect l="l" t="t" r="r" b="b"/>
              <a:pathLst>
                <a:path w="1990" h="5591" extrusionOk="0">
                  <a:moveTo>
                    <a:pt x="597" y="1"/>
                  </a:moveTo>
                  <a:cubicBezTo>
                    <a:pt x="518" y="1"/>
                    <a:pt x="438" y="21"/>
                    <a:pt x="399" y="21"/>
                  </a:cubicBezTo>
                  <a:cubicBezTo>
                    <a:pt x="339" y="21"/>
                    <a:pt x="319" y="41"/>
                    <a:pt x="319" y="41"/>
                  </a:cubicBezTo>
                  <a:cubicBezTo>
                    <a:pt x="319" y="41"/>
                    <a:pt x="363" y="32"/>
                    <a:pt x="446" y="32"/>
                  </a:cubicBezTo>
                  <a:cubicBezTo>
                    <a:pt x="487" y="32"/>
                    <a:pt x="538" y="34"/>
                    <a:pt x="597" y="41"/>
                  </a:cubicBezTo>
                  <a:cubicBezTo>
                    <a:pt x="737" y="60"/>
                    <a:pt x="995" y="140"/>
                    <a:pt x="1234" y="339"/>
                  </a:cubicBezTo>
                  <a:cubicBezTo>
                    <a:pt x="1373" y="438"/>
                    <a:pt x="1473" y="558"/>
                    <a:pt x="1572" y="717"/>
                  </a:cubicBezTo>
                  <a:cubicBezTo>
                    <a:pt x="1672" y="896"/>
                    <a:pt x="1711" y="1055"/>
                    <a:pt x="1771" y="1254"/>
                  </a:cubicBezTo>
                  <a:cubicBezTo>
                    <a:pt x="1831" y="1652"/>
                    <a:pt x="1791" y="2109"/>
                    <a:pt x="1692" y="2587"/>
                  </a:cubicBezTo>
                  <a:cubicBezTo>
                    <a:pt x="1473" y="3502"/>
                    <a:pt x="1055" y="4298"/>
                    <a:pt x="677" y="4795"/>
                  </a:cubicBezTo>
                  <a:cubicBezTo>
                    <a:pt x="299" y="5312"/>
                    <a:pt x="1" y="5571"/>
                    <a:pt x="21" y="5591"/>
                  </a:cubicBezTo>
                  <a:cubicBezTo>
                    <a:pt x="60" y="5591"/>
                    <a:pt x="120" y="5531"/>
                    <a:pt x="259" y="5412"/>
                  </a:cubicBezTo>
                  <a:cubicBezTo>
                    <a:pt x="399" y="5312"/>
                    <a:pt x="578" y="5113"/>
                    <a:pt x="777" y="4875"/>
                  </a:cubicBezTo>
                  <a:cubicBezTo>
                    <a:pt x="1174" y="4377"/>
                    <a:pt x="1652" y="3601"/>
                    <a:pt x="1851" y="2627"/>
                  </a:cubicBezTo>
                  <a:cubicBezTo>
                    <a:pt x="1950" y="2129"/>
                    <a:pt x="1990" y="1652"/>
                    <a:pt x="1891" y="1234"/>
                  </a:cubicBezTo>
                  <a:cubicBezTo>
                    <a:pt x="1851" y="1015"/>
                    <a:pt x="1771" y="836"/>
                    <a:pt x="1672" y="657"/>
                  </a:cubicBezTo>
                  <a:cubicBezTo>
                    <a:pt x="1572" y="498"/>
                    <a:pt x="1433" y="359"/>
                    <a:pt x="1314" y="259"/>
                  </a:cubicBezTo>
                  <a:cubicBezTo>
                    <a:pt x="1035" y="60"/>
                    <a:pt x="777" y="1"/>
                    <a:pt x="597"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91;p17">
              <a:extLst>
                <a:ext uri="{FF2B5EF4-FFF2-40B4-BE49-F238E27FC236}">
                  <a16:creationId xmlns:a16="http://schemas.microsoft.com/office/drawing/2014/main" id="{46B773BB-9A39-E231-7BF9-4AD23AF641E3}"/>
                </a:ext>
              </a:extLst>
            </p:cNvPr>
            <p:cNvSpPr/>
            <p:nvPr/>
          </p:nvSpPr>
          <p:spPr>
            <a:xfrm>
              <a:off x="1777152" y="1147474"/>
              <a:ext cx="161339" cy="54257"/>
            </a:xfrm>
            <a:custGeom>
              <a:avLst/>
              <a:gdLst/>
              <a:ahLst/>
              <a:cxnLst/>
              <a:rect l="l" t="t" r="r" b="b"/>
              <a:pathLst>
                <a:path w="4059" h="1365" extrusionOk="0">
                  <a:moveTo>
                    <a:pt x="2287" y="1"/>
                  </a:moveTo>
                  <a:cubicBezTo>
                    <a:pt x="2153" y="1"/>
                    <a:pt x="2014" y="10"/>
                    <a:pt x="1871" y="31"/>
                  </a:cubicBezTo>
                  <a:cubicBezTo>
                    <a:pt x="1234" y="131"/>
                    <a:pt x="697" y="489"/>
                    <a:pt x="399" y="787"/>
                  </a:cubicBezTo>
                  <a:cubicBezTo>
                    <a:pt x="260" y="946"/>
                    <a:pt x="140" y="1106"/>
                    <a:pt x="80" y="1205"/>
                  </a:cubicBezTo>
                  <a:cubicBezTo>
                    <a:pt x="41" y="1305"/>
                    <a:pt x="1" y="1364"/>
                    <a:pt x="1" y="1364"/>
                  </a:cubicBezTo>
                  <a:cubicBezTo>
                    <a:pt x="41" y="1364"/>
                    <a:pt x="160" y="1145"/>
                    <a:pt x="439" y="847"/>
                  </a:cubicBezTo>
                  <a:cubicBezTo>
                    <a:pt x="737" y="568"/>
                    <a:pt x="1254" y="250"/>
                    <a:pt x="1871" y="151"/>
                  </a:cubicBezTo>
                  <a:cubicBezTo>
                    <a:pt x="2004" y="129"/>
                    <a:pt x="2136" y="120"/>
                    <a:pt x="2265" y="120"/>
                  </a:cubicBezTo>
                  <a:cubicBezTo>
                    <a:pt x="2735" y="120"/>
                    <a:pt x="3166" y="245"/>
                    <a:pt x="3462" y="370"/>
                  </a:cubicBezTo>
                  <a:cubicBezTo>
                    <a:pt x="3821" y="539"/>
                    <a:pt x="4018" y="709"/>
                    <a:pt x="4055" y="709"/>
                  </a:cubicBezTo>
                  <a:cubicBezTo>
                    <a:pt x="4057" y="709"/>
                    <a:pt x="4058" y="709"/>
                    <a:pt x="4059" y="708"/>
                  </a:cubicBezTo>
                  <a:cubicBezTo>
                    <a:pt x="4059" y="708"/>
                    <a:pt x="4039" y="648"/>
                    <a:pt x="3940" y="568"/>
                  </a:cubicBezTo>
                  <a:cubicBezTo>
                    <a:pt x="3840" y="489"/>
                    <a:pt x="3721" y="389"/>
                    <a:pt x="3522" y="290"/>
                  </a:cubicBezTo>
                  <a:cubicBezTo>
                    <a:pt x="3224" y="133"/>
                    <a:pt x="2789" y="1"/>
                    <a:pt x="2287" y="1"/>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92;p17">
              <a:extLst>
                <a:ext uri="{FF2B5EF4-FFF2-40B4-BE49-F238E27FC236}">
                  <a16:creationId xmlns:a16="http://schemas.microsoft.com/office/drawing/2014/main" id="{D95308AB-C2A4-ED02-8DD1-3E783D218D90}"/>
                </a:ext>
              </a:extLst>
            </p:cNvPr>
            <p:cNvSpPr/>
            <p:nvPr/>
          </p:nvSpPr>
          <p:spPr>
            <a:xfrm>
              <a:off x="1954273" y="1236432"/>
              <a:ext cx="232528" cy="96549"/>
            </a:xfrm>
            <a:custGeom>
              <a:avLst/>
              <a:gdLst/>
              <a:ahLst/>
              <a:cxnLst/>
              <a:rect l="l" t="t" r="r" b="b"/>
              <a:pathLst>
                <a:path w="5850" h="2429" extrusionOk="0">
                  <a:moveTo>
                    <a:pt x="4" y="0"/>
                  </a:moveTo>
                  <a:cubicBezTo>
                    <a:pt x="3" y="0"/>
                    <a:pt x="2" y="1"/>
                    <a:pt x="1" y="1"/>
                  </a:cubicBezTo>
                  <a:cubicBezTo>
                    <a:pt x="1" y="1"/>
                    <a:pt x="61" y="81"/>
                    <a:pt x="160" y="200"/>
                  </a:cubicBezTo>
                  <a:cubicBezTo>
                    <a:pt x="279" y="320"/>
                    <a:pt x="458" y="479"/>
                    <a:pt x="697" y="638"/>
                  </a:cubicBezTo>
                  <a:cubicBezTo>
                    <a:pt x="1194" y="996"/>
                    <a:pt x="1891" y="1414"/>
                    <a:pt x="2746" y="1792"/>
                  </a:cubicBezTo>
                  <a:cubicBezTo>
                    <a:pt x="3164" y="1991"/>
                    <a:pt x="3582" y="2110"/>
                    <a:pt x="3960" y="2229"/>
                  </a:cubicBezTo>
                  <a:cubicBezTo>
                    <a:pt x="4337" y="2369"/>
                    <a:pt x="4696" y="2428"/>
                    <a:pt x="4994" y="2428"/>
                  </a:cubicBezTo>
                  <a:cubicBezTo>
                    <a:pt x="5292" y="2408"/>
                    <a:pt x="5551" y="2309"/>
                    <a:pt x="5670" y="2210"/>
                  </a:cubicBezTo>
                  <a:cubicBezTo>
                    <a:pt x="5829" y="2110"/>
                    <a:pt x="5849" y="2011"/>
                    <a:pt x="5849" y="2011"/>
                  </a:cubicBezTo>
                  <a:cubicBezTo>
                    <a:pt x="5849" y="2009"/>
                    <a:pt x="5849" y="2008"/>
                    <a:pt x="5848" y="2008"/>
                  </a:cubicBezTo>
                  <a:cubicBezTo>
                    <a:pt x="5838" y="2008"/>
                    <a:pt x="5777" y="2097"/>
                    <a:pt x="5650" y="2170"/>
                  </a:cubicBezTo>
                  <a:cubicBezTo>
                    <a:pt x="5531" y="2269"/>
                    <a:pt x="5292" y="2349"/>
                    <a:pt x="4994" y="2349"/>
                  </a:cubicBezTo>
                  <a:cubicBezTo>
                    <a:pt x="4735" y="2349"/>
                    <a:pt x="4377" y="2249"/>
                    <a:pt x="3999" y="2110"/>
                  </a:cubicBezTo>
                  <a:cubicBezTo>
                    <a:pt x="3641" y="1991"/>
                    <a:pt x="3243" y="1851"/>
                    <a:pt x="2806" y="1672"/>
                  </a:cubicBezTo>
                  <a:cubicBezTo>
                    <a:pt x="1990" y="1294"/>
                    <a:pt x="1294" y="877"/>
                    <a:pt x="797" y="558"/>
                  </a:cubicBezTo>
                  <a:cubicBezTo>
                    <a:pt x="319" y="233"/>
                    <a:pt x="43" y="0"/>
                    <a:pt x="4"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93;p17">
              <a:extLst>
                <a:ext uri="{FF2B5EF4-FFF2-40B4-BE49-F238E27FC236}">
                  <a16:creationId xmlns:a16="http://schemas.microsoft.com/office/drawing/2014/main" id="{A442FC4E-022A-BDFE-689A-84D41D5D85C2}"/>
                </a:ext>
              </a:extLst>
            </p:cNvPr>
            <p:cNvSpPr/>
            <p:nvPr/>
          </p:nvSpPr>
          <p:spPr>
            <a:xfrm>
              <a:off x="1925813" y="1032838"/>
              <a:ext cx="119444" cy="160186"/>
            </a:xfrm>
            <a:custGeom>
              <a:avLst/>
              <a:gdLst/>
              <a:ahLst/>
              <a:cxnLst/>
              <a:rect l="l" t="t" r="r" b="b"/>
              <a:pathLst>
                <a:path w="3005" h="4030" extrusionOk="0">
                  <a:moveTo>
                    <a:pt x="1621" y="1"/>
                  </a:moveTo>
                  <a:cubicBezTo>
                    <a:pt x="1394" y="1"/>
                    <a:pt x="1175" y="69"/>
                    <a:pt x="995" y="150"/>
                  </a:cubicBezTo>
                  <a:cubicBezTo>
                    <a:pt x="538" y="349"/>
                    <a:pt x="279" y="747"/>
                    <a:pt x="140" y="1105"/>
                  </a:cubicBezTo>
                  <a:cubicBezTo>
                    <a:pt x="21" y="1443"/>
                    <a:pt x="1" y="1742"/>
                    <a:pt x="1" y="1941"/>
                  </a:cubicBezTo>
                  <a:cubicBezTo>
                    <a:pt x="1" y="2159"/>
                    <a:pt x="21" y="2259"/>
                    <a:pt x="21" y="2259"/>
                  </a:cubicBezTo>
                  <a:cubicBezTo>
                    <a:pt x="41" y="2259"/>
                    <a:pt x="41" y="2159"/>
                    <a:pt x="60" y="1961"/>
                  </a:cubicBezTo>
                  <a:cubicBezTo>
                    <a:pt x="80" y="1762"/>
                    <a:pt x="100" y="1463"/>
                    <a:pt x="259" y="1145"/>
                  </a:cubicBezTo>
                  <a:cubicBezTo>
                    <a:pt x="379" y="827"/>
                    <a:pt x="637" y="469"/>
                    <a:pt x="1075" y="270"/>
                  </a:cubicBezTo>
                  <a:cubicBezTo>
                    <a:pt x="1241" y="187"/>
                    <a:pt x="1434" y="145"/>
                    <a:pt x="1644" y="145"/>
                  </a:cubicBezTo>
                  <a:cubicBezTo>
                    <a:pt x="1686" y="145"/>
                    <a:pt x="1728" y="147"/>
                    <a:pt x="1771" y="150"/>
                  </a:cubicBezTo>
                  <a:cubicBezTo>
                    <a:pt x="2010" y="190"/>
                    <a:pt x="2249" y="329"/>
                    <a:pt x="2428" y="508"/>
                  </a:cubicBezTo>
                  <a:cubicBezTo>
                    <a:pt x="2627" y="667"/>
                    <a:pt x="2766" y="906"/>
                    <a:pt x="2825" y="1145"/>
                  </a:cubicBezTo>
                  <a:cubicBezTo>
                    <a:pt x="2885" y="1404"/>
                    <a:pt x="2905" y="1642"/>
                    <a:pt x="2885" y="1861"/>
                  </a:cubicBezTo>
                  <a:cubicBezTo>
                    <a:pt x="2845" y="2338"/>
                    <a:pt x="2666" y="2716"/>
                    <a:pt x="2487" y="3035"/>
                  </a:cubicBezTo>
                  <a:cubicBezTo>
                    <a:pt x="2308" y="3353"/>
                    <a:pt x="2169" y="3592"/>
                    <a:pt x="2050" y="3751"/>
                  </a:cubicBezTo>
                  <a:cubicBezTo>
                    <a:pt x="1910" y="3930"/>
                    <a:pt x="1871" y="4029"/>
                    <a:pt x="1871" y="4029"/>
                  </a:cubicBezTo>
                  <a:cubicBezTo>
                    <a:pt x="1871" y="4029"/>
                    <a:pt x="1930" y="3930"/>
                    <a:pt x="2070" y="3791"/>
                  </a:cubicBezTo>
                  <a:cubicBezTo>
                    <a:pt x="2189" y="3632"/>
                    <a:pt x="2368" y="3413"/>
                    <a:pt x="2567" y="3094"/>
                  </a:cubicBezTo>
                  <a:cubicBezTo>
                    <a:pt x="2746" y="2756"/>
                    <a:pt x="2925" y="2358"/>
                    <a:pt x="2985" y="1861"/>
                  </a:cubicBezTo>
                  <a:cubicBezTo>
                    <a:pt x="3005" y="1622"/>
                    <a:pt x="3005" y="1344"/>
                    <a:pt x="2925" y="1105"/>
                  </a:cubicBezTo>
                  <a:cubicBezTo>
                    <a:pt x="2865" y="827"/>
                    <a:pt x="2706" y="568"/>
                    <a:pt x="2507" y="369"/>
                  </a:cubicBezTo>
                  <a:cubicBezTo>
                    <a:pt x="2308" y="170"/>
                    <a:pt x="2030" y="31"/>
                    <a:pt x="1771" y="11"/>
                  </a:cubicBezTo>
                  <a:cubicBezTo>
                    <a:pt x="1721" y="4"/>
                    <a:pt x="1671" y="1"/>
                    <a:pt x="1621"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94;p17">
              <a:extLst>
                <a:ext uri="{FF2B5EF4-FFF2-40B4-BE49-F238E27FC236}">
                  <a16:creationId xmlns:a16="http://schemas.microsoft.com/office/drawing/2014/main" id="{425DBD67-FD9C-AE66-9C34-F68D3E867241}"/>
                </a:ext>
              </a:extLst>
            </p:cNvPr>
            <p:cNvSpPr/>
            <p:nvPr/>
          </p:nvSpPr>
          <p:spPr>
            <a:xfrm>
              <a:off x="2330657" y="832105"/>
              <a:ext cx="631045" cy="1029841"/>
            </a:xfrm>
            <a:custGeom>
              <a:avLst/>
              <a:gdLst/>
              <a:ahLst/>
              <a:cxnLst/>
              <a:rect l="l" t="t" r="r" b="b"/>
              <a:pathLst>
                <a:path w="15876" h="25909" extrusionOk="0">
                  <a:moveTo>
                    <a:pt x="13277" y="1"/>
                  </a:moveTo>
                  <a:cubicBezTo>
                    <a:pt x="13256" y="1"/>
                    <a:pt x="13233" y="3"/>
                    <a:pt x="13210" y="8"/>
                  </a:cubicBezTo>
                  <a:cubicBezTo>
                    <a:pt x="13011" y="28"/>
                    <a:pt x="12195" y="1341"/>
                    <a:pt x="11936" y="1779"/>
                  </a:cubicBezTo>
                  <a:cubicBezTo>
                    <a:pt x="11758" y="2090"/>
                    <a:pt x="11348" y="2845"/>
                    <a:pt x="11085" y="2845"/>
                  </a:cubicBezTo>
                  <a:cubicBezTo>
                    <a:pt x="10995" y="2845"/>
                    <a:pt x="10923" y="2757"/>
                    <a:pt x="10882" y="2535"/>
                  </a:cubicBezTo>
                  <a:cubicBezTo>
                    <a:pt x="10723" y="1679"/>
                    <a:pt x="10285" y="1082"/>
                    <a:pt x="10027" y="1003"/>
                  </a:cubicBezTo>
                  <a:cubicBezTo>
                    <a:pt x="10002" y="994"/>
                    <a:pt x="9978" y="990"/>
                    <a:pt x="9954" y="990"/>
                  </a:cubicBezTo>
                  <a:cubicBezTo>
                    <a:pt x="9767" y="990"/>
                    <a:pt x="9625" y="1246"/>
                    <a:pt x="9748" y="1441"/>
                  </a:cubicBezTo>
                  <a:cubicBezTo>
                    <a:pt x="9887" y="1620"/>
                    <a:pt x="10007" y="1998"/>
                    <a:pt x="10086" y="2256"/>
                  </a:cubicBezTo>
                  <a:cubicBezTo>
                    <a:pt x="10146" y="2495"/>
                    <a:pt x="10186" y="2734"/>
                    <a:pt x="10146" y="2952"/>
                  </a:cubicBezTo>
                  <a:cubicBezTo>
                    <a:pt x="10126" y="3231"/>
                    <a:pt x="10106" y="3450"/>
                    <a:pt x="10086" y="3649"/>
                  </a:cubicBezTo>
                  <a:lnTo>
                    <a:pt x="9589" y="4683"/>
                  </a:lnTo>
                  <a:cubicBezTo>
                    <a:pt x="9589" y="4683"/>
                    <a:pt x="6068" y="12680"/>
                    <a:pt x="5471" y="13834"/>
                  </a:cubicBezTo>
                  <a:cubicBezTo>
                    <a:pt x="4855" y="14968"/>
                    <a:pt x="1" y="20020"/>
                    <a:pt x="1" y="20020"/>
                  </a:cubicBezTo>
                  <a:lnTo>
                    <a:pt x="1035" y="25909"/>
                  </a:lnTo>
                  <a:lnTo>
                    <a:pt x="8913" y="17375"/>
                  </a:lnTo>
                  <a:lnTo>
                    <a:pt x="13090" y="5638"/>
                  </a:lnTo>
                  <a:lnTo>
                    <a:pt x="13190" y="5340"/>
                  </a:lnTo>
                  <a:cubicBezTo>
                    <a:pt x="13190" y="5340"/>
                    <a:pt x="14682" y="3748"/>
                    <a:pt x="15060" y="3251"/>
                  </a:cubicBezTo>
                  <a:cubicBezTo>
                    <a:pt x="15875" y="2216"/>
                    <a:pt x="15796" y="2177"/>
                    <a:pt x="15656" y="2097"/>
                  </a:cubicBezTo>
                  <a:cubicBezTo>
                    <a:pt x="15640" y="2089"/>
                    <a:pt x="15622" y="2085"/>
                    <a:pt x="15603" y="2085"/>
                  </a:cubicBezTo>
                  <a:cubicBezTo>
                    <a:pt x="15244" y="2085"/>
                    <a:pt x="14473" y="3417"/>
                    <a:pt x="14259" y="3417"/>
                  </a:cubicBezTo>
                  <a:cubicBezTo>
                    <a:pt x="14226" y="3417"/>
                    <a:pt x="14207" y="3385"/>
                    <a:pt x="14204" y="3310"/>
                  </a:cubicBezTo>
                  <a:cubicBezTo>
                    <a:pt x="14184" y="2753"/>
                    <a:pt x="15776" y="1043"/>
                    <a:pt x="15398" y="884"/>
                  </a:cubicBezTo>
                  <a:cubicBezTo>
                    <a:pt x="15370" y="871"/>
                    <a:pt x="15340" y="865"/>
                    <a:pt x="15309" y="865"/>
                  </a:cubicBezTo>
                  <a:cubicBezTo>
                    <a:pt x="14767" y="865"/>
                    <a:pt x="13801" y="2742"/>
                    <a:pt x="13707" y="2893"/>
                  </a:cubicBezTo>
                  <a:cubicBezTo>
                    <a:pt x="13675" y="2950"/>
                    <a:pt x="13629" y="2972"/>
                    <a:pt x="13585" y="2972"/>
                  </a:cubicBezTo>
                  <a:cubicBezTo>
                    <a:pt x="13490" y="2972"/>
                    <a:pt x="13400" y="2868"/>
                    <a:pt x="13468" y="2773"/>
                  </a:cubicBezTo>
                  <a:cubicBezTo>
                    <a:pt x="13607" y="2535"/>
                    <a:pt x="15099" y="287"/>
                    <a:pt x="14582" y="48"/>
                  </a:cubicBezTo>
                  <a:cubicBezTo>
                    <a:pt x="14553" y="36"/>
                    <a:pt x="14525" y="30"/>
                    <a:pt x="14498" y="30"/>
                  </a:cubicBezTo>
                  <a:cubicBezTo>
                    <a:pt x="14265" y="30"/>
                    <a:pt x="14105" y="446"/>
                    <a:pt x="14105" y="446"/>
                  </a:cubicBezTo>
                  <a:cubicBezTo>
                    <a:pt x="14105" y="446"/>
                    <a:pt x="12953" y="2579"/>
                    <a:pt x="12655" y="2579"/>
                  </a:cubicBezTo>
                  <a:cubicBezTo>
                    <a:pt x="12647" y="2579"/>
                    <a:pt x="12639" y="2578"/>
                    <a:pt x="12633" y="2574"/>
                  </a:cubicBezTo>
                  <a:cubicBezTo>
                    <a:pt x="12414" y="2435"/>
                    <a:pt x="13090" y="1122"/>
                    <a:pt x="13329" y="685"/>
                  </a:cubicBezTo>
                  <a:cubicBezTo>
                    <a:pt x="13565" y="284"/>
                    <a:pt x="13502" y="1"/>
                    <a:pt x="13277"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95;p17">
              <a:extLst>
                <a:ext uri="{FF2B5EF4-FFF2-40B4-BE49-F238E27FC236}">
                  <a16:creationId xmlns:a16="http://schemas.microsoft.com/office/drawing/2014/main" id="{233BB944-0CE2-1299-354C-9E347BA36E12}"/>
                </a:ext>
              </a:extLst>
            </p:cNvPr>
            <p:cNvSpPr/>
            <p:nvPr/>
          </p:nvSpPr>
          <p:spPr>
            <a:xfrm>
              <a:off x="1570019" y="2488964"/>
              <a:ext cx="1064302" cy="1915116"/>
            </a:xfrm>
            <a:custGeom>
              <a:avLst/>
              <a:gdLst/>
              <a:ahLst/>
              <a:cxnLst/>
              <a:rect l="l" t="t" r="r" b="b"/>
              <a:pathLst>
                <a:path w="26776" h="48181" extrusionOk="0">
                  <a:moveTo>
                    <a:pt x="5650" y="1"/>
                  </a:moveTo>
                  <a:cubicBezTo>
                    <a:pt x="5650" y="1"/>
                    <a:pt x="3163" y="5610"/>
                    <a:pt x="2626" y="11180"/>
                  </a:cubicBezTo>
                  <a:lnTo>
                    <a:pt x="0" y="46927"/>
                  </a:lnTo>
                  <a:lnTo>
                    <a:pt x="8773" y="47843"/>
                  </a:lnTo>
                  <a:lnTo>
                    <a:pt x="11359" y="10822"/>
                  </a:lnTo>
                  <a:cubicBezTo>
                    <a:pt x="11359" y="10822"/>
                    <a:pt x="19415" y="48181"/>
                    <a:pt x="19714" y="48181"/>
                  </a:cubicBezTo>
                  <a:cubicBezTo>
                    <a:pt x="20012" y="48181"/>
                    <a:pt x="26776" y="45674"/>
                    <a:pt x="26776" y="45674"/>
                  </a:cubicBezTo>
                  <a:lnTo>
                    <a:pt x="18838" y="199"/>
                  </a:lnTo>
                  <a:lnTo>
                    <a:pt x="56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96;p17">
              <a:extLst>
                <a:ext uri="{FF2B5EF4-FFF2-40B4-BE49-F238E27FC236}">
                  <a16:creationId xmlns:a16="http://schemas.microsoft.com/office/drawing/2014/main" id="{30246AD1-741F-2C94-9424-08384FBA6942}"/>
                </a:ext>
              </a:extLst>
            </p:cNvPr>
            <p:cNvSpPr/>
            <p:nvPr/>
          </p:nvSpPr>
          <p:spPr>
            <a:xfrm>
              <a:off x="1853867" y="2876954"/>
              <a:ext cx="314728" cy="77907"/>
            </a:xfrm>
            <a:custGeom>
              <a:avLst/>
              <a:gdLst/>
              <a:ahLst/>
              <a:cxnLst/>
              <a:rect l="l" t="t" r="r" b="b"/>
              <a:pathLst>
                <a:path w="7918" h="1960" extrusionOk="0">
                  <a:moveTo>
                    <a:pt x="44" y="1"/>
                  </a:moveTo>
                  <a:cubicBezTo>
                    <a:pt x="28" y="1"/>
                    <a:pt x="20" y="3"/>
                    <a:pt x="20" y="7"/>
                  </a:cubicBezTo>
                  <a:cubicBezTo>
                    <a:pt x="1" y="67"/>
                    <a:pt x="1751" y="524"/>
                    <a:pt x="3939" y="1061"/>
                  </a:cubicBezTo>
                  <a:cubicBezTo>
                    <a:pt x="6026" y="1573"/>
                    <a:pt x="7752" y="1959"/>
                    <a:pt x="7906" y="1959"/>
                  </a:cubicBezTo>
                  <a:cubicBezTo>
                    <a:pt x="7914" y="1959"/>
                    <a:pt x="7918" y="1958"/>
                    <a:pt x="7918" y="1956"/>
                  </a:cubicBezTo>
                  <a:cubicBezTo>
                    <a:pt x="7918" y="1897"/>
                    <a:pt x="6167" y="1419"/>
                    <a:pt x="3999" y="902"/>
                  </a:cubicBezTo>
                  <a:cubicBezTo>
                    <a:pt x="1957" y="382"/>
                    <a:pt x="261" y="1"/>
                    <a:pt x="44"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97;p17">
              <a:extLst>
                <a:ext uri="{FF2B5EF4-FFF2-40B4-BE49-F238E27FC236}">
                  <a16:creationId xmlns:a16="http://schemas.microsoft.com/office/drawing/2014/main" id="{5DD3EE6D-0562-96EE-9349-95A427FBAB30}"/>
                </a:ext>
              </a:extLst>
            </p:cNvPr>
            <p:cNvSpPr/>
            <p:nvPr/>
          </p:nvSpPr>
          <p:spPr>
            <a:xfrm>
              <a:off x="1585800" y="4023514"/>
              <a:ext cx="352687" cy="61014"/>
            </a:xfrm>
            <a:custGeom>
              <a:avLst/>
              <a:gdLst/>
              <a:ahLst/>
              <a:cxnLst/>
              <a:rect l="l" t="t" r="r" b="b"/>
              <a:pathLst>
                <a:path w="8873" h="1535" extrusionOk="0">
                  <a:moveTo>
                    <a:pt x="2061" y="0"/>
                  </a:moveTo>
                  <a:cubicBezTo>
                    <a:pt x="1767" y="0"/>
                    <a:pt x="1491" y="19"/>
                    <a:pt x="1234" y="66"/>
                  </a:cubicBezTo>
                  <a:cubicBezTo>
                    <a:pt x="816" y="126"/>
                    <a:pt x="498" y="265"/>
                    <a:pt x="299" y="364"/>
                  </a:cubicBezTo>
                  <a:cubicBezTo>
                    <a:pt x="200" y="404"/>
                    <a:pt x="120" y="464"/>
                    <a:pt x="80" y="484"/>
                  </a:cubicBezTo>
                  <a:cubicBezTo>
                    <a:pt x="21" y="504"/>
                    <a:pt x="1" y="524"/>
                    <a:pt x="1" y="524"/>
                  </a:cubicBezTo>
                  <a:cubicBezTo>
                    <a:pt x="2" y="526"/>
                    <a:pt x="5" y="527"/>
                    <a:pt x="9" y="527"/>
                  </a:cubicBezTo>
                  <a:cubicBezTo>
                    <a:pt x="74" y="527"/>
                    <a:pt x="490" y="256"/>
                    <a:pt x="1274" y="126"/>
                  </a:cubicBezTo>
                  <a:cubicBezTo>
                    <a:pt x="1483" y="96"/>
                    <a:pt x="1707" y="81"/>
                    <a:pt x="1945" y="81"/>
                  </a:cubicBezTo>
                  <a:cubicBezTo>
                    <a:pt x="2184" y="81"/>
                    <a:pt x="2438" y="96"/>
                    <a:pt x="2706" y="126"/>
                  </a:cubicBezTo>
                  <a:cubicBezTo>
                    <a:pt x="3263" y="205"/>
                    <a:pt x="3820" y="364"/>
                    <a:pt x="4417" y="563"/>
                  </a:cubicBezTo>
                  <a:cubicBezTo>
                    <a:pt x="5014" y="762"/>
                    <a:pt x="5591" y="961"/>
                    <a:pt x="6108" y="1120"/>
                  </a:cubicBezTo>
                  <a:cubicBezTo>
                    <a:pt x="6645" y="1299"/>
                    <a:pt x="7103" y="1419"/>
                    <a:pt x="7540" y="1478"/>
                  </a:cubicBezTo>
                  <a:cubicBezTo>
                    <a:pt x="7822" y="1507"/>
                    <a:pt x="8073" y="1535"/>
                    <a:pt x="8274" y="1535"/>
                  </a:cubicBezTo>
                  <a:cubicBezTo>
                    <a:pt x="8357" y="1535"/>
                    <a:pt x="8431" y="1530"/>
                    <a:pt x="8495" y="1518"/>
                  </a:cubicBezTo>
                  <a:cubicBezTo>
                    <a:pt x="8634" y="1518"/>
                    <a:pt x="8734" y="1498"/>
                    <a:pt x="8774" y="1498"/>
                  </a:cubicBezTo>
                  <a:cubicBezTo>
                    <a:pt x="8853" y="1478"/>
                    <a:pt x="8873" y="1478"/>
                    <a:pt x="8873" y="1478"/>
                  </a:cubicBezTo>
                  <a:cubicBezTo>
                    <a:pt x="8873" y="1475"/>
                    <a:pt x="8855" y="1474"/>
                    <a:pt x="8821" y="1474"/>
                  </a:cubicBezTo>
                  <a:cubicBezTo>
                    <a:pt x="8784" y="1474"/>
                    <a:pt x="8728" y="1475"/>
                    <a:pt x="8654" y="1475"/>
                  </a:cubicBezTo>
                  <a:cubicBezTo>
                    <a:pt x="8428" y="1475"/>
                    <a:pt x="8040" y="1464"/>
                    <a:pt x="7540" y="1379"/>
                  </a:cubicBezTo>
                  <a:cubicBezTo>
                    <a:pt x="7142" y="1299"/>
                    <a:pt x="6665" y="1180"/>
                    <a:pt x="6148" y="1001"/>
                  </a:cubicBezTo>
                  <a:cubicBezTo>
                    <a:pt x="5611" y="822"/>
                    <a:pt x="5054" y="623"/>
                    <a:pt x="4457" y="424"/>
                  </a:cubicBezTo>
                  <a:cubicBezTo>
                    <a:pt x="3860" y="225"/>
                    <a:pt x="3263" y="106"/>
                    <a:pt x="2706" y="26"/>
                  </a:cubicBezTo>
                  <a:cubicBezTo>
                    <a:pt x="2484" y="10"/>
                    <a:pt x="2268" y="0"/>
                    <a:pt x="20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98;p17">
              <a:extLst>
                <a:ext uri="{FF2B5EF4-FFF2-40B4-BE49-F238E27FC236}">
                  <a16:creationId xmlns:a16="http://schemas.microsoft.com/office/drawing/2014/main" id="{4F4BA5D2-70AE-3956-3FBE-0E978AE13C88}"/>
                </a:ext>
              </a:extLst>
            </p:cNvPr>
            <p:cNvSpPr/>
            <p:nvPr/>
          </p:nvSpPr>
          <p:spPr>
            <a:xfrm>
              <a:off x="1582660" y="3957809"/>
              <a:ext cx="356622" cy="37681"/>
            </a:xfrm>
            <a:custGeom>
              <a:avLst/>
              <a:gdLst/>
              <a:ahLst/>
              <a:cxnLst/>
              <a:rect l="l" t="t" r="r" b="b"/>
              <a:pathLst>
                <a:path w="8972" h="948" extrusionOk="0">
                  <a:moveTo>
                    <a:pt x="7954" y="0"/>
                  </a:moveTo>
                  <a:cubicBezTo>
                    <a:pt x="7856" y="0"/>
                    <a:pt x="7751" y="3"/>
                    <a:pt x="7639" y="8"/>
                  </a:cubicBezTo>
                  <a:cubicBezTo>
                    <a:pt x="6824" y="68"/>
                    <a:pt x="5670" y="307"/>
                    <a:pt x="4456" y="565"/>
                  </a:cubicBezTo>
                  <a:cubicBezTo>
                    <a:pt x="3688" y="742"/>
                    <a:pt x="2935" y="822"/>
                    <a:pt x="2284" y="822"/>
                  </a:cubicBezTo>
                  <a:cubicBezTo>
                    <a:pt x="1907" y="822"/>
                    <a:pt x="1565" y="795"/>
                    <a:pt x="1273" y="744"/>
                  </a:cubicBezTo>
                  <a:cubicBezTo>
                    <a:pt x="488" y="610"/>
                    <a:pt x="34" y="365"/>
                    <a:pt x="2" y="365"/>
                  </a:cubicBezTo>
                  <a:cubicBezTo>
                    <a:pt x="1" y="365"/>
                    <a:pt x="0" y="366"/>
                    <a:pt x="0" y="366"/>
                  </a:cubicBezTo>
                  <a:cubicBezTo>
                    <a:pt x="0" y="366"/>
                    <a:pt x="20" y="386"/>
                    <a:pt x="80" y="406"/>
                  </a:cubicBezTo>
                  <a:cubicBezTo>
                    <a:pt x="159" y="446"/>
                    <a:pt x="219" y="486"/>
                    <a:pt x="319" y="545"/>
                  </a:cubicBezTo>
                  <a:cubicBezTo>
                    <a:pt x="557" y="645"/>
                    <a:pt x="876" y="764"/>
                    <a:pt x="1273" y="844"/>
                  </a:cubicBezTo>
                  <a:cubicBezTo>
                    <a:pt x="1635" y="895"/>
                    <a:pt x="2057" y="947"/>
                    <a:pt x="2525" y="947"/>
                  </a:cubicBezTo>
                  <a:cubicBezTo>
                    <a:pt x="2597" y="947"/>
                    <a:pt x="2671" y="946"/>
                    <a:pt x="2746" y="943"/>
                  </a:cubicBezTo>
                  <a:cubicBezTo>
                    <a:pt x="3283" y="903"/>
                    <a:pt x="3879" y="844"/>
                    <a:pt x="4496" y="724"/>
                  </a:cubicBezTo>
                  <a:cubicBezTo>
                    <a:pt x="5729" y="466"/>
                    <a:pt x="6843" y="187"/>
                    <a:pt x="7659" y="147"/>
                  </a:cubicBezTo>
                  <a:cubicBezTo>
                    <a:pt x="8057" y="128"/>
                    <a:pt x="8415" y="128"/>
                    <a:pt x="8634" y="128"/>
                  </a:cubicBezTo>
                  <a:lnTo>
                    <a:pt x="8972" y="128"/>
                  </a:lnTo>
                  <a:lnTo>
                    <a:pt x="8614" y="48"/>
                  </a:lnTo>
                  <a:cubicBezTo>
                    <a:pt x="8439" y="19"/>
                    <a:pt x="8222" y="0"/>
                    <a:pt x="79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99;p17">
              <a:extLst>
                <a:ext uri="{FF2B5EF4-FFF2-40B4-BE49-F238E27FC236}">
                  <a16:creationId xmlns:a16="http://schemas.microsoft.com/office/drawing/2014/main" id="{BE60F4B9-6EC0-3677-EB3C-2558CD24D50D}"/>
                </a:ext>
              </a:extLst>
            </p:cNvPr>
            <p:cNvSpPr/>
            <p:nvPr/>
          </p:nvSpPr>
          <p:spPr>
            <a:xfrm>
              <a:off x="2222341" y="3824491"/>
              <a:ext cx="339252" cy="62604"/>
            </a:xfrm>
            <a:custGeom>
              <a:avLst/>
              <a:gdLst/>
              <a:ahLst/>
              <a:cxnLst/>
              <a:rect l="l" t="t" r="r" b="b"/>
              <a:pathLst>
                <a:path w="8535" h="1575" extrusionOk="0">
                  <a:moveTo>
                    <a:pt x="8534" y="0"/>
                  </a:moveTo>
                  <a:cubicBezTo>
                    <a:pt x="8534" y="0"/>
                    <a:pt x="8495" y="20"/>
                    <a:pt x="8475" y="60"/>
                  </a:cubicBezTo>
                  <a:cubicBezTo>
                    <a:pt x="8474" y="63"/>
                    <a:pt x="8473" y="65"/>
                    <a:pt x="8472" y="68"/>
                  </a:cubicBezTo>
                  <a:lnTo>
                    <a:pt x="8472" y="68"/>
                  </a:lnTo>
                  <a:cubicBezTo>
                    <a:pt x="8514" y="25"/>
                    <a:pt x="8534" y="0"/>
                    <a:pt x="8534" y="0"/>
                  </a:cubicBezTo>
                  <a:close/>
                  <a:moveTo>
                    <a:pt x="8472" y="68"/>
                  </a:moveTo>
                  <a:cubicBezTo>
                    <a:pt x="8430" y="110"/>
                    <a:pt x="8365" y="170"/>
                    <a:pt x="8276" y="239"/>
                  </a:cubicBezTo>
                  <a:cubicBezTo>
                    <a:pt x="8097" y="378"/>
                    <a:pt x="7838" y="557"/>
                    <a:pt x="7440" y="697"/>
                  </a:cubicBezTo>
                  <a:cubicBezTo>
                    <a:pt x="7142" y="786"/>
                    <a:pt x="6788" y="831"/>
                    <a:pt x="6403" y="831"/>
                  </a:cubicBezTo>
                  <a:cubicBezTo>
                    <a:pt x="6274" y="831"/>
                    <a:pt x="6142" y="826"/>
                    <a:pt x="6008" y="816"/>
                  </a:cubicBezTo>
                  <a:cubicBezTo>
                    <a:pt x="5471" y="756"/>
                    <a:pt x="4894" y="637"/>
                    <a:pt x="4277" y="537"/>
                  </a:cubicBezTo>
                  <a:cubicBezTo>
                    <a:pt x="3916" y="468"/>
                    <a:pt x="3562" y="439"/>
                    <a:pt x="3218" y="439"/>
                  </a:cubicBezTo>
                  <a:cubicBezTo>
                    <a:pt x="2975" y="439"/>
                    <a:pt x="2738" y="453"/>
                    <a:pt x="2507" y="478"/>
                  </a:cubicBezTo>
                  <a:cubicBezTo>
                    <a:pt x="1970" y="557"/>
                    <a:pt x="1492" y="716"/>
                    <a:pt x="1114" y="876"/>
                  </a:cubicBezTo>
                  <a:cubicBezTo>
                    <a:pt x="737" y="1035"/>
                    <a:pt x="478" y="1234"/>
                    <a:pt x="279" y="1353"/>
                  </a:cubicBezTo>
                  <a:cubicBezTo>
                    <a:pt x="199" y="1413"/>
                    <a:pt x="120" y="1453"/>
                    <a:pt x="80" y="1512"/>
                  </a:cubicBezTo>
                  <a:lnTo>
                    <a:pt x="0" y="1572"/>
                  </a:lnTo>
                  <a:cubicBezTo>
                    <a:pt x="2" y="1574"/>
                    <a:pt x="4" y="1575"/>
                    <a:pt x="7" y="1575"/>
                  </a:cubicBezTo>
                  <a:cubicBezTo>
                    <a:pt x="62" y="1575"/>
                    <a:pt x="457" y="1238"/>
                    <a:pt x="1174" y="955"/>
                  </a:cubicBezTo>
                  <a:cubicBezTo>
                    <a:pt x="1532" y="776"/>
                    <a:pt x="2010" y="657"/>
                    <a:pt x="2527" y="577"/>
                  </a:cubicBezTo>
                  <a:cubicBezTo>
                    <a:pt x="2728" y="555"/>
                    <a:pt x="2938" y="544"/>
                    <a:pt x="3154" y="544"/>
                  </a:cubicBezTo>
                  <a:cubicBezTo>
                    <a:pt x="3514" y="544"/>
                    <a:pt x="3892" y="575"/>
                    <a:pt x="4277" y="637"/>
                  </a:cubicBezTo>
                  <a:cubicBezTo>
                    <a:pt x="4874" y="736"/>
                    <a:pt x="5471" y="856"/>
                    <a:pt x="6008" y="915"/>
                  </a:cubicBezTo>
                  <a:cubicBezTo>
                    <a:pt x="6107" y="922"/>
                    <a:pt x="6204" y="926"/>
                    <a:pt x="6298" y="926"/>
                  </a:cubicBezTo>
                  <a:cubicBezTo>
                    <a:pt x="6738" y="926"/>
                    <a:pt x="7133" y="855"/>
                    <a:pt x="7460" y="756"/>
                  </a:cubicBezTo>
                  <a:cubicBezTo>
                    <a:pt x="7858" y="637"/>
                    <a:pt x="8137" y="438"/>
                    <a:pt x="8296" y="259"/>
                  </a:cubicBezTo>
                  <a:cubicBezTo>
                    <a:pt x="8372" y="202"/>
                    <a:pt x="8448" y="127"/>
                    <a:pt x="8472" y="6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00;p17">
              <a:extLst>
                <a:ext uri="{FF2B5EF4-FFF2-40B4-BE49-F238E27FC236}">
                  <a16:creationId xmlns:a16="http://schemas.microsoft.com/office/drawing/2014/main" id="{292F5B54-A5AA-A82F-353C-0D6D2BC2652C}"/>
                </a:ext>
              </a:extLst>
            </p:cNvPr>
            <p:cNvSpPr/>
            <p:nvPr/>
          </p:nvSpPr>
          <p:spPr>
            <a:xfrm>
              <a:off x="2282441" y="4086199"/>
              <a:ext cx="331342" cy="92137"/>
            </a:xfrm>
            <a:custGeom>
              <a:avLst/>
              <a:gdLst/>
              <a:ahLst/>
              <a:cxnLst/>
              <a:rect l="l" t="t" r="r" b="b"/>
              <a:pathLst>
                <a:path w="8336" h="2318" extrusionOk="0">
                  <a:moveTo>
                    <a:pt x="8335" y="0"/>
                  </a:moveTo>
                  <a:cubicBezTo>
                    <a:pt x="8318" y="0"/>
                    <a:pt x="7962" y="390"/>
                    <a:pt x="7321" y="836"/>
                  </a:cubicBezTo>
                  <a:cubicBezTo>
                    <a:pt x="6664" y="1314"/>
                    <a:pt x="5630" y="1831"/>
                    <a:pt x="4397" y="2070"/>
                  </a:cubicBezTo>
                  <a:cubicBezTo>
                    <a:pt x="3951" y="2150"/>
                    <a:pt x="3516" y="2185"/>
                    <a:pt x="3105" y="2185"/>
                  </a:cubicBezTo>
                  <a:cubicBezTo>
                    <a:pt x="2396" y="2185"/>
                    <a:pt x="1757" y="2082"/>
                    <a:pt x="1254" y="1930"/>
                  </a:cubicBezTo>
                  <a:cubicBezTo>
                    <a:pt x="856" y="1831"/>
                    <a:pt x="557" y="1712"/>
                    <a:pt x="319" y="1632"/>
                  </a:cubicBezTo>
                  <a:cubicBezTo>
                    <a:pt x="120" y="1572"/>
                    <a:pt x="0" y="1513"/>
                    <a:pt x="0" y="1513"/>
                  </a:cubicBezTo>
                  <a:lnTo>
                    <a:pt x="0" y="1513"/>
                  </a:lnTo>
                  <a:cubicBezTo>
                    <a:pt x="0" y="1513"/>
                    <a:pt x="120" y="1592"/>
                    <a:pt x="319" y="1692"/>
                  </a:cubicBezTo>
                  <a:cubicBezTo>
                    <a:pt x="557" y="1791"/>
                    <a:pt x="856" y="1911"/>
                    <a:pt x="1254" y="2030"/>
                  </a:cubicBezTo>
                  <a:cubicBezTo>
                    <a:pt x="1775" y="2199"/>
                    <a:pt x="2449" y="2317"/>
                    <a:pt x="3204" y="2317"/>
                  </a:cubicBezTo>
                  <a:cubicBezTo>
                    <a:pt x="3603" y="2317"/>
                    <a:pt x="4024" y="2285"/>
                    <a:pt x="4456" y="2209"/>
                  </a:cubicBezTo>
                  <a:cubicBezTo>
                    <a:pt x="5690" y="1990"/>
                    <a:pt x="6744" y="1413"/>
                    <a:pt x="7381" y="916"/>
                  </a:cubicBezTo>
                  <a:cubicBezTo>
                    <a:pt x="7719" y="677"/>
                    <a:pt x="7957" y="438"/>
                    <a:pt x="8117" y="279"/>
                  </a:cubicBezTo>
                  <a:cubicBezTo>
                    <a:pt x="8256" y="100"/>
                    <a:pt x="8335" y="1"/>
                    <a:pt x="8335" y="1"/>
                  </a:cubicBezTo>
                  <a:cubicBezTo>
                    <a:pt x="8335" y="0"/>
                    <a:pt x="8335" y="0"/>
                    <a:pt x="83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01;p17">
              <a:extLst>
                <a:ext uri="{FF2B5EF4-FFF2-40B4-BE49-F238E27FC236}">
                  <a16:creationId xmlns:a16="http://schemas.microsoft.com/office/drawing/2014/main" id="{EDFCE94C-9ECF-4C78-5194-E0139A10EDD0}"/>
                </a:ext>
              </a:extLst>
            </p:cNvPr>
            <p:cNvSpPr/>
            <p:nvPr/>
          </p:nvSpPr>
          <p:spPr>
            <a:xfrm>
              <a:off x="2204136" y="3714585"/>
              <a:ext cx="323472" cy="110461"/>
            </a:xfrm>
            <a:custGeom>
              <a:avLst/>
              <a:gdLst/>
              <a:ahLst/>
              <a:cxnLst/>
              <a:rect l="l" t="t" r="r" b="b"/>
              <a:pathLst>
                <a:path w="8138" h="2779" extrusionOk="0">
                  <a:moveTo>
                    <a:pt x="7739" y="0"/>
                  </a:moveTo>
                  <a:cubicBezTo>
                    <a:pt x="7520" y="0"/>
                    <a:pt x="7162" y="20"/>
                    <a:pt x="6804" y="179"/>
                  </a:cubicBezTo>
                  <a:cubicBezTo>
                    <a:pt x="6426" y="319"/>
                    <a:pt x="6009" y="577"/>
                    <a:pt x="5571" y="895"/>
                  </a:cubicBezTo>
                  <a:cubicBezTo>
                    <a:pt x="5153" y="1214"/>
                    <a:pt x="4735" y="1612"/>
                    <a:pt x="4238" y="1970"/>
                  </a:cubicBezTo>
                  <a:cubicBezTo>
                    <a:pt x="3761" y="2308"/>
                    <a:pt x="3224" y="2527"/>
                    <a:pt x="2686" y="2606"/>
                  </a:cubicBezTo>
                  <a:cubicBezTo>
                    <a:pt x="2428" y="2646"/>
                    <a:pt x="2179" y="2661"/>
                    <a:pt x="1945" y="2661"/>
                  </a:cubicBezTo>
                  <a:cubicBezTo>
                    <a:pt x="1712" y="2661"/>
                    <a:pt x="1493" y="2646"/>
                    <a:pt x="1294" y="2626"/>
                  </a:cubicBezTo>
                  <a:cubicBezTo>
                    <a:pt x="896" y="2586"/>
                    <a:pt x="578" y="2527"/>
                    <a:pt x="359" y="2507"/>
                  </a:cubicBezTo>
                  <a:cubicBezTo>
                    <a:pt x="140" y="2467"/>
                    <a:pt x="1" y="2467"/>
                    <a:pt x="1" y="2467"/>
                  </a:cubicBezTo>
                  <a:lnTo>
                    <a:pt x="1" y="2467"/>
                  </a:lnTo>
                  <a:cubicBezTo>
                    <a:pt x="1" y="2487"/>
                    <a:pt x="140" y="2507"/>
                    <a:pt x="359" y="2547"/>
                  </a:cubicBezTo>
                  <a:cubicBezTo>
                    <a:pt x="578" y="2606"/>
                    <a:pt x="896" y="2686"/>
                    <a:pt x="1294" y="2726"/>
                  </a:cubicBezTo>
                  <a:cubicBezTo>
                    <a:pt x="1507" y="2758"/>
                    <a:pt x="1743" y="2778"/>
                    <a:pt x="2001" y="2778"/>
                  </a:cubicBezTo>
                  <a:cubicBezTo>
                    <a:pt x="2226" y="2778"/>
                    <a:pt x="2467" y="2763"/>
                    <a:pt x="2726" y="2726"/>
                  </a:cubicBezTo>
                  <a:cubicBezTo>
                    <a:pt x="3263" y="2646"/>
                    <a:pt x="3840" y="2427"/>
                    <a:pt x="4338" y="2049"/>
                  </a:cubicBezTo>
                  <a:cubicBezTo>
                    <a:pt x="4835" y="1691"/>
                    <a:pt x="5253" y="1293"/>
                    <a:pt x="5670" y="975"/>
                  </a:cubicBezTo>
                  <a:cubicBezTo>
                    <a:pt x="6108" y="617"/>
                    <a:pt x="6506" y="378"/>
                    <a:pt x="6864" y="219"/>
                  </a:cubicBezTo>
                  <a:cubicBezTo>
                    <a:pt x="7242" y="80"/>
                    <a:pt x="7560" y="20"/>
                    <a:pt x="7799" y="20"/>
                  </a:cubicBezTo>
                  <a:cubicBezTo>
                    <a:pt x="7945" y="20"/>
                    <a:pt x="8046" y="29"/>
                    <a:pt x="8098" y="29"/>
                  </a:cubicBezTo>
                  <a:cubicBezTo>
                    <a:pt x="8124" y="29"/>
                    <a:pt x="8137" y="27"/>
                    <a:pt x="8137" y="20"/>
                  </a:cubicBezTo>
                  <a:cubicBezTo>
                    <a:pt x="8137" y="10"/>
                    <a:pt x="8132" y="5"/>
                    <a:pt x="8112" y="5"/>
                  </a:cubicBezTo>
                  <a:cubicBezTo>
                    <a:pt x="8092" y="5"/>
                    <a:pt x="8057" y="10"/>
                    <a:pt x="7998" y="20"/>
                  </a:cubicBezTo>
                  <a:cubicBezTo>
                    <a:pt x="7938" y="20"/>
                    <a:pt x="7859" y="0"/>
                    <a:pt x="77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02;p17">
              <a:extLst>
                <a:ext uri="{FF2B5EF4-FFF2-40B4-BE49-F238E27FC236}">
                  <a16:creationId xmlns:a16="http://schemas.microsoft.com/office/drawing/2014/main" id="{00CFE132-8831-C0CA-7BC0-A65EAB25C086}"/>
                </a:ext>
              </a:extLst>
            </p:cNvPr>
            <p:cNvSpPr/>
            <p:nvPr/>
          </p:nvSpPr>
          <p:spPr>
            <a:xfrm>
              <a:off x="1607145" y="3628409"/>
              <a:ext cx="362187" cy="48573"/>
            </a:xfrm>
            <a:custGeom>
              <a:avLst/>
              <a:gdLst/>
              <a:ahLst/>
              <a:cxnLst/>
              <a:rect l="l" t="t" r="r" b="b"/>
              <a:pathLst>
                <a:path w="9112" h="1222" extrusionOk="0">
                  <a:moveTo>
                    <a:pt x="1739" y="1"/>
                  </a:moveTo>
                  <a:cubicBezTo>
                    <a:pt x="1588" y="1"/>
                    <a:pt x="1446" y="7"/>
                    <a:pt x="1314" y="20"/>
                  </a:cubicBezTo>
                  <a:cubicBezTo>
                    <a:pt x="876" y="80"/>
                    <a:pt x="558" y="179"/>
                    <a:pt x="339" y="278"/>
                  </a:cubicBezTo>
                  <a:cubicBezTo>
                    <a:pt x="200" y="318"/>
                    <a:pt x="140" y="378"/>
                    <a:pt x="81" y="398"/>
                  </a:cubicBezTo>
                  <a:cubicBezTo>
                    <a:pt x="41" y="418"/>
                    <a:pt x="1" y="457"/>
                    <a:pt x="1" y="457"/>
                  </a:cubicBezTo>
                  <a:cubicBezTo>
                    <a:pt x="3" y="460"/>
                    <a:pt x="7" y="461"/>
                    <a:pt x="13" y="461"/>
                  </a:cubicBezTo>
                  <a:cubicBezTo>
                    <a:pt x="97" y="461"/>
                    <a:pt x="531" y="194"/>
                    <a:pt x="1334" y="119"/>
                  </a:cubicBezTo>
                  <a:cubicBezTo>
                    <a:pt x="1442" y="109"/>
                    <a:pt x="1555" y="104"/>
                    <a:pt x="1673" y="104"/>
                  </a:cubicBezTo>
                  <a:cubicBezTo>
                    <a:pt x="2012" y="104"/>
                    <a:pt x="2393" y="145"/>
                    <a:pt x="2806" y="219"/>
                  </a:cubicBezTo>
                  <a:cubicBezTo>
                    <a:pt x="3343" y="318"/>
                    <a:pt x="3940" y="477"/>
                    <a:pt x="4556" y="676"/>
                  </a:cubicBezTo>
                  <a:cubicBezTo>
                    <a:pt x="5173" y="875"/>
                    <a:pt x="5770" y="1014"/>
                    <a:pt x="6327" y="1114"/>
                  </a:cubicBezTo>
                  <a:cubicBezTo>
                    <a:pt x="6692" y="1182"/>
                    <a:pt x="7057" y="1222"/>
                    <a:pt x="7384" y="1222"/>
                  </a:cubicBezTo>
                  <a:cubicBezTo>
                    <a:pt x="7539" y="1222"/>
                    <a:pt x="7685" y="1213"/>
                    <a:pt x="7819" y="1194"/>
                  </a:cubicBezTo>
                  <a:cubicBezTo>
                    <a:pt x="8237" y="1154"/>
                    <a:pt x="8555" y="1054"/>
                    <a:pt x="8794" y="955"/>
                  </a:cubicBezTo>
                  <a:cubicBezTo>
                    <a:pt x="8913" y="895"/>
                    <a:pt x="8992" y="855"/>
                    <a:pt x="9032" y="816"/>
                  </a:cubicBezTo>
                  <a:cubicBezTo>
                    <a:pt x="9092" y="796"/>
                    <a:pt x="9112" y="776"/>
                    <a:pt x="9112" y="776"/>
                  </a:cubicBezTo>
                  <a:cubicBezTo>
                    <a:pt x="9112" y="770"/>
                    <a:pt x="9108" y="768"/>
                    <a:pt x="9100" y="768"/>
                  </a:cubicBezTo>
                  <a:cubicBezTo>
                    <a:pt x="9023" y="768"/>
                    <a:pt x="8559" y="1022"/>
                    <a:pt x="7799" y="1094"/>
                  </a:cubicBezTo>
                  <a:cubicBezTo>
                    <a:pt x="7701" y="1099"/>
                    <a:pt x="7599" y="1101"/>
                    <a:pt x="7495" y="1101"/>
                  </a:cubicBezTo>
                  <a:cubicBezTo>
                    <a:pt x="7136" y="1101"/>
                    <a:pt x="6743" y="1072"/>
                    <a:pt x="6327" y="995"/>
                  </a:cubicBezTo>
                  <a:cubicBezTo>
                    <a:pt x="5790" y="895"/>
                    <a:pt x="5173" y="756"/>
                    <a:pt x="4556" y="557"/>
                  </a:cubicBezTo>
                  <a:cubicBezTo>
                    <a:pt x="3940" y="378"/>
                    <a:pt x="3343" y="199"/>
                    <a:pt x="2806" y="99"/>
                  </a:cubicBezTo>
                  <a:cubicBezTo>
                    <a:pt x="2425" y="31"/>
                    <a:pt x="2063" y="1"/>
                    <a:pt x="1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03;p17">
              <a:extLst>
                <a:ext uri="{FF2B5EF4-FFF2-40B4-BE49-F238E27FC236}">
                  <a16:creationId xmlns:a16="http://schemas.microsoft.com/office/drawing/2014/main" id="{73F184E6-A342-E76D-FD96-1728DE2F5FB8}"/>
                </a:ext>
              </a:extLst>
            </p:cNvPr>
            <p:cNvSpPr/>
            <p:nvPr/>
          </p:nvSpPr>
          <p:spPr>
            <a:xfrm>
              <a:off x="2152740" y="3414877"/>
              <a:ext cx="328202" cy="139239"/>
            </a:xfrm>
            <a:custGeom>
              <a:avLst/>
              <a:gdLst/>
              <a:ahLst/>
              <a:cxnLst/>
              <a:rect l="l" t="t" r="r" b="b"/>
              <a:pathLst>
                <a:path w="8257" h="3503" extrusionOk="0">
                  <a:moveTo>
                    <a:pt x="8256" y="1"/>
                  </a:moveTo>
                  <a:cubicBezTo>
                    <a:pt x="8237" y="1"/>
                    <a:pt x="8097" y="558"/>
                    <a:pt x="7441" y="1075"/>
                  </a:cubicBezTo>
                  <a:cubicBezTo>
                    <a:pt x="7123" y="1354"/>
                    <a:pt x="6705" y="1612"/>
                    <a:pt x="6168" y="1811"/>
                  </a:cubicBezTo>
                  <a:cubicBezTo>
                    <a:pt x="5650" y="2010"/>
                    <a:pt x="5054" y="2149"/>
                    <a:pt x="4417" y="2209"/>
                  </a:cubicBezTo>
                  <a:cubicBezTo>
                    <a:pt x="3761" y="2289"/>
                    <a:pt x="3144" y="2348"/>
                    <a:pt x="2587" y="2448"/>
                  </a:cubicBezTo>
                  <a:cubicBezTo>
                    <a:pt x="2050" y="2547"/>
                    <a:pt x="1553" y="2587"/>
                    <a:pt x="1135" y="2746"/>
                  </a:cubicBezTo>
                  <a:cubicBezTo>
                    <a:pt x="737" y="2865"/>
                    <a:pt x="439" y="3064"/>
                    <a:pt x="260" y="3243"/>
                  </a:cubicBezTo>
                  <a:cubicBezTo>
                    <a:pt x="160" y="3303"/>
                    <a:pt x="100" y="3383"/>
                    <a:pt x="61" y="3442"/>
                  </a:cubicBezTo>
                  <a:cubicBezTo>
                    <a:pt x="59" y="3445"/>
                    <a:pt x="58" y="3447"/>
                    <a:pt x="57" y="3450"/>
                  </a:cubicBezTo>
                  <a:lnTo>
                    <a:pt x="57" y="3450"/>
                  </a:lnTo>
                  <a:cubicBezTo>
                    <a:pt x="103" y="3407"/>
                    <a:pt x="179" y="3342"/>
                    <a:pt x="279" y="3263"/>
                  </a:cubicBezTo>
                  <a:cubicBezTo>
                    <a:pt x="458" y="3104"/>
                    <a:pt x="757" y="2945"/>
                    <a:pt x="1155" y="2806"/>
                  </a:cubicBezTo>
                  <a:cubicBezTo>
                    <a:pt x="1553" y="2706"/>
                    <a:pt x="2070" y="2647"/>
                    <a:pt x="2627" y="2567"/>
                  </a:cubicBezTo>
                  <a:cubicBezTo>
                    <a:pt x="3164" y="2488"/>
                    <a:pt x="3781" y="2408"/>
                    <a:pt x="4437" y="2348"/>
                  </a:cubicBezTo>
                  <a:cubicBezTo>
                    <a:pt x="5074" y="2249"/>
                    <a:pt x="5710" y="2110"/>
                    <a:pt x="6227" y="1911"/>
                  </a:cubicBezTo>
                  <a:cubicBezTo>
                    <a:pt x="6764" y="1712"/>
                    <a:pt x="7202" y="1453"/>
                    <a:pt x="7520" y="1155"/>
                  </a:cubicBezTo>
                  <a:cubicBezTo>
                    <a:pt x="7839" y="876"/>
                    <a:pt x="8038" y="578"/>
                    <a:pt x="8137" y="359"/>
                  </a:cubicBezTo>
                  <a:cubicBezTo>
                    <a:pt x="8197" y="260"/>
                    <a:pt x="8217" y="160"/>
                    <a:pt x="8237" y="100"/>
                  </a:cubicBezTo>
                  <a:cubicBezTo>
                    <a:pt x="8256" y="21"/>
                    <a:pt x="8256" y="1"/>
                    <a:pt x="8256" y="1"/>
                  </a:cubicBezTo>
                  <a:close/>
                  <a:moveTo>
                    <a:pt x="57" y="3450"/>
                  </a:moveTo>
                  <a:cubicBezTo>
                    <a:pt x="20" y="3483"/>
                    <a:pt x="1" y="3502"/>
                    <a:pt x="1" y="3502"/>
                  </a:cubicBezTo>
                  <a:cubicBezTo>
                    <a:pt x="1" y="3502"/>
                    <a:pt x="36" y="3485"/>
                    <a:pt x="57" y="345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04;p17">
              <a:extLst>
                <a:ext uri="{FF2B5EF4-FFF2-40B4-BE49-F238E27FC236}">
                  <a16:creationId xmlns:a16="http://schemas.microsoft.com/office/drawing/2014/main" id="{B8BE5C25-4DFF-FC3A-646C-9A17CF434BAF}"/>
                </a:ext>
              </a:extLst>
            </p:cNvPr>
            <p:cNvSpPr/>
            <p:nvPr/>
          </p:nvSpPr>
          <p:spPr>
            <a:xfrm>
              <a:off x="1629285" y="3340467"/>
              <a:ext cx="352727" cy="80013"/>
            </a:xfrm>
            <a:custGeom>
              <a:avLst/>
              <a:gdLst/>
              <a:ahLst/>
              <a:cxnLst/>
              <a:rect l="l" t="t" r="r" b="b"/>
              <a:pathLst>
                <a:path w="8874" h="2013" extrusionOk="0">
                  <a:moveTo>
                    <a:pt x="8789" y="335"/>
                  </a:moveTo>
                  <a:cubicBezTo>
                    <a:pt x="8791" y="337"/>
                    <a:pt x="8792" y="339"/>
                    <a:pt x="8794" y="341"/>
                  </a:cubicBezTo>
                  <a:cubicBezTo>
                    <a:pt x="8805" y="345"/>
                    <a:pt x="8815" y="349"/>
                    <a:pt x="8823" y="352"/>
                  </a:cubicBezTo>
                  <a:lnTo>
                    <a:pt x="8823" y="352"/>
                  </a:lnTo>
                  <a:cubicBezTo>
                    <a:pt x="8813" y="347"/>
                    <a:pt x="8802" y="341"/>
                    <a:pt x="8789" y="335"/>
                  </a:cubicBezTo>
                  <a:close/>
                  <a:moveTo>
                    <a:pt x="8823" y="352"/>
                  </a:moveTo>
                  <a:lnTo>
                    <a:pt x="8823" y="352"/>
                  </a:lnTo>
                  <a:cubicBezTo>
                    <a:pt x="8856" y="370"/>
                    <a:pt x="8873" y="381"/>
                    <a:pt x="8873" y="381"/>
                  </a:cubicBezTo>
                  <a:cubicBezTo>
                    <a:pt x="8873" y="381"/>
                    <a:pt x="8860" y="368"/>
                    <a:pt x="8823" y="352"/>
                  </a:cubicBezTo>
                  <a:close/>
                  <a:moveTo>
                    <a:pt x="7653" y="0"/>
                  </a:moveTo>
                  <a:cubicBezTo>
                    <a:pt x="7616" y="0"/>
                    <a:pt x="7578" y="1"/>
                    <a:pt x="7540" y="3"/>
                  </a:cubicBezTo>
                  <a:cubicBezTo>
                    <a:pt x="7103" y="43"/>
                    <a:pt x="6585" y="162"/>
                    <a:pt x="6068" y="381"/>
                  </a:cubicBezTo>
                  <a:cubicBezTo>
                    <a:pt x="5531" y="600"/>
                    <a:pt x="4994" y="958"/>
                    <a:pt x="4417" y="1256"/>
                  </a:cubicBezTo>
                  <a:cubicBezTo>
                    <a:pt x="3860" y="1575"/>
                    <a:pt x="3263" y="1793"/>
                    <a:pt x="2706" y="1853"/>
                  </a:cubicBezTo>
                  <a:cubicBezTo>
                    <a:pt x="2572" y="1863"/>
                    <a:pt x="2438" y="1868"/>
                    <a:pt x="2306" y="1868"/>
                  </a:cubicBezTo>
                  <a:cubicBezTo>
                    <a:pt x="1909" y="1868"/>
                    <a:pt x="1533" y="1823"/>
                    <a:pt x="1234" y="1734"/>
                  </a:cubicBezTo>
                  <a:cubicBezTo>
                    <a:pt x="441" y="1501"/>
                    <a:pt x="42" y="1156"/>
                    <a:pt x="3" y="1156"/>
                  </a:cubicBezTo>
                  <a:cubicBezTo>
                    <a:pt x="2" y="1156"/>
                    <a:pt x="2" y="1156"/>
                    <a:pt x="1" y="1157"/>
                  </a:cubicBezTo>
                  <a:cubicBezTo>
                    <a:pt x="1" y="1177"/>
                    <a:pt x="21" y="1197"/>
                    <a:pt x="41" y="1236"/>
                  </a:cubicBezTo>
                  <a:cubicBezTo>
                    <a:pt x="100" y="1276"/>
                    <a:pt x="180" y="1336"/>
                    <a:pt x="279" y="1396"/>
                  </a:cubicBezTo>
                  <a:cubicBezTo>
                    <a:pt x="478" y="1555"/>
                    <a:pt x="777" y="1734"/>
                    <a:pt x="1195" y="1853"/>
                  </a:cubicBezTo>
                  <a:cubicBezTo>
                    <a:pt x="1515" y="1944"/>
                    <a:pt x="1893" y="2013"/>
                    <a:pt x="2312" y="2013"/>
                  </a:cubicBezTo>
                  <a:cubicBezTo>
                    <a:pt x="2440" y="2013"/>
                    <a:pt x="2572" y="2006"/>
                    <a:pt x="2706" y="1992"/>
                  </a:cubicBezTo>
                  <a:cubicBezTo>
                    <a:pt x="3283" y="1952"/>
                    <a:pt x="3900" y="1734"/>
                    <a:pt x="4477" y="1396"/>
                  </a:cubicBezTo>
                  <a:cubicBezTo>
                    <a:pt x="5054" y="1077"/>
                    <a:pt x="5571" y="739"/>
                    <a:pt x="6088" y="500"/>
                  </a:cubicBezTo>
                  <a:cubicBezTo>
                    <a:pt x="6605" y="262"/>
                    <a:pt x="7103" y="142"/>
                    <a:pt x="7540" y="102"/>
                  </a:cubicBezTo>
                  <a:cubicBezTo>
                    <a:pt x="7606" y="96"/>
                    <a:pt x="7669" y="93"/>
                    <a:pt x="7731" y="93"/>
                  </a:cubicBezTo>
                  <a:cubicBezTo>
                    <a:pt x="8062" y="93"/>
                    <a:pt x="8334" y="175"/>
                    <a:pt x="8535" y="242"/>
                  </a:cubicBezTo>
                  <a:cubicBezTo>
                    <a:pt x="8646" y="272"/>
                    <a:pt x="8732" y="308"/>
                    <a:pt x="8789" y="335"/>
                  </a:cubicBezTo>
                  <a:lnTo>
                    <a:pt x="8789" y="335"/>
                  </a:lnTo>
                  <a:cubicBezTo>
                    <a:pt x="8747" y="279"/>
                    <a:pt x="8651" y="240"/>
                    <a:pt x="8555" y="182"/>
                  </a:cubicBezTo>
                  <a:cubicBezTo>
                    <a:pt x="8355" y="91"/>
                    <a:pt x="8039" y="0"/>
                    <a:pt x="76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05;p17">
              <a:extLst>
                <a:ext uri="{FF2B5EF4-FFF2-40B4-BE49-F238E27FC236}">
                  <a16:creationId xmlns:a16="http://schemas.microsoft.com/office/drawing/2014/main" id="{25FC1A47-8CA6-0EF8-CF5C-1AAD23629E0E}"/>
                </a:ext>
              </a:extLst>
            </p:cNvPr>
            <p:cNvSpPr/>
            <p:nvPr/>
          </p:nvSpPr>
          <p:spPr>
            <a:xfrm>
              <a:off x="2093434" y="3127055"/>
              <a:ext cx="331342" cy="121153"/>
            </a:xfrm>
            <a:custGeom>
              <a:avLst/>
              <a:gdLst/>
              <a:ahLst/>
              <a:cxnLst/>
              <a:rect l="l" t="t" r="r" b="b"/>
              <a:pathLst>
                <a:path w="8336" h="3048" extrusionOk="0">
                  <a:moveTo>
                    <a:pt x="8334" y="0"/>
                  </a:moveTo>
                  <a:cubicBezTo>
                    <a:pt x="8304" y="0"/>
                    <a:pt x="8024" y="450"/>
                    <a:pt x="7401" y="976"/>
                  </a:cubicBezTo>
                  <a:cubicBezTo>
                    <a:pt x="6764" y="1513"/>
                    <a:pt x="5750" y="2149"/>
                    <a:pt x="4477" y="2348"/>
                  </a:cubicBezTo>
                  <a:cubicBezTo>
                    <a:pt x="4190" y="2395"/>
                    <a:pt x="3903" y="2411"/>
                    <a:pt x="3622" y="2411"/>
                  </a:cubicBezTo>
                  <a:cubicBezTo>
                    <a:pt x="3299" y="2411"/>
                    <a:pt x="2984" y="2389"/>
                    <a:pt x="2686" y="2368"/>
                  </a:cubicBezTo>
                  <a:cubicBezTo>
                    <a:pt x="2446" y="2359"/>
                    <a:pt x="2210" y="2350"/>
                    <a:pt x="1983" y="2350"/>
                  </a:cubicBezTo>
                  <a:cubicBezTo>
                    <a:pt x="1703" y="2350"/>
                    <a:pt x="1436" y="2364"/>
                    <a:pt x="1195" y="2408"/>
                  </a:cubicBezTo>
                  <a:cubicBezTo>
                    <a:pt x="777" y="2488"/>
                    <a:pt x="459" y="2647"/>
                    <a:pt x="260" y="2786"/>
                  </a:cubicBezTo>
                  <a:cubicBezTo>
                    <a:pt x="180" y="2866"/>
                    <a:pt x="100" y="2905"/>
                    <a:pt x="61" y="2965"/>
                  </a:cubicBezTo>
                  <a:cubicBezTo>
                    <a:pt x="41" y="3005"/>
                    <a:pt x="1" y="3045"/>
                    <a:pt x="1" y="3045"/>
                  </a:cubicBezTo>
                  <a:cubicBezTo>
                    <a:pt x="1" y="3046"/>
                    <a:pt x="2" y="3047"/>
                    <a:pt x="3" y="3047"/>
                  </a:cubicBezTo>
                  <a:cubicBezTo>
                    <a:pt x="19" y="3047"/>
                    <a:pt x="118" y="2955"/>
                    <a:pt x="299" y="2846"/>
                  </a:cubicBezTo>
                  <a:cubicBezTo>
                    <a:pt x="498" y="2726"/>
                    <a:pt x="797" y="2587"/>
                    <a:pt x="1234" y="2527"/>
                  </a:cubicBezTo>
                  <a:cubicBezTo>
                    <a:pt x="1479" y="2481"/>
                    <a:pt x="1751" y="2461"/>
                    <a:pt x="2042" y="2461"/>
                  </a:cubicBezTo>
                  <a:cubicBezTo>
                    <a:pt x="2248" y="2461"/>
                    <a:pt x="2464" y="2471"/>
                    <a:pt x="2686" y="2488"/>
                  </a:cubicBezTo>
                  <a:cubicBezTo>
                    <a:pt x="2998" y="2521"/>
                    <a:pt x="3329" y="2548"/>
                    <a:pt x="3675" y="2548"/>
                  </a:cubicBezTo>
                  <a:cubicBezTo>
                    <a:pt x="3946" y="2548"/>
                    <a:pt x="4228" y="2531"/>
                    <a:pt x="4517" y="2488"/>
                  </a:cubicBezTo>
                  <a:cubicBezTo>
                    <a:pt x="5810" y="2289"/>
                    <a:pt x="6844" y="1652"/>
                    <a:pt x="7461" y="1075"/>
                  </a:cubicBezTo>
                  <a:cubicBezTo>
                    <a:pt x="7799" y="797"/>
                    <a:pt x="7998" y="518"/>
                    <a:pt x="8137" y="339"/>
                  </a:cubicBezTo>
                  <a:cubicBezTo>
                    <a:pt x="8296" y="140"/>
                    <a:pt x="8336" y="1"/>
                    <a:pt x="8336" y="1"/>
                  </a:cubicBezTo>
                  <a:cubicBezTo>
                    <a:pt x="8336" y="1"/>
                    <a:pt x="8335" y="0"/>
                    <a:pt x="8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06;p17">
              <a:extLst>
                <a:ext uri="{FF2B5EF4-FFF2-40B4-BE49-F238E27FC236}">
                  <a16:creationId xmlns:a16="http://schemas.microsoft.com/office/drawing/2014/main" id="{0F49FB2C-C4D3-B695-3F2F-37168B03E05A}"/>
                </a:ext>
              </a:extLst>
            </p:cNvPr>
            <p:cNvSpPr/>
            <p:nvPr/>
          </p:nvSpPr>
          <p:spPr>
            <a:xfrm>
              <a:off x="1646695" y="3076693"/>
              <a:ext cx="337662" cy="45194"/>
            </a:xfrm>
            <a:custGeom>
              <a:avLst/>
              <a:gdLst/>
              <a:ahLst/>
              <a:cxnLst/>
              <a:rect l="l" t="t" r="r" b="b"/>
              <a:pathLst>
                <a:path w="8495" h="1137" extrusionOk="0">
                  <a:moveTo>
                    <a:pt x="8172" y="561"/>
                  </a:moveTo>
                  <a:cubicBezTo>
                    <a:pt x="8266" y="614"/>
                    <a:pt x="8359" y="632"/>
                    <a:pt x="8415" y="651"/>
                  </a:cubicBezTo>
                  <a:cubicBezTo>
                    <a:pt x="8425" y="646"/>
                    <a:pt x="8435" y="642"/>
                    <a:pt x="8445" y="640"/>
                  </a:cubicBezTo>
                  <a:lnTo>
                    <a:pt x="8445" y="640"/>
                  </a:lnTo>
                  <a:cubicBezTo>
                    <a:pt x="8470" y="648"/>
                    <a:pt x="8486" y="653"/>
                    <a:pt x="8492" y="653"/>
                  </a:cubicBezTo>
                  <a:cubicBezTo>
                    <a:pt x="8494" y="653"/>
                    <a:pt x="8495" y="652"/>
                    <a:pt x="8495" y="651"/>
                  </a:cubicBezTo>
                  <a:cubicBezTo>
                    <a:pt x="8495" y="641"/>
                    <a:pt x="8485" y="636"/>
                    <a:pt x="8470" y="636"/>
                  </a:cubicBezTo>
                  <a:cubicBezTo>
                    <a:pt x="8463" y="636"/>
                    <a:pt x="8454" y="638"/>
                    <a:pt x="8445" y="640"/>
                  </a:cubicBezTo>
                  <a:lnTo>
                    <a:pt x="8445" y="640"/>
                  </a:lnTo>
                  <a:cubicBezTo>
                    <a:pt x="8393" y="624"/>
                    <a:pt x="8300" y="593"/>
                    <a:pt x="8172" y="561"/>
                  </a:cubicBezTo>
                  <a:close/>
                  <a:moveTo>
                    <a:pt x="1560" y="0"/>
                  </a:moveTo>
                  <a:cubicBezTo>
                    <a:pt x="1453" y="0"/>
                    <a:pt x="1350" y="5"/>
                    <a:pt x="1254" y="15"/>
                  </a:cubicBezTo>
                  <a:cubicBezTo>
                    <a:pt x="856" y="55"/>
                    <a:pt x="538" y="154"/>
                    <a:pt x="339" y="234"/>
                  </a:cubicBezTo>
                  <a:cubicBezTo>
                    <a:pt x="200" y="253"/>
                    <a:pt x="140" y="293"/>
                    <a:pt x="80" y="333"/>
                  </a:cubicBezTo>
                  <a:cubicBezTo>
                    <a:pt x="40" y="353"/>
                    <a:pt x="1" y="373"/>
                    <a:pt x="1" y="373"/>
                  </a:cubicBezTo>
                  <a:cubicBezTo>
                    <a:pt x="1" y="376"/>
                    <a:pt x="3" y="377"/>
                    <a:pt x="8" y="377"/>
                  </a:cubicBezTo>
                  <a:cubicBezTo>
                    <a:pt x="67" y="377"/>
                    <a:pt x="515" y="151"/>
                    <a:pt x="1254" y="114"/>
                  </a:cubicBezTo>
                  <a:cubicBezTo>
                    <a:pt x="1348" y="105"/>
                    <a:pt x="1446" y="100"/>
                    <a:pt x="1548" y="100"/>
                  </a:cubicBezTo>
                  <a:cubicBezTo>
                    <a:pt x="1878" y="100"/>
                    <a:pt x="2247" y="152"/>
                    <a:pt x="2626" y="273"/>
                  </a:cubicBezTo>
                  <a:cubicBezTo>
                    <a:pt x="2865" y="353"/>
                    <a:pt x="3124" y="472"/>
                    <a:pt x="3362" y="631"/>
                  </a:cubicBezTo>
                  <a:cubicBezTo>
                    <a:pt x="3621" y="771"/>
                    <a:pt x="3860" y="970"/>
                    <a:pt x="4158" y="1069"/>
                  </a:cubicBezTo>
                  <a:cubicBezTo>
                    <a:pt x="4278" y="1114"/>
                    <a:pt x="4408" y="1136"/>
                    <a:pt x="4525" y="1136"/>
                  </a:cubicBezTo>
                  <a:cubicBezTo>
                    <a:pt x="4564" y="1136"/>
                    <a:pt x="4601" y="1134"/>
                    <a:pt x="4636" y="1129"/>
                  </a:cubicBezTo>
                  <a:cubicBezTo>
                    <a:pt x="4815" y="1109"/>
                    <a:pt x="4934" y="1049"/>
                    <a:pt x="5093" y="1009"/>
                  </a:cubicBezTo>
                  <a:cubicBezTo>
                    <a:pt x="5372" y="870"/>
                    <a:pt x="5610" y="731"/>
                    <a:pt x="5849" y="651"/>
                  </a:cubicBezTo>
                  <a:cubicBezTo>
                    <a:pt x="6346" y="472"/>
                    <a:pt x="6824" y="432"/>
                    <a:pt x="7222" y="432"/>
                  </a:cubicBezTo>
                  <a:cubicBezTo>
                    <a:pt x="7629" y="443"/>
                    <a:pt x="7953" y="505"/>
                    <a:pt x="8172" y="561"/>
                  </a:cubicBezTo>
                  <a:lnTo>
                    <a:pt x="8172" y="561"/>
                  </a:lnTo>
                  <a:cubicBezTo>
                    <a:pt x="8167" y="558"/>
                    <a:pt x="8162" y="555"/>
                    <a:pt x="8157" y="552"/>
                  </a:cubicBezTo>
                  <a:cubicBezTo>
                    <a:pt x="7938" y="472"/>
                    <a:pt x="7620" y="413"/>
                    <a:pt x="7222" y="373"/>
                  </a:cubicBezTo>
                  <a:cubicBezTo>
                    <a:pt x="7158" y="370"/>
                    <a:pt x="7093" y="368"/>
                    <a:pt x="7027" y="368"/>
                  </a:cubicBezTo>
                  <a:cubicBezTo>
                    <a:pt x="6653" y="368"/>
                    <a:pt x="6231" y="420"/>
                    <a:pt x="5809" y="572"/>
                  </a:cubicBezTo>
                  <a:cubicBezTo>
                    <a:pt x="5531" y="651"/>
                    <a:pt x="5312" y="791"/>
                    <a:pt x="5033" y="890"/>
                  </a:cubicBezTo>
                  <a:cubicBezTo>
                    <a:pt x="4876" y="963"/>
                    <a:pt x="4703" y="1006"/>
                    <a:pt x="4534" y="1006"/>
                  </a:cubicBezTo>
                  <a:cubicBezTo>
                    <a:pt x="4425" y="1006"/>
                    <a:pt x="4319" y="988"/>
                    <a:pt x="4218" y="950"/>
                  </a:cubicBezTo>
                  <a:cubicBezTo>
                    <a:pt x="3939" y="850"/>
                    <a:pt x="3681" y="651"/>
                    <a:pt x="3442" y="512"/>
                  </a:cubicBezTo>
                  <a:cubicBezTo>
                    <a:pt x="3183" y="353"/>
                    <a:pt x="2925" y="234"/>
                    <a:pt x="2666" y="154"/>
                  </a:cubicBezTo>
                  <a:cubicBezTo>
                    <a:pt x="2275" y="49"/>
                    <a:pt x="1894" y="0"/>
                    <a:pt x="15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07;p17">
              <a:extLst>
                <a:ext uri="{FF2B5EF4-FFF2-40B4-BE49-F238E27FC236}">
                  <a16:creationId xmlns:a16="http://schemas.microsoft.com/office/drawing/2014/main" id="{5F9C7034-EF29-4888-799A-2B6CC47FDF12}"/>
                </a:ext>
              </a:extLst>
            </p:cNvPr>
            <p:cNvSpPr/>
            <p:nvPr/>
          </p:nvSpPr>
          <p:spPr>
            <a:xfrm>
              <a:off x="2067359" y="3066875"/>
              <a:ext cx="357417" cy="103743"/>
            </a:xfrm>
            <a:custGeom>
              <a:avLst/>
              <a:gdLst/>
              <a:ahLst/>
              <a:cxnLst/>
              <a:rect l="l" t="t" r="r" b="b"/>
              <a:pathLst>
                <a:path w="8992" h="2610" extrusionOk="0">
                  <a:moveTo>
                    <a:pt x="8990" y="1"/>
                  </a:moveTo>
                  <a:cubicBezTo>
                    <a:pt x="8972" y="1"/>
                    <a:pt x="8858" y="99"/>
                    <a:pt x="8694" y="282"/>
                  </a:cubicBezTo>
                  <a:cubicBezTo>
                    <a:pt x="8515" y="421"/>
                    <a:pt x="8216" y="660"/>
                    <a:pt x="7878" y="898"/>
                  </a:cubicBezTo>
                  <a:cubicBezTo>
                    <a:pt x="7699" y="1018"/>
                    <a:pt x="7500" y="1177"/>
                    <a:pt x="7281" y="1296"/>
                  </a:cubicBezTo>
                  <a:cubicBezTo>
                    <a:pt x="7162" y="1376"/>
                    <a:pt x="7062" y="1416"/>
                    <a:pt x="6923" y="1495"/>
                  </a:cubicBezTo>
                  <a:cubicBezTo>
                    <a:pt x="6804" y="1575"/>
                    <a:pt x="6684" y="1614"/>
                    <a:pt x="6565" y="1694"/>
                  </a:cubicBezTo>
                  <a:cubicBezTo>
                    <a:pt x="6028" y="1953"/>
                    <a:pt x="5431" y="2171"/>
                    <a:pt x="4795" y="2311"/>
                  </a:cubicBezTo>
                  <a:cubicBezTo>
                    <a:pt x="4138" y="2470"/>
                    <a:pt x="3502" y="2549"/>
                    <a:pt x="2925" y="2549"/>
                  </a:cubicBezTo>
                  <a:lnTo>
                    <a:pt x="2507" y="2549"/>
                  </a:lnTo>
                  <a:cubicBezTo>
                    <a:pt x="2348" y="2549"/>
                    <a:pt x="2229" y="2510"/>
                    <a:pt x="2109" y="2510"/>
                  </a:cubicBezTo>
                  <a:cubicBezTo>
                    <a:pt x="1851" y="2490"/>
                    <a:pt x="1632" y="2450"/>
                    <a:pt x="1413" y="2410"/>
                  </a:cubicBezTo>
                  <a:cubicBezTo>
                    <a:pt x="583" y="2278"/>
                    <a:pt x="75" y="2110"/>
                    <a:pt x="25" y="2110"/>
                  </a:cubicBezTo>
                  <a:cubicBezTo>
                    <a:pt x="22" y="2110"/>
                    <a:pt x="20" y="2111"/>
                    <a:pt x="20" y="2112"/>
                  </a:cubicBezTo>
                  <a:cubicBezTo>
                    <a:pt x="1" y="2112"/>
                    <a:pt x="140" y="2171"/>
                    <a:pt x="359" y="2251"/>
                  </a:cubicBezTo>
                  <a:cubicBezTo>
                    <a:pt x="617" y="2311"/>
                    <a:pt x="955" y="2410"/>
                    <a:pt x="1393" y="2490"/>
                  </a:cubicBezTo>
                  <a:cubicBezTo>
                    <a:pt x="1612" y="2510"/>
                    <a:pt x="1851" y="2569"/>
                    <a:pt x="2109" y="2589"/>
                  </a:cubicBezTo>
                  <a:cubicBezTo>
                    <a:pt x="2229" y="2589"/>
                    <a:pt x="2348" y="2609"/>
                    <a:pt x="2507" y="2609"/>
                  </a:cubicBezTo>
                  <a:lnTo>
                    <a:pt x="2925" y="2609"/>
                  </a:lnTo>
                  <a:cubicBezTo>
                    <a:pt x="3522" y="2589"/>
                    <a:pt x="4178" y="2549"/>
                    <a:pt x="4815" y="2390"/>
                  </a:cubicBezTo>
                  <a:cubicBezTo>
                    <a:pt x="5491" y="2251"/>
                    <a:pt x="6088" y="1992"/>
                    <a:pt x="6605" y="1754"/>
                  </a:cubicBezTo>
                  <a:cubicBezTo>
                    <a:pt x="6724" y="1674"/>
                    <a:pt x="6864" y="1614"/>
                    <a:pt x="6983" y="1555"/>
                  </a:cubicBezTo>
                  <a:cubicBezTo>
                    <a:pt x="7102" y="1495"/>
                    <a:pt x="7222" y="1416"/>
                    <a:pt x="7321" y="1356"/>
                  </a:cubicBezTo>
                  <a:cubicBezTo>
                    <a:pt x="7560" y="1217"/>
                    <a:pt x="7759" y="1077"/>
                    <a:pt x="7918" y="958"/>
                  </a:cubicBezTo>
                  <a:cubicBezTo>
                    <a:pt x="8276" y="679"/>
                    <a:pt x="8554" y="461"/>
                    <a:pt x="8714" y="282"/>
                  </a:cubicBezTo>
                  <a:lnTo>
                    <a:pt x="8992" y="3"/>
                  </a:lnTo>
                  <a:cubicBezTo>
                    <a:pt x="8992" y="1"/>
                    <a:pt x="8991" y="1"/>
                    <a:pt x="8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08;p17">
              <a:extLst>
                <a:ext uri="{FF2B5EF4-FFF2-40B4-BE49-F238E27FC236}">
                  <a16:creationId xmlns:a16="http://schemas.microsoft.com/office/drawing/2014/main" id="{FEDC58F2-113F-1E24-A11A-57A5F18CABA6}"/>
                </a:ext>
              </a:extLst>
            </p:cNvPr>
            <p:cNvSpPr/>
            <p:nvPr/>
          </p:nvSpPr>
          <p:spPr>
            <a:xfrm>
              <a:off x="1657785" y="2778575"/>
              <a:ext cx="706925" cy="86254"/>
            </a:xfrm>
            <a:custGeom>
              <a:avLst/>
              <a:gdLst/>
              <a:ahLst/>
              <a:cxnLst/>
              <a:rect l="l" t="t" r="r" b="b"/>
              <a:pathLst>
                <a:path w="17785" h="2170" extrusionOk="0">
                  <a:moveTo>
                    <a:pt x="17784" y="115"/>
                  </a:moveTo>
                  <a:lnTo>
                    <a:pt x="17784" y="115"/>
                  </a:lnTo>
                  <a:cubicBezTo>
                    <a:pt x="17784" y="115"/>
                    <a:pt x="17751" y="136"/>
                    <a:pt x="17702" y="172"/>
                  </a:cubicBezTo>
                  <a:lnTo>
                    <a:pt x="17702" y="172"/>
                  </a:lnTo>
                  <a:cubicBezTo>
                    <a:pt x="17757" y="142"/>
                    <a:pt x="17784" y="115"/>
                    <a:pt x="17784" y="115"/>
                  </a:cubicBezTo>
                  <a:close/>
                  <a:moveTo>
                    <a:pt x="17702" y="172"/>
                  </a:moveTo>
                  <a:lnTo>
                    <a:pt x="17702" y="172"/>
                  </a:lnTo>
                  <a:cubicBezTo>
                    <a:pt x="17676" y="186"/>
                    <a:pt x="17644" y="201"/>
                    <a:pt x="17605" y="214"/>
                  </a:cubicBezTo>
                  <a:cubicBezTo>
                    <a:pt x="17571" y="237"/>
                    <a:pt x="17533" y="260"/>
                    <a:pt x="17492" y="283"/>
                  </a:cubicBezTo>
                  <a:lnTo>
                    <a:pt x="17492" y="283"/>
                  </a:lnTo>
                  <a:cubicBezTo>
                    <a:pt x="17546" y="258"/>
                    <a:pt x="17597" y="235"/>
                    <a:pt x="17645" y="214"/>
                  </a:cubicBezTo>
                  <a:cubicBezTo>
                    <a:pt x="17666" y="199"/>
                    <a:pt x="17685" y="184"/>
                    <a:pt x="17702" y="172"/>
                  </a:cubicBezTo>
                  <a:close/>
                  <a:moveTo>
                    <a:pt x="3550" y="0"/>
                  </a:moveTo>
                  <a:cubicBezTo>
                    <a:pt x="3218" y="0"/>
                    <a:pt x="2903" y="20"/>
                    <a:pt x="2606" y="55"/>
                  </a:cubicBezTo>
                  <a:cubicBezTo>
                    <a:pt x="1771" y="154"/>
                    <a:pt x="1114" y="353"/>
                    <a:pt x="676" y="512"/>
                  </a:cubicBezTo>
                  <a:cubicBezTo>
                    <a:pt x="458" y="612"/>
                    <a:pt x="279" y="692"/>
                    <a:pt x="179" y="751"/>
                  </a:cubicBezTo>
                  <a:cubicBezTo>
                    <a:pt x="60" y="811"/>
                    <a:pt x="0" y="851"/>
                    <a:pt x="0" y="851"/>
                  </a:cubicBezTo>
                  <a:cubicBezTo>
                    <a:pt x="0" y="851"/>
                    <a:pt x="60" y="811"/>
                    <a:pt x="179" y="771"/>
                  </a:cubicBezTo>
                  <a:cubicBezTo>
                    <a:pt x="279" y="711"/>
                    <a:pt x="458" y="652"/>
                    <a:pt x="676" y="572"/>
                  </a:cubicBezTo>
                  <a:cubicBezTo>
                    <a:pt x="1114" y="413"/>
                    <a:pt x="1771" y="214"/>
                    <a:pt x="2606" y="154"/>
                  </a:cubicBezTo>
                  <a:cubicBezTo>
                    <a:pt x="2874" y="123"/>
                    <a:pt x="3160" y="105"/>
                    <a:pt x="3461" y="105"/>
                  </a:cubicBezTo>
                  <a:cubicBezTo>
                    <a:pt x="4098" y="105"/>
                    <a:pt x="4800" y="184"/>
                    <a:pt x="5530" y="373"/>
                  </a:cubicBezTo>
                  <a:cubicBezTo>
                    <a:pt x="6585" y="652"/>
                    <a:pt x="7679" y="1169"/>
                    <a:pt x="8912" y="1607"/>
                  </a:cubicBezTo>
                  <a:cubicBezTo>
                    <a:pt x="9509" y="1845"/>
                    <a:pt x="10125" y="2004"/>
                    <a:pt x="10722" y="2104"/>
                  </a:cubicBezTo>
                  <a:cubicBezTo>
                    <a:pt x="11084" y="2151"/>
                    <a:pt x="11438" y="2170"/>
                    <a:pt x="11782" y="2170"/>
                  </a:cubicBezTo>
                  <a:cubicBezTo>
                    <a:pt x="12024" y="2170"/>
                    <a:pt x="12262" y="2160"/>
                    <a:pt x="12493" y="2144"/>
                  </a:cubicBezTo>
                  <a:cubicBezTo>
                    <a:pt x="13607" y="2004"/>
                    <a:pt x="14581" y="1666"/>
                    <a:pt x="15337" y="1348"/>
                  </a:cubicBezTo>
                  <a:cubicBezTo>
                    <a:pt x="16113" y="990"/>
                    <a:pt x="16710" y="692"/>
                    <a:pt x="17128" y="473"/>
                  </a:cubicBezTo>
                  <a:cubicBezTo>
                    <a:pt x="17269" y="402"/>
                    <a:pt x="17391" y="341"/>
                    <a:pt x="17492" y="283"/>
                  </a:cubicBezTo>
                  <a:lnTo>
                    <a:pt x="17492" y="283"/>
                  </a:lnTo>
                  <a:cubicBezTo>
                    <a:pt x="17391" y="331"/>
                    <a:pt x="17278" y="388"/>
                    <a:pt x="17148" y="453"/>
                  </a:cubicBezTo>
                  <a:cubicBezTo>
                    <a:pt x="16710" y="652"/>
                    <a:pt x="16093" y="950"/>
                    <a:pt x="15317" y="1268"/>
                  </a:cubicBezTo>
                  <a:cubicBezTo>
                    <a:pt x="14562" y="1587"/>
                    <a:pt x="13587" y="1905"/>
                    <a:pt x="12493" y="2044"/>
                  </a:cubicBezTo>
                  <a:cubicBezTo>
                    <a:pt x="12277" y="2060"/>
                    <a:pt x="12061" y="2069"/>
                    <a:pt x="11843" y="2069"/>
                  </a:cubicBezTo>
                  <a:cubicBezTo>
                    <a:pt x="11498" y="2069"/>
                    <a:pt x="11148" y="2045"/>
                    <a:pt x="10782" y="1985"/>
                  </a:cubicBezTo>
                  <a:cubicBezTo>
                    <a:pt x="10165" y="1885"/>
                    <a:pt x="9588" y="1706"/>
                    <a:pt x="8992" y="1487"/>
                  </a:cubicBezTo>
                  <a:cubicBezTo>
                    <a:pt x="7798" y="1050"/>
                    <a:pt x="6664" y="512"/>
                    <a:pt x="5570" y="254"/>
                  </a:cubicBezTo>
                  <a:cubicBezTo>
                    <a:pt x="4855" y="72"/>
                    <a:pt x="4174" y="0"/>
                    <a:pt x="35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09;p17">
              <a:extLst>
                <a:ext uri="{FF2B5EF4-FFF2-40B4-BE49-F238E27FC236}">
                  <a16:creationId xmlns:a16="http://schemas.microsoft.com/office/drawing/2014/main" id="{6C830791-12B0-AE4B-2109-8361CD7FF257}"/>
                </a:ext>
              </a:extLst>
            </p:cNvPr>
            <p:cNvSpPr/>
            <p:nvPr/>
          </p:nvSpPr>
          <p:spPr>
            <a:xfrm>
              <a:off x="1721821" y="2597280"/>
              <a:ext cx="623096" cy="91382"/>
            </a:xfrm>
            <a:custGeom>
              <a:avLst/>
              <a:gdLst/>
              <a:ahLst/>
              <a:cxnLst/>
              <a:rect l="l" t="t" r="r" b="b"/>
              <a:pathLst>
                <a:path w="15676" h="2299" extrusionOk="0">
                  <a:moveTo>
                    <a:pt x="0" y="995"/>
                  </a:moveTo>
                  <a:cubicBezTo>
                    <a:pt x="0" y="996"/>
                    <a:pt x="22" y="1010"/>
                    <a:pt x="61" y="1026"/>
                  </a:cubicBezTo>
                  <a:lnTo>
                    <a:pt x="61" y="1026"/>
                  </a:lnTo>
                  <a:lnTo>
                    <a:pt x="0" y="995"/>
                  </a:lnTo>
                  <a:close/>
                  <a:moveTo>
                    <a:pt x="13508" y="1"/>
                  </a:moveTo>
                  <a:cubicBezTo>
                    <a:pt x="13130" y="1"/>
                    <a:pt x="12712" y="61"/>
                    <a:pt x="12294" y="200"/>
                  </a:cubicBezTo>
                  <a:cubicBezTo>
                    <a:pt x="11896" y="339"/>
                    <a:pt x="11439" y="538"/>
                    <a:pt x="11001" y="737"/>
                  </a:cubicBezTo>
                  <a:cubicBezTo>
                    <a:pt x="10106" y="1135"/>
                    <a:pt x="9131" y="1592"/>
                    <a:pt x="8017" y="1851"/>
                  </a:cubicBezTo>
                  <a:cubicBezTo>
                    <a:pt x="7047" y="2098"/>
                    <a:pt x="6078" y="2173"/>
                    <a:pt x="5191" y="2173"/>
                  </a:cubicBezTo>
                  <a:cubicBezTo>
                    <a:pt x="5077" y="2173"/>
                    <a:pt x="4965" y="2171"/>
                    <a:pt x="4854" y="2169"/>
                  </a:cubicBezTo>
                  <a:cubicBezTo>
                    <a:pt x="3860" y="2129"/>
                    <a:pt x="2984" y="1970"/>
                    <a:pt x="2268" y="1791"/>
                  </a:cubicBezTo>
                  <a:cubicBezTo>
                    <a:pt x="1552" y="1632"/>
                    <a:pt x="995" y="1393"/>
                    <a:pt x="597" y="1254"/>
                  </a:cubicBezTo>
                  <a:cubicBezTo>
                    <a:pt x="398" y="1175"/>
                    <a:pt x="279" y="1095"/>
                    <a:pt x="160" y="1055"/>
                  </a:cubicBezTo>
                  <a:cubicBezTo>
                    <a:pt x="120" y="1047"/>
                    <a:pt x="86" y="1036"/>
                    <a:pt x="61" y="1026"/>
                  </a:cubicBezTo>
                  <a:lnTo>
                    <a:pt x="61" y="1026"/>
                  </a:lnTo>
                  <a:lnTo>
                    <a:pt x="160" y="1075"/>
                  </a:lnTo>
                  <a:cubicBezTo>
                    <a:pt x="259" y="1135"/>
                    <a:pt x="378" y="1194"/>
                    <a:pt x="577" y="1294"/>
                  </a:cubicBezTo>
                  <a:cubicBezTo>
                    <a:pt x="955" y="1473"/>
                    <a:pt x="1532" y="1692"/>
                    <a:pt x="2248" y="1891"/>
                  </a:cubicBezTo>
                  <a:cubicBezTo>
                    <a:pt x="2964" y="2090"/>
                    <a:pt x="3840" y="2269"/>
                    <a:pt x="4834" y="2289"/>
                  </a:cubicBezTo>
                  <a:cubicBezTo>
                    <a:pt x="4992" y="2295"/>
                    <a:pt x="5152" y="2298"/>
                    <a:pt x="5314" y="2298"/>
                  </a:cubicBezTo>
                  <a:cubicBezTo>
                    <a:pt x="6176" y="2298"/>
                    <a:pt x="7099" y="2205"/>
                    <a:pt x="8037" y="1970"/>
                  </a:cubicBezTo>
                  <a:cubicBezTo>
                    <a:pt x="9151" y="1732"/>
                    <a:pt x="10146" y="1234"/>
                    <a:pt x="11041" y="836"/>
                  </a:cubicBezTo>
                  <a:cubicBezTo>
                    <a:pt x="11498" y="598"/>
                    <a:pt x="11916" y="438"/>
                    <a:pt x="12334" y="279"/>
                  </a:cubicBezTo>
                  <a:cubicBezTo>
                    <a:pt x="12732" y="140"/>
                    <a:pt x="13130" y="80"/>
                    <a:pt x="13508" y="80"/>
                  </a:cubicBezTo>
                  <a:cubicBezTo>
                    <a:pt x="14263" y="80"/>
                    <a:pt x="14820" y="299"/>
                    <a:pt x="15179" y="538"/>
                  </a:cubicBezTo>
                  <a:cubicBezTo>
                    <a:pt x="15502" y="767"/>
                    <a:pt x="15607" y="977"/>
                    <a:pt x="15651" y="977"/>
                  </a:cubicBezTo>
                  <a:cubicBezTo>
                    <a:pt x="15652" y="977"/>
                    <a:pt x="15654" y="976"/>
                    <a:pt x="15656" y="976"/>
                  </a:cubicBezTo>
                  <a:cubicBezTo>
                    <a:pt x="15676" y="976"/>
                    <a:pt x="15616" y="936"/>
                    <a:pt x="15557" y="856"/>
                  </a:cubicBezTo>
                  <a:cubicBezTo>
                    <a:pt x="15477" y="757"/>
                    <a:pt x="15377" y="637"/>
                    <a:pt x="15198" y="498"/>
                  </a:cubicBezTo>
                  <a:cubicBezTo>
                    <a:pt x="14860" y="259"/>
                    <a:pt x="14263" y="1"/>
                    <a:pt x="135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10;p17">
              <a:extLst>
                <a:ext uri="{FF2B5EF4-FFF2-40B4-BE49-F238E27FC236}">
                  <a16:creationId xmlns:a16="http://schemas.microsoft.com/office/drawing/2014/main" id="{E3988AD8-5109-BA3B-AA57-7EBE62F339DB}"/>
                </a:ext>
              </a:extLst>
            </p:cNvPr>
            <p:cNvSpPr/>
            <p:nvPr/>
          </p:nvSpPr>
          <p:spPr>
            <a:xfrm>
              <a:off x="1569224" y="1536140"/>
              <a:ext cx="974153" cy="980513"/>
            </a:xfrm>
            <a:custGeom>
              <a:avLst/>
              <a:gdLst/>
              <a:ahLst/>
              <a:cxnLst/>
              <a:rect l="l" t="t" r="r" b="b"/>
              <a:pathLst>
                <a:path w="24508" h="24668" extrusionOk="0">
                  <a:moveTo>
                    <a:pt x="21007" y="1"/>
                  </a:moveTo>
                  <a:lnTo>
                    <a:pt x="20848" y="120"/>
                  </a:lnTo>
                  <a:lnTo>
                    <a:pt x="15278" y="3621"/>
                  </a:lnTo>
                  <a:lnTo>
                    <a:pt x="9350" y="3820"/>
                  </a:lnTo>
                  <a:cubicBezTo>
                    <a:pt x="9350" y="3820"/>
                    <a:pt x="5172" y="3820"/>
                    <a:pt x="3601" y="7103"/>
                  </a:cubicBezTo>
                  <a:cubicBezTo>
                    <a:pt x="3422" y="7480"/>
                    <a:pt x="0" y="14324"/>
                    <a:pt x="0" y="14324"/>
                  </a:cubicBezTo>
                  <a:lnTo>
                    <a:pt x="5292" y="16253"/>
                  </a:lnTo>
                  <a:lnTo>
                    <a:pt x="6127" y="13826"/>
                  </a:lnTo>
                  <a:lnTo>
                    <a:pt x="7241" y="19376"/>
                  </a:lnTo>
                  <a:lnTo>
                    <a:pt x="5670" y="23952"/>
                  </a:lnTo>
                  <a:lnTo>
                    <a:pt x="18938" y="24668"/>
                  </a:lnTo>
                  <a:lnTo>
                    <a:pt x="17844" y="18024"/>
                  </a:lnTo>
                  <a:lnTo>
                    <a:pt x="18839" y="10067"/>
                  </a:lnTo>
                  <a:lnTo>
                    <a:pt x="24508" y="4596"/>
                  </a:lnTo>
                  <a:lnTo>
                    <a:pt x="210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11;p17">
              <a:extLst>
                <a:ext uri="{FF2B5EF4-FFF2-40B4-BE49-F238E27FC236}">
                  <a16:creationId xmlns:a16="http://schemas.microsoft.com/office/drawing/2014/main" id="{6D734D49-E173-58DD-1AB2-F9C720C7C239}"/>
                </a:ext>
              </a:extLst>
            </p:cNvPr>
            <p:cNvSpPr/>
            <p:nvPr/>
          </p:nvSpPr>
          <p:spPr>
            <a:xfrm>
              <a:off x="1883917" y="2145015"/>
              <a:ext cx="292588" cy="181412"/>
            </a:xfrm>
            <a:custGeom>
              <a:avLst/>
              <a:gdLst/>
              <a:ahLst/>
              <a:cxnLst/>
              <a:rect l="l" t="t" r="r" b="b"/>
              <a:pathLst>
                <a:path w="7361" h="4564" extrusionOk="0">
                  <a:moveTo>
                    <a:pt x="7341" y="0"/>
                  </a:moveTo>
                  <a:cubicBezTo>
                    <a:pt x="7321" y="0"/>
                    <a:pt x="7341" y="537"/>
                    <a:pt x="7003" y="1373"/>
                  </a:cubicBezTo>
                  <a:cubicBezTo>
                    <a:pt x="6664" y="2169"/>
                    <a:pt x="5869" y="3163"/>
                    <a:pt x="4715" y="3760"/>
                  </a:cubicBezTo>
                  <a:cubicBezTo>
                    <a:pt x="3521" y="4357"/>
                    <a:pt x="2288" y="4456"/>
                    <a:pt x="1433" y="4456"/>
                  </a:cubicBezTo>
                  <a:cubicBezTo>
                    <a:pt x="637" y="4456"/>
                    <a:pt x="104" y="4374"/>
                    <a:pt x="14" y="4374"/>
                  </a:cubicBezTo>
                  <a:cubicBezTo>
                    <a:pt x="5" y="4374"/>
                    <a:pt x="0" y="4375"/>
                    <a:pt x="0" y="4377"/>
                  </a:cubicBezTo>
                  <a:lnTo>
                    <a:pt x="378" y="4456"/>
                  </a:lnTo>
                  <a:cubicBezTo>
                    <a:pt x="637" y="4476"/>
                    <a:pt x="975" y="4516"/>
                    <a:pt x="1433" y="4556"/>
                  </a:cubicBezTo>
                  <a:cubicBezTo>
                    <a:pt x="1537" y="4561"/>
                    <a:pt x="1649" y="4563"/>
                    <a:pt x="1765" y="4563"/>
                  </a:cubicBezTo>
                  <a:cubicBezTo>
                    <a:pt x="2599" y="4563"/>
                    <a:pt x="3710" y="4420"/>
                    <a:pt x="4775" y="3879"/>
                  </a:cubicBezTo>
                  <a:cubicBezTo>
                    <a:pt x="6008" y="3263"/>
                    <a:pt x="6764" y="2208"/>
                    <a:pt x="7102" y="1393"/>
                  </a:cubicBezTo>
                  <a:cubicBezTo>
                    <a:pt x="7241" y="975"/>
                    <a:pt x="7321" y="617"/>
                    <a:pt x="7341" y="378"/>
                  </a:cubicBezTo>
                  <a:cubicBezTo>
                    <a:pt x="7361" y="120"/>
                    <a:pt x="7341" y="0"/>
                    <a:pt x="734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12;p17">
              <a:extLst>
                <a:ext uri="{FF2B5EF4-FFF2-40B4-BE49-F238E27FC236}">
                  <a16:creationId xmlns:a16="http://schemas.microsoft.com/office/drawing/2014/main" id="{A0B3A3C9-EF1B-F64D-49C9-9CCE96A55D90}"/>
                </a:ext>
              </a:extLst>
            </p:cNvPr>
            <p:cNvSpPr/>
            <p:nvPr/>
          </p:nvSpPr>
          <p:spPr>
            <a:xfrm>
              <a:off x="1749486" y="1804207"/>
              <a:ext cx="110739" cy="512396"/>
            </a:xfrm>
            <a:custGeom>
              <a:avLst/>
              <a:gdLst/>
              <a:ahLst/>
              <a:cxnLst/>
              <a:rect l="l" t="t" r="r" b="b"/>
              <a:pathLst>
                <a:path w="2786" h="12891" extrusionOk="0">
                  <a:moveTo>
                    <a:pt x="60" y="0"/>
                  </a:moveTo>
                  <a:cubicBezTo>
                    <a:pt x="1" y="0"/>
                    <a:pt x="578" y="2905"/>
                    <a:pt x="1333" y="6466"/>
                  </a:cubicBezTo>
                  <a:cubicBezTo>
                    <a:pt x="2070" y="10046"/>
                    <a:pt x="2686" y="12891"/>
                    <a:pt x="2746" y="12891"/>
                  </a:cubicBezTo>
                  <a:cubicBezTo>
                    <a:pt x="2786" y="12871"/>
                    <a:pt x="2229" y="9987"/>
                    <a:pt x="1473" y="6426"/>
                  </a:cubicBezTo>
                  <a:cubicBezTo>
                    <a:pt x="737" y="2845"/>
                    <a:pt x="100" y="0"/>
                    <a:pt x="60"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13;p17">
              <a:extLst>
                <a:ext uri="{FF2B5EF4-FFF2-40B4-BE49-F238E27FC236}">
                  <a16:creationId xmlns:a16="http://schemas.microsoft.com/office/drawing/2014/main" id="{2FEC69B3-7CFA-1FE9-4E5F-3E77A6671C32}"/>
                </a:ext>
              </a:extLst>
            </p:cNvPr>
            <p:cNvSpPr/>
            <p:nvPr/>
          </p:nvSpPr>
          <p:spPr>
            <a:xfrm>
              <a:off x="2002528" y="1037210"/>
              <a:ext cx="40" cy="40"/>
            </a:xfrm>
            <a:custGeom>
              <a:avLst/>
              <a:gdLst/>
              <a:ahLst/>
              <a:cxnLst/>
              <a:rect l="l" t="t" r="r" b="b"/>
              <a:pathLst>
                <a:path w="1" h="1" extrusionOk="0">
                  <a:moveTo>
                    <a:pt x="0" y="0"/>
                  </a:move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Elipse 1">
            <a:extLst>
              <a:ext uri="{FF2B5EF4-FFF2-40B4-BE49-F238E27FC236}">
                <a16:creationId xmlns:a16="http://schemas.microsoft.com/office/drawing/2014/main" id="{A3854B1C-5C4F-674A-A4BF-FBBBFA2C0CE4}"/>
              </a:ext>
            </a:extLst>
          </p:cNvPr>
          <p:cNvSpPr/>
          <p:nvPr/>
        </p:nvSpPr>
        <p:spPr>
          <a:xfrm>
            <a:off x="2639710" y="921275"/>
            <a:ext cx="6058015" cy="3517439"/>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dirty="0">
                <a:solidFill>
                  <a:schemeClr val="bg1"/>
                </a:solidFill>
                <a:effectLst/>
                <a:latin typeface="Libertinus Serif"/>
                <a:ea typeface="Calibri" panose="020F0502020204030204" pitchFamily="34" charset="0"/>
                <a:cs typeface="Times New Roman" panose="02020603050405020304" pitchFamily="18" charset="0"/>
              </a:rPr>
              <a:t>The software has a lot of functionalities </a:t>
            </a:r>
            <a:r>
              <a:rPr lang="en-GB" sz="1800" dirty="0">
                <a:solidFill>
                  <a:schemeClr val="bg1"/>
                </a:solidFill>
                <a:latin typeface="Libertinus Serif"/>
                <a:ea typeface="Calibri" panose="020F0502020204030204" pitchFamily="34" charset="0"/>
                <a:cs typeface="Times New Roman" panose="02020603050405020304" pitchFamily="18" charset="0"/>
              </a:rPr>
              <a:t>– </a:t>
            </a:r>
            <a:r>
              <a:rPr lang="en-GB" sz="1800" dirty="0">
                <a:solidFill>
                  <a:schemeClr val="bg1"/>
                </a:solidFill>
                <a:effectLst/>
                <a:latin typeface="Libertinus Serif"/>
                <a:ea typeface="Calibri" panose="020F0502020204030204" pitchFamily="34" charset="0"/>
                <a:cs typeface="Times New Roman" panose="02020603050405020304" pitchFamily="18" charset="0"/>
              </a:rPr>
              <a:t> register, edit, and post-edit all dictionary information, such as: </a:t>
            </a:r>
          </a:p>
          <a:p>
            <a:pPr marL="285750" indent="-285750">
              <a:buFont typeface="Wingdings" panose="05000000000000000000" pitchFamily="2" charset="2"/>
              <a:buChar char="§"/>
            </a:pPr>
            <a:r>
              <a:rPr lang="en-GB" sz="1800" dirty="0">
                <a:solidFill>
                  <a:schemeClr val="bg1"/>
                </a:solidFill>
                <a:effectLst/>
                <a:latin typeface="Libertinus Serif"/>
                <a:ea typeface="Calibri" panose="020F0502020204030204" pitchFamily="34" charset="0"/>
                <a:cs typeface="Times New Roman" panose="02020603050405020304" pitchFamily="18" charset="0"/>
              </a:rPr>
              <a:t>senses</a:t>
            </a:r>
          </a:p>
          <a:p>
            <a:pPr marL="285750" indent="-285750">
              <a:buFont typeface="Wingdings" panose="05000000000000000000" pitchFamily="2" charset="2"/>
              <a:buChar char="§"/>
            </a:pPr>
            <a:r>
              <a:rPr lang="en-GB" sz="1800" dirty="0">
                <a:solidFill>
                  <a:schemeClr val="bg1"/>
                </a:solidFill>
                <a:effectLst/>
                <a:latin typeface="Libertinus Serif"/>
                <a:ea typeface="Calibri" panose="020F0502020204030204" pitchFamily="34" charset="0"/>
                <a:cs typeface="Times New Roman" panose="02020603050405020304" pitchFamily="18" charset="0"/>
              </a:rPr>
              <a:t>collocations</a:t>
            </a:r>
          </a:p>
          <a:p>
            <a:pPr marL="285750" indent="-285750">
              <a:buFont typeface="Wingdings" panose="05000000000000000000" pitchFamily="2" charset="2"/>
              <a:buChar char="§"/>
            </a:pPr>
            <a:r>
              <a:rPr lang="en-GB" sz="1800" dirty="0">
                <a:solidFill>
                  <a:schemeClr val="bg1"/>
                </a:solidFill>
                <a:effectLst/>
                <a:latin typeface="Libertinus Serif"/>
                <a:ea typeface="Calibri" panose="020F0502020204030204" pitchFamily="34" charset="0"/>
                <a:cs typeface="Times New Roman" panose="02020603050405020304" pitchFamily="18" charset="0"/>
              </a:rPr>
              <a:t>morphosyntactic structures</a:t>
            </a:r>
          </a:p>
          <a:p>
            <a:pPr marL="285750" indent="-285750">
              <a:buFont typeface="Wingdings" panose="05000000000000000000" pitchFamily="2" charset="2"/>
              <a:buChar char="§"/>
            </a:pPr>
            <a:r>
              <a:rPr lang="en-GB" sz="1800" dirty="0">
                <a:solidFill>
                  <a:schemeClr val="bg1"/>
                </a:solidFill>
                <a:effectLst/>
                <a:latin typeface="Libertinus Serif"/>
                <a:ea typeface="Calibri" panose="020F0502020204030204" pitchFamily="34" charset="0"/>
                <a:cs typeface="Times New Roman" panose="02020603050405020304" pitchFamily="18" charset="0"/>
              </a:rPr>
              <a:t>taxonomy of the collocations</a:t>
            </a:r>
          </a:p>
          <a:p>
            <a:pPr marL="285750" indent="-285750">
              <a:buFont typeface="Wingdings" panose="05000000000000000000" pitchFamily="2" charset="2"/>
              <a:buChar char="§"/>
            </a:pPr>
            <a:r>
              <a:rPr lang="en-GB" sz="1800" dirty="0">
                <a:solidFill>
                  <a:schemeClr val="bg1"/>
                </a:solidFill>
                <a:effectLst/>
                <a:latin typeface="Libertinus Serif"/>
                <a:ea typeface="Calibri" panose="020F0502020204030204" pitchFamily="34" charset="0"/>
                <a:cs typeface="Times New Roman" panose="02020603050405020304" pitchFamily="18" charset="0"/>
              </a:rPr>
              <a:t>Translations</a:t>
            </a:r>
          </a:p>
          <a:p>
            <a:pPr marL="285750" indent="-285750">
              <a:buFont typeface="Wingdings" panose="05000000000000000000" pitchFamily="2" charset="2"/>
              <a:buChar char="§"/>
            </a:pPr>
            <a:r>
              <a:rPr lang="en-GB" sz="1800" dirty="0">
                <a:solidFill>
                  <a:schemeClr val="bg1"/>
                </a:solidFill>
                <a:effectLst/>
                <a:latin typeface="Libertinus Serif"/>
                <a:ea typeface="Calibri" panose="020F0502020204030204" pitchFamily="34" charset="0"/>
                <a:cs typeface="Times New Roman" panose="02020603050405020304" pitchFamily="18" charset="0"/>
              </a:rPr>
              <a:t>statistical measures etc.</a:t>
            </a:r>
            <a:endParaRPr lang="pt-BR" sz="1800" dirty="0"/>
          </a:p>
        </p:txBody>
      </p:sp>
    </p:spTree>
    <p:extLst>
      <p:ext uri="{BB962C8B-B14F-4D97-AF65-F5344CB8AC3E}">
        <p14:creationId xmlns:p14="http://schemas.microsoft.com/office/powerpoint/2010/main" val="342825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CA37CD3E-4B81-1135-2BC9-CD584F350252}"/>
              </a:ext>
            </a:extLst>
          </p:cNvPr>
          <p:cNvSpPr/>
          <p:nvPr/>
        </p:nvSpPr>
        <p:spPr>
          <a:xfrm>
            <a:off x="147552" y="137781"/>
            <a:ext cx="8848896"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rgbClr val="FF99FF"/>
                </a:solidFill>
                <a:effectLst>
                  <a:outerShdw blurRad="12700" dist="38100" dir="2700000" algn="tl" rotWithShape="0">
                    <a:schemeClr val="accent5">
                      <a:lumMod val="60000"/>
                      <a:lumOff val="40000"/>
                    </a:schemeClr>
                  </a:outerShdw>
                </a:effectLst>
              </a:rPr>
              <a:t>Collocations Dictionary Writing System (COLDWS)</a:t>
            </a:r>
            <a:endParaRPr lang="pt-BR" sz="2800" b="1" cap="none" spc="0" dirty="0">
              <a:ln w="9525">
                <a:solidFill>
                  <a:schemeClr val="bg1"/>
                </a:solidFill>
                <a:prstDash val="solid"/>
              </a:ln>
              <a:solidFill>
                <a:srgbClr val="FF99FF"/>
              </a:solidFill>
              <a:effectLst>
                <a:outerShdw blurRad="12700" dist="38100" dir="2700000" algn="tl" rotWithShape="0">
                  <a:schemeClr val="accent5">
                    <a:lumMod val="60000"/>
                    <a:lumOff val="40000"/>
                  </a:schemeClr>
                </a:outerShdw>
              </a:effectLst>
            </a:endParaRPr>
          </a:p>
        </p:txBody>
      </p:sp>
      <p:sp>
        <p:nvSpPr>
          <p:cNvPr id="8" name="Onda 7">
            <a:extLst>
              <a:ext uri="{FF2B5EF4-FFF2-40B4-BE49-F238E27FC236}">
                <a16:creationId xmlns:a16="http://schemas.microsoft.com/office/drawing/2014/main" id="{40F70561-C1F6-0BC4-6B7F-2520FF661401}"/>
              </a:ext>
            </a:extLst>
          </p:cNvPr>
          <p:cNvSpPr/>
          <p:nvPr/>
        </p:nvSpPr>
        <p:spPr>
          <a:xfrm>
            <a:off x="2544773" y="737505"/>
            <a:ext cx="6358147" cy="2064813"/>
          </a:xfrm>
          <a:prstGeom prst="wav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effectLst/>
                <a:latin typeface="Libertinus Serif"/>
                <a:ea typeface="Calibri" panose="020F0502020204030204" pitchFamily="34" charset="0"/>
                <a:cs typeface="Times New Roman" panose="02020603050405020304" pitchFamily="18" charset="0"/>
              </a:rPr>
              <a:t>In what concerns computational development, the COLDWS was built using languages from current and widespread programming such as Java (with Model View Controller [MVC] architecture), HTML and </a:t>
            </a:r>
            <a:r>
              <a:rPr lang="en-GB" sz="1600" dirty="0" err="1">
                <a:solidFill>
                  <a:schemeClr val="bg1"/>
                </a:solidFill>
                <a:effectLst/>
                <a:latin typeface="Libertinus Serif"/>
                <a:ea typeface="Calibri" panose="020F0502020204030204" pitchFamily="34" charset="0"/>
                <a:cs typeface="Times New Roman" panose="02020603050405020304" pitchFamily="18" charset="0"/>
              </a:rPr>
              <a:t>Javascript</a:t>
            </a:r>
            <a:r>
              <a:rPr lang="en-GB" sz="1600" dirty="0">
                <a:solidFill>
                  <a:schemeClr val="bg1"/>
                </a:solidFill>
                <a:effectLst/>
                <a:latin typeface="Libertinus Serif"/>
                <a:ea typeface="Calibri" panose="020F0502020204030204" pitchFamily="34" charset="0"/>
                <a:cs typeface="Times New Roman" panose="02020603050405020304" pitchFamily="18" charset="0"/>
              </a:rPr>
              <a:t> (jQuery library)</a:t>
            </a:r>
            <a:endParaRPr lang="pt-BR" sz="1600" dirty="0">
              <a:solidFill>
                <a:schemeClr val="bg1"/>
              </a:solidFill>
            </a:endParaRPr>
          </a:p>
        </p:txBody>
      </p:sp>
      <p:sp>
        <p:nvSpPr>
          <p:cNvPr id="185" name="Onda 184">
            <a:extLst>
              <a:ext uri="{FF2B5EF4-FFF2-40B4-BE49-F238E27FC236}">
                <a16:creationId xmlns:a16="http://schemas.microsoft.com/office/drawing/2014/main" id="{8845BA75-8812-BBBC-4AC3-67FB76EB976A}"/>
              </a:ext>
            </a:extLst>
          </p:cNvPr>
          <p:cNvSpPr/>
          <p:nvPr/>
        </p:nvSpPr>
        <p:spPr>
          <a:xfrm>
            <a:off x="2175293" y="2659471"/>
            <a:ext cx="6358147" cy="1394559"/>
          </a:xfrm>
          <a:prstGeom prst="wav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effectLst/>
                <a:latin typeface="Libertinus Serif"/>
                <a:ea typeface="Calibri" panose="020F0502020204030204" pitchFamily="34" charset="0"/>
                <a:cs typeface="Times New Roman" panose="02020603050405020304" pitchFamily="18" charset="0"/>
              </a:rPr>
              <a:t>For the storage, consultation and deletion of entries, the relational data model with </a:t>
            </a:r>
            <a:r>
              <a:rPr lang="en-GB" sz="1600" dirty="0" err="1">
                <a:solidFill>
                  <a:schemeClr val="bg1"/>
                </a:solidFill>
                <a:effectLst/>
                <a:latin typeface="Libertinus Serif"/>
                <a:ea typeface="Calibri" panose="020F0502020204030204" pitchFamily="34" charset="0"/>
                <a:cs typeface="Times New Roman" panose="02020603050405020304" pitchFamily="18" charset="0"/>
              </a:rPr>
              <a:t>PostgreeSQL</a:t>
            </a:r>
            <a:r>
              <a:rPr lang="en-GB" sz="1600" dirty="0">
                <a:solidFill>
                  <a:schemeClr val="bg1"/>
                </a:solidFill>
                <a:effectLst/>
                <a:latin typeface="Libertinus Serif"/>
                <a:ea typeface="Calibri" panose="020F0502020204030204" pitchFamily="34" charset="0"/>
                <a:cs typeface="Times New Roman" panose="02020603050405020304" pitchFamily="18" charset="0"/>
              </a:rPr>
              <a:t> software was used in conjunction with SQL language</a:t>
            </a:r>
            <a:endParaRPr lang="pt-BR" sz="1600" dirty="0">
              <a:solidFill>
                <a:schemeClr val="bg1"/>
              </a:solidFill>
            </a:endParaRPr>
          </a:p>
        </p:txBody>
      </p:sp>
      <p:sp>
        <p:nvSpPr>
          <p:cNvPr id="186" name="Onda 185">
            <a:extLst>
              <a:ext uri="{FF2B5EF4-FFF2-40B4-BE49-F238E27FC236}">
                <a16:creationId xmlns:a16="http://schemas.microsoft.com/office/drawing/2014/main" id="{814515A9-43A3-8CEB-E6ED-99508EF0B455}"/>
              </a:ext>
            </a:extLst>
          </p:cNvPr>
          <p:cNvSpPr/>
          <p:nvPr/>
        </p:nvSpPr>
        <p:spPr>
          <a:xfrm>
            <a:off x="1508625" y="4029216"/>
            <a:ext cx="6358147" cy="1064190"/>
          </a:xfrm>
          <a:prstGeom prst="wav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effectLst/>
                <a:latin typeface="Libertinus Serif"/>
                <a:ea typeface="Calibri" panose="020F0502020204030204" pitchFamily="34" charset="0"/>
                <a:cs typeface="Times New Roman" panose="02020603050405020304" pitchFamily="18" charset="0"/>
              </a:rPr>
              <a:t>In addition, concepts of User Experience - UX were applied to provide a good experience for the lexicographers.</a:t>
            </a:r>
            <a:endParaRPr lang="pt-BR" sz="1600" dirty="0">
              <a:solidFill>
                <a:schemeClr val="bg1"/>
              </a:solidFill>
            </a:endParaRPr>
          </a:p>
        </p:txBody>
      </p:sp>
    </p:spTree>
    <p:extLst>
      <p:ext uri="{BB962C8B-B14F-4D97-AF65-F5344CB8AC3E}">
        <p14:creationId xmlns:p14="http://schemas.microsoft.com/office/powerpoint/2010/main" val="3958202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a:extLst>
              <a:ext uri="{FF2B5EF4-FFF2-40B4-BE49-F238E27FC236}">
                <a16:creationId xmlns:a16="http://schemas.microsoft.com/office/drawing/2014/main" id="{7D79EAFF-A923-1B16-139A-0B7AC3293972}"/>
              </a:ext>
            </a:extLst>
          </p:cNvPr>
          <p:cNvGraphicFramePr>
            <a:graphicFrameLocks noChangeAspect="1"/>
          </p:cNvGraphicFramePr>
          <p:nvPr/>
        </p:nvGraphicFramePr>
        <p:xfrm>
          <a:off x="210670" y="634342"/>
          <a:ext cx="8555491" cy="4103929"/>
        </p:xfrm>
        <a:graphic>
          <a:graphicData uri="http://schemas.openxmlformats.org/presentationml/2006/ole">
            <mc:AlternateContent xmlns:mc="http://schemas.openxmlformats.org/markup-compatibility/2006">
              <mc:Choice xmlns:v="urn:schemas-microsoft-com:vml" Requires="v">
                <p:oleObj spid="_x0000_s6146" name="Imagem de Bitmap" r:id="rId3" imgW="12863160" imgH="5397840" progId="Paint.Picture">
                  <p:embed/>
                </p:oleObj>
              </mc:Choice>
              <mc:Fallback>
                <p:oleObj name="Imagem de Bitmap" r:id="rId3" imgW="12863160" imgH="5397840" progId="Paint.Picture">
                  <p:embed/>
                  <p:pic>
                    <p:nvPicPr>
                      <p:cNvPr id="4" name="Objeto 3">
                        <a:extLst>
                          <a:ext uri="{FF2B5EF4-FFF2-40B4-BE49-F238E27FC236}">
                            <a16:creationId xmlns:a16="http://schemas.microsoft.com/office/drawing/2014/main" id="{7D79EAFF-A923-1B16-139A-0B7AC3293972}"/>
                          </a:ext>
                        </a:extLst>
                      </p:cNvPr>
                      <p:cNvPicPr/>
                      <p:nvPr/>
                    </p:nvPicPr>
                    <p:blipFill>
                      <a:blip r:embed="rId4"/>
                      <a:stretch>
                        <a:fillRect/>
                      </a:stretch>
                    </p:blipFill>
                    <p:spPr>
                      <a:xfrm>
                        <a:off x="210670" y="634342"/>
                        <a:ext cx="8555491" cy="4103929"/>
                      </a:xfrm>
                      <a:prstGeom prst="rect">
                        <a:avLst/>
                      </a:prstGeom>
                    </p:spPr>
                  </p:pic>
                </p:oleObj>
              </mc:Fallback>
            </mc:AlternateContent>
          </a:graphicData>
        </a:graphic>
      </p:graphicFrame>
      <p:sp>
        <p:nvSpPr>
          <p:cNvPr id="5" name="Retângulo 4">
            <a:extLst>
              <a:ext uri="{FF2B5EF4-FFF2-40B4-BE49-F238E27FC236}">
                <a16:creationId xmlns:a16="http://schemas.microsoft.com/office/drawing/2014/main" id="{58D98DCE-9C5E-C1AC-760F-62A0E1DAE0A0}"/>
              </a:ext>
            </a:extLst>
          </p:cNvPr>
          <p:cNvSpPr/>
          <p:nvPr/>
        </p:nvSpPr>
        <p:spPr>
          <a:xfrm>
            <a:off x="687536" y="75226"/>
            <a:ext cx="7601760" cy="461665"/>
          </a:xfrm>
          <a:prstGeom prst="rect">
            <a:avLst/>
          </a:prstGeom>
          <a:noFill/>
        </p:spPr>
        <p:txBody>
          <a:bodyPr wrap="none" lIns="91440" tIns="45720" rIns="91440" bIns="45720">
            <a:spAutoFit/>
          </a:bodyPr>
          <a:lstStyle/>
          <a:p>
            <a:pPr algn="ctr"/>
            <a:r>
              <a:rPr lang="en-US" sz="2400" b="1" cap="none" spc="0" dirty="0">
                <a:ln w="9525">
                  <a:solidFill>
                    <a:schemeClr val="bg1"/>
                  </a:solidFill>
                  <a:prstDash val="solid"/>
                </a:ln>
                <a:solidFill>
                  <a:srgbClr val="FF99FF"/>
                </a:solidFill>
                <a:effectLst>
                  <a:outerShdw blurRad="12700" dist="38100" dir="2700000" algn="tl" rotWithShape="0">
                    <a:schemeClr val="accent5">
                      <a:lumMod val="60000"/>
                      <a:lumOff val="40000"/>
                    </a:schemeClr>
                  </a:outerShdw>
                </a:effectLst>
              </a:rPr>
              <a:t>Collocations Dictionary Writing System (COLDWS)</a:t>
            </a:r>
            <a:endParaRPr lang="pt-BR" sz="2400" b="1" cap="none" spc="0" dirty="0">
              <a:ln w="9525">
                <a:solidFill>
                  <a:schemeClr val="bg1"/>
                </a:solidFill>
                <a:prstDash val="solid"/>
              </a:ln>
              <a:solidFill>
                <a:srgbClr val="FF99FF"/>
              </a:solidFill>
              <a:effectLst>
                <a:outerShdw blurRad="12700" dist="38100" dir="2700000" algn="tl" rotWithShape="0">
                  <a:schemeClr val="accent5">
                    <a:lumMod val="60000"/>
                    <a:lumOff val="40000"/>
                  </a:schemeClr>
                </a:outerShdw>
              </a:effectLst>
            </a:endParaRPr>
          </a:p>
        </p:txBody>
      </p:sp>
      <p:sp>
        <p:nvSpPr>
          <p:cNvPr id="6" name="CaixaDeTexto 5">
            <a:extLst>
              <a:ext uri="{FF2B5EF4-FFF2-40B4-BE49-F238E27FC236}">
                <a16:creationId xmlns:a16="http://schemas.microsoft.com/office/drawing/2014/main" id="{4DBB2912-781A-32D5-1DCE-5E9F812BFE96}"/>
              </a:ext>
            </a:extLst>
          </p:cNvPr>
          <p:cNvSpPr txBox="1"/>
          <p:nvPr/>
        </p:nvSpPr>
        <p:spPr>
          <a:xfrm>
            <a:off x="1066800" y="4835723"/>
            <a:ext cx="4572000" cy="276999"/>
          </a:xfrm>
          <a:prstGeom prst="rect">
            <a:avLst/>
          </a:prstGeom>
          <a:noFill/>
        </p:spPr>
        <p:txBody>
          <a:bodyPr wrap="square">
            <a:spAutoFit/>
          </a:bodyPr>
          <a:lstStyle/>
          <a:p>
            <a:r>
              <a:rPr lang="pt-BR" sz="1200" dirty="0">
                <a:hlinkClick r:id="rId5"/>
              </a:rPr>
              <a:t>http://www.institucional.grupogbd.com/dicionario2/index</a:t>
            </a:r>
            <a:r>
              <a:rPr lang="pt-BR" sz="1200" dirty="0"/>
              <a:t> </a:t>
            </a:r>
          </a:p>
        </p:txBody>
      </p:sp>
    </p:spTree>
    <p:extLst>
      <p:ext uri="{BB962C8B-B14F-4D97-AF65-F5344CB8AC3E}">
        <p14:creationId xmlns:p14="http://schemas.microsoft.com/office/powerpoint/2010/main" val="11176209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a:extLst>
              <a:ext uri="{FF2B5EF4-FFF2-40B4-BE49-F238E27FC236}">
                <a16:creationId xmlns:a16="http://schemas.microsoft.com/office/drawing/2014/main" id="{49A98911-F3A6-1808-4C25-8735CEA86CCC}"/>
              </a:ext>
            </a:extLst>
          </p:cNvPr>
          <p:cNvGraphicFramePr>
            <a:graphicFrameLocks noChangeAspect="1"/>
          </p:cNvGraphicFramePr>
          <p:nvPr>
            <p:extLst>
              <p:ext uri="{D42A27DB-BD31-4B8C-83A1-F6EECF244321}">
                <p14:modId xmlns:p14="http://schemas.microsoft.com/office/powerpoint/2010/main" val="240948456"/>
              </p:ext>
            </p:extLst>
          </p:nvPr>
        </p:nvGraphicFramePr>
        <p:xfrm>
          <a:off x="278950" y="1227844"/>
          <a:ext cx="8739693" cy="3570983"/>
        </p:xfrm>
        <a:graphic>
          <a:graphicData uri="http://schemas.openxmlformats.org/presentationml/2006/ole">
            <mc:AlternateContent xmlns:mc="http://schemas.openxmlformats.org/markup-compatibility/2006">
              <mc:Choice xmlns:v="urn:schemas-microsoft-com:vml" Requires="v">
                <p:oleObj spid="_x0000_s7170" name="Imagem de Bitmap" r:id="rId3" imgW="12876840" imgH="5274720" progId="Paint.Picture">
                  <p:embed/>
                </p:oleObj>
              </mc:Choice>
              <mc:Fallback>
                <p:oleObj name="Imagem de Bitmap" r:id="rId3" imgW="12876840" imgH="5274720" progId="Paint.Picture">
                  <p:embed/>
                  <p:pic>
                    <p:nvPicPr>
                      <p:cNvPr id="2" name="Objeto 1">
                        <a:extLst>
                          <a:ext uri="{FF2B5EF4-FFF2-40B4-BE49-F238E27FC236}">
                            <a16:creationId xmlns:a16="http://schemas.microsoft.com/office/drawing/2014/main" id="{49A98911-F3A6-1808-4C25-8735CEA86CCC}"/>
                          </a:ext>
                        </a:extLst>
                      </p:cNvPr>
                      <p:cNvPicPr/>
                      <p:nvPr/>
                    </p:nvPicPr>
                    <p:blipFill>
                      <a:blip r:embed="rId4"/>
                      <a:stretch>
                        <a:fillRect/>
                      </a:stretch>
                    </p:blipFill>
                    <p:spPr>
                      <a:xfrm>
                        <a:off x="278950" y="1227844"/>
                        <a:ext cx="8739693" cy="3570983"/>
                      </a:xfrm>
                      <a:prstGeom prst="rect">
                        <a:avLst/>
                      </a:prstGeom>
                    </p:spPr>
                  </p:pic>
                </p:oleObj>
              </mc:Fallback>
            </mc:AlternateContent>
          </a:graphicData>
        </a:graphic>
      </p:graphicFrame>
      <p:sp>
        <p:nvSpPr>
          <p:cNvPr id="3" name="Seta: para Baixo 2">
            <a:extLst>
              <a:ext uri="{FF2B5EF4-FFF2-40B4-BE49-F238E27FC236}">
                <a16:creationId xmlns:a16="http://schemas.microsoft.com/office/drawing/2014/main" id="{2356F8F2-96D6-BFDF-3A10-F4EE6877632C}"/>
              </a:ext>
            </a:extLst>
          </p:cNvPr>
          <p:cNvSpPr/>
          <p:nvPr/>
        </p:nvSpPr>
        <p:spPr>
          <a:xfrm>
            <a:off x="7145079" y="645042"/>
            <a:ext cx="283535" cy="531628"/>
          </a:xfrm>
          <a:prstGeom prst="down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8226091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o 4">
            <a:extLst>
              <a:ext uri="{FF2B5EF4-FFF2-40B4-BE49-F238E27FC236}">
                <a16:creationId xmlns:a16="http://schemas.microsoft.com/office/drawing/2014/main" id="{2782054E-6B27-9FAF-B42E-CA0187351587}"/>
              </a:ext>
            </a:extLst>
          </p:cNvPr>
          <p:cNvGraphicFramePr>
            <a:graphicFrameLocks noChangeAspect="1"/>
          </p:cNvGraphicFramePr>
          <p:nvPr>
            <p:extLst>
              <p:ext uri="{D42A27DB-BD31-4B8C-83A1-F6EECF244321}">
                <p14:modId xmlns:p14="http://schemas.microsoft.com/office/powerpoint/2010/main" val="1495181352"/>
              </p:ext>
            </p:extLst>
          </p:nvPr>
        </p:nvGraphicFramePr>
        <p:xfrm>
          <a:off x="32928" y="0"/>
          <a:ext cx="8655146" cy="2571750"/>
        </p:xfrm>
        <a:graphic>
          <a:graphicData uri="http://schemas.openxmlformats.org/presentationml/2006/ole">
            <mc:AlternateContent xmlns:mc="http://schemas.openxmlformats.org/markup-compatibility/2006">
              <mc:Choice xmlns:v="urn:schemas-microsoft-com:vml" Requires="v">
                <p:oleObj spid="_x0000_s8194" name="Bitmap Image" r:id="rId3" imgW="12958560" imgH="3855600" progId="PBrush">
                  <p:embed/>
                </p:oleObj>
              </mc:Choice>
              <mc:Fallback>
                <p:oleObj name="Bitmap Image" r:id="rId3" imgW="12958560" imgH="3855600" progId="PBrush">
                  <p:embed/>
                  <p:pic>
                    <p:nvPicPr>
                      <p:cNvPr id="5" name="Objeto 4">
                        <a:extLst>
                          <a:ext uri="{FF2B5EF4-FFF2-40B4-BE49-F238E27FC236}">
                            <a16:creationId xmlns:a16="http://schemas.microsoft.com/office/drawing/2014/main" id="{2782054E-6B27-9FAF-B42E-CA0187351587}"/>
                          </a:ext>
                        </a:extLst>
                      </p:cNvPr>
                      <p:cNvPicPr/>
                      <p:nvPr/>
                    </p:nvPicPr>
                    <p:blipFill>
                      <a:blip r:embed="rId4"/>
                      <a:stretch>
                        <a:fillRect/>
                      </a:stretch>
                    </p:blipFill>
                    <p:spPr>
                      <a:xfrm>
                        <a:off x="32928" y="0"/>
                        <a:ext cx="8655146" cy="2571750"/>
                      </a:xfrm>
                      <a:prstGeom prst="rect">
                        <a:avLst/>
                      </a:prstGeom>
                    </p:spPr>
                  </p:pic>
                </p:oleObj>
              </mc:Fallback>
            </mc:AlternateContent>
          </a:graphicData>
        </a:graphic>
      </p:graphicFrame>
      <p:graphicFrame>
        <p:nvGraphicFramePr>
          <p:cNvPr id="6" name="Objeto 5">
            <a:extLst>
              <a:ext uri="{FF2B5EF4-FFF2-40B4-BE49-F238E27FC236}">
                <a16:creationId xmlns:a16="http://schemas.microsoft.com/office/drawing/2014/main" id="{F5E93E60-CBA6-C679-917F-F8098C390F30}"/>
              </a:ext>
            </a:extLst>
          </p:cNvPr>
          <p:cNvGraphicFramePr>
            <a:graphicFrameLocks noChangeAspect="1"/>
          </p:cNvGraphicFramePr>
          <p:nvPr>
            <p:extLst>
              <p:ext uri="{D42A27DB-BD31-4B8C-83A1-F6EECF244321}">
                <p14:modId xmlns:p14="http://schemas.microsoft.com/office/powerpoint/2010/main" val="132755503"/>
              </p:ext>
            </p:extLst>
          </p:nvPr>
        </p:nvGraphicFramePr>
        <p:xfrm>
          <a:off x="0" y="2165070"/>
          <a:ext cx="7438296" cy="1803400"/>
        </p:xfrm>
        <a:graphic>
          <a:graphicData uri="http://schemas.openxmlformats.org/presentationml/2006/ole">
            <mc:AlternateContent xmlns:mc="http://schemas.openxmlformats.org/markup-compatibility/2006">
              <mc:Choice xmlns:v="urn:schemas-microsoft-com:vml" Requires="v">
                <p:oleObj spid="_x0000_s8195" name="Bitmap Image" r:id="rId5" imgW="11198160" imgH="2722680" progId="PBrush">
                  <p:embed/>
                </p:oleObj>
              </mc:Choice>
              <mc:Fallback>
                <p:oleObj name="Bitmap Image" r:id="rId5" imgW="11198160" imgH="2722680" progId="PBrush">
                  <p:embed/>
                  <p:pic>
                    <p:nvPicPr>
                      <p:cNvPr id="6" name="Objeto 5">
                        <a:extLst>
                          <a:ext uri="{FF2B5EF4-FFF2-40B4-BE49-F238E27FC236}">
                            <a16:creationId xmlns:a16="http://schemas.microsoft.com/office/drawing/2014/main" id="{F5E93E60-CBA6-C679-917F-F8098C390F30}"/>
                          </a:ext>
                        </a:extLst>
                      </p:cNvPr>
                      <p:cNvPicPr/>
                      <p:nvPr/>
                    </p:nvPicPr>
                    <p:blipFill>
                      <a:blip r:embed="rId6"/>
                      <a:stretch>
                        <a:fillRect/>
                      </a:stretch>
                    </p:blipFill>
                    <p:spPr>
                      <a:xfrm>
                        <a:off x="0" y="2165070"/>
                        <a:ext cx="7438296" cy="1803400"/>
                      </a:xfrm>
                      <a:prstGeom prst="rect">
                        <a:avLst/>
                      </a:prstGeom>
                    </p:spPr>
                  </p:pic>
                </p:oleObj>
              </mc:Fallback>
            </mc:AlternateContent>
          </a:graphicData>
        </a:graphic>
      </p:graphicFrame>
      <p:graphicFrame>
        <p:nvGraphicFramePr>
          <p:cNvPr id="7" name="Objeto 6">
            <a:extLst>
              <a:ext uri="{FF2B5EF4-FFF2-40B4-BE49-F238E27FC236}">
                <a16:creationId xmlns:a16="http://schemas.microsoft.com/office/drawing/2014/main" id="{5AB7A489-37E5-3C4E-C42E-D7912B846806}"/>
              </a:ext>
            </a:extLst>
          </p:cNvPr>
          <p:cNvGraphicFramePr>
            <a:graphicFrameLocks noChangeAspect="1"/>
          </p:cNvGraphicFramePr>
          <p:nvPr>
            <p:extLst>
              <p:ext uri="{D42A27DB-BD31-4B8C-83A1-F6EECF244321}">
                <p14:modId xmlns:p14="http://schemas.microsoft.com/office/powerpoint/2010/main" val="1661313813"/>
              </p:ext>
            </p:extLst>
          </p:nvPr>
        </p:nvGraphicFramePr>
        <p:xfrm>
          <a:off x="2728852" y="3066770"/>
          <a:ext cx="6615647" cy="1957129"/>
        </p:xfrm>
        <a:graphic>
          <a:graphicData uri="http://schemas.openxmlformats.org/presentationml/2006/ole">
            <mc:AlternateContent xmlns:mc="http://schemas.openxmlformats.org/markup-compatibility/2006">
              <mc:Choice xmlns:v="urn:schemas-microsoft-com:vml" Requires="v">
                <p:oleObj spid="_x0000_s8196" name="Bitmap Image" r:id="rId7" imgW="11061360" imgH="3282120" progId="PBrush">
                  <p:embed/>
                </p:oleObj>
              </mc:Choice>
              <mc:Fallback>
                <p:oleObj name="Bitmap Image" r:id="rId7" imgW="11061360" imgH="3282120" progId="PBrush">
                  <p:embed/>
                  <p:pic>
                    <p:nvPicPr>
                      <p:cNvPr id="7" name="Objeto 6">
                        <a:extLst>
                          <a:ext uri="{FF2B5EF4-FFF2-40B4-BE49-F238E27FC236}">
                            <a16:creationId xmlns:a16="http://schemas.microsoft.com/office/drawing/2014/main" id="{5AB7A489-37E5-3C4E-C42E-D7912B846806}"/>
                          </a:ext>
                        </a:extLst>
                      </p:cNvPr>
                      <p:cNvPicPr/>
                      <p:nvPr/>
                    </p:nvPicPr>
                    <p:blipFill>
                      <a:blip r:embed="rId8"/>
                      <a:stretch>
                        <a:fillRect/>
                      </a:stretch>
                    </p:blipFill>
                    <p:spPr>
                      <a:xfrm>
                        <a:off x="2728852" y="3066770"/>
                        <a:ext cx="6615647" cy="1957129"/>
                      </a:xfrm>
                      <a:prstGeom prst="rect">
                        <a:avLst/>
                      </a:prstGeom>
                    </p:spPr>
                  </p:pic>
                </p:oleObj>
              </mc:Fallback>
            </mc:AlternateContent>
          </a:graphicData>
        </a:graphic>
      </p:graphicFrame>
    </p:spTree>
    <p:extLst>
      <p:ext uri="{BB962C8B-B14F-4D97-AF65-F5344CB8AC3E}">
        <p14:creationId xmlns:p14="http://schemas.microsoft.com/office/powerpoint/2010/main" val="48160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o 2">
            <a:extLst>
              <a:ext uri="{FF2B5EF4-FFF2-40B4-BE49-F238E27FC236}">
                <a16:creationId xmlns:a16="http://schemas.microsoft.com/office/drawing/2014/main" id="{DC24B988-2650-FB1C-647E-4338DA97DE96}"/>
              </a:ext>
            </a:extLst>
          </p:cNvPr>
          <p:cNvGraphicFramePr>
            <a:graphicFrameLocks noChangeAspect="1"/>
          </p:cNvGraphicFramePr>
          <p:nvPr>
            <p:extLst>
              <p:ext uri="{D42A27DB-BD31-4B8C-83A1-F6EECF244321}">
                <p14:modId xmlns:p14="http://schemas.microsoft.com/office/powerpoint/2010/main" val="2877061663"/>
              </p:ext>
            </p:extLst>
          </p:nvPr>
        </p:nvGraphicFramePr>
        <p:xfrm>
          <a:off x="0" y="74341"/>
          <a:ext cx="8525226" cy="3583259"/>
        </p:xfrm>
        <a:graphic>
          <a:graphicData uri="http://schemas.openxmlformats.org/presentationml/2006/ole">
            <mc:AlternateContent xmlns:mc="http://schemas.openxmlformats.org/markup-compatibility/2006">
              <mc:Choice xmlns:v="urn:schemas-microsoft-com:vml" Requires="v">
                <p:oleObj spid="_x0000_s9218" name="Imagem de Bitmap" r:id="rId3" imgW="12835800" imgH="5411160" progId="Paint.Picture">
                  <p:embed/>
                </p:oleObj>
              </mc:Choice>
              <mc:Fallback>
                <p:oleObj name="Imagem de Bitmap" r:id="rId3" imgW="12835800" imgH="5411160" progId="Paint.Picture">
                  <p:embed/>
                  <p:pic>
                    <p:nvPicPr>
                      <p:cNvPr id="3" name="Objeto 2">
                        <a:extLst>
                          <a:ext uri="{FF2B5EF4-FFF2-40B4-BE49-F238E27FC236}">
                            <a16:creationId xmlns:a16="http://schemas.microsoft.com/office/drawing/2014/main" id="{DC24B988-2650-FB1C-647E-4338DA97DE96}"/>
                          </a:ext>
                        </a:extLst>
                      </p:cNvPr>
                      <p:cNvPicPr/>
                      <p:nvPr/>
                    </p:nvPicPr>
                    <p:blipFill>
                      <a:blip r:embed="rId4"/>
                      <a:stretch>
                        <a:fillRect/>
                      </a:stretch>
                    </p:blipFill>
                    <p:spPr>
                      <a:xfrm>
                        <a:off x="0" y="74341"/>
                        <a:ext cx="8525226" cy="3583259"/>
                      </a:xfrm>
                      <a:prstGeom prst="rect">
                        <a:avLst/>
                      </a:prstGeom>
                    </p:spPr>
                  </p:pic>
                </p:oleObj>
              </mc:Fallback>
            </mc:AlternateContent>
          </a:graphicData>
        </a:graphic>
      </p:graphicFrame>
      <p:graphicFrame>
        <p:nvGraphicFramePr>
          <p:cNvPr id="2" name="Objeto 1">
            <a:extLst>
              <a:ext uri="{FF2B5EF4-FFF2-40B4-BE49-F238E27FC236}">
                <a16:creationId xmlns:a16="http://schemas.microsoft.com/office/drawing/2014/main" id="{7988A8C1-686D-704D-ACC1-13DCDA588639}"/>
              </a:ext>
            </a:extLst>
          </p:cNvPr>
          <p:cNvGraphicFramePr>
            <a:graphicFrameLocks noChangeAspect="1"/>
          </p:cNvGraphicFramePr>
          <p:nvPr>
            <p:extLst>
              <p:ext uri="{D42A27DB-BD31-4B8C-83A1-F6EECF244321}">
                <p14:modId xmlns:p14="http://schemas.microsoft.com/office/powerpoint/2010/main" val="277510240"/>
              </p:ext>
            </p:extLst>
          </p:nvPr>
        </p:nvGraphicFramePr>
        <p:xfrm>
          <a:off x="3749749" y="1209374"/>
          <a:ext cx="5339538" cy="3934126"/>
        </p:xfrm>
        <a:graphic>
          <a:graphicData uri="http://schemas.openxmlformats.org/presentationml/2006/ole">
            <mc:AlternateContent xmlns:mc="http://schemas.openxmlformats.org/markup-compatibility/2006">
              <mc:Choice xmlns:v="urn:schemas-microsoft-com:vml" Requires="v">
                <p:oleObj spid="_x0000_s9219" name="Bitmap Image" r:id="rId5" imgW="7062840" imgH="5220360" progId="PBrush">
                  <p:embed/>
                </p:oleObj>
              </mc:Choice>
              <mc:Fallback>
                <p:oleObj name="Bitmap Image" r:id="rId5" imgW="7062840" imgH="5220360" progId="PBrush">
                  <p:embed/>
                  <p:pic>
                    <p:nvPicPr>
                      <p:cNvPr id="2" name="Objeto 1">
                        <a:extLst>
                          <a:ext uri="{FF2B5EF4-FFF2-40B4-BE49-F238E27FC236}">
                            <a16:creationId xmlns:a16="http://schemas.microsoft.com/office/drawing/2014/main" id="{7988A8C1-686D-704D-ACC1-13DCDA588639}"/>
                          </a:ext>
                        </a:extLst>
                      </p:cNvPr>
                      <p:cNvPicPr/>
                      <p:nvPr/>
                    </p:nvPicPr>
                    <p:blipFill>
                      <a:blip r:embed="rId6"/>
                      <a:stretch>
                        <a:fillRect/>
                      </a:stretch>
                    </p:blipFill>
                    <p:spPr>
                      <a:xfrm>
                        <a:off x="3749749" y="1209374"/>
                        <a:ext cx="5339538" cy="3934126"/>
                      </a:xfrm>
                      <a:prstGeom prst="rect">
                        <a:avLst/>
                      </a:prstGeom>
                    </p:spPr>
                  </p:pic>
                </p:oleObj>
              </mc:Fallback>
            </mc:AlternateContent>
          </a:graphicData>
        </a:graphic>
      </p:graphicFrame>
    </p:spTree>
    <p:extLst>
      <p:ext uri="{BB962C8B-B14F-4D97-AF65-F5344CB8AC3E}">
        <p14:creationId xmlns:p14="http://schemas.microsoft.com/office/powerpoint/2010/main" val="354314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a:extLst>
              <a:ext uri="{FF2B5EF4-FFF2-40B4-BE49-F238E27FC236}">
                <a16:creationId xmlns:a16="http://schemas.microsoft.com/office/drawing/2014/main" id="{5F1A1B70-0AC5-8E24-7223-B6348D2D2A18}"/>
              </a:ext>
            </a:extLst>
          </p:cNvPr>
          <p:cNvGraphicFramePr>
            <a:graphicFrameLocks noChangeAspect="1"/>
          </p:cNvGraphicFramePr>
          <p:nvPr/>
        </p:nvGraphicFramePr>
        <p:xfrm>
          <a:off x="1929676" y="155480"/>
          <a:ext cx="7027817" cy="3356515"/>
        </p:xfrm>
        <a:graphic>
          <a:graphicData uri="http://schemas.openxmlformats.org/presentationml/2006/ole">
            <mc:AlternateContent xmlns:mc="http://schemas.openxmlformats.org/markup-compatibility/2006">
              <mc:Choice xmlns:v="urn:schemas-microsoft-com:vml" Requires="v">
                <p:oleObj spid="_x0000_s10242" name="Bitmap Image" r:id="rId3" imgW="10447200" imgH="5001840" progId="PBrush">
                  <p:embed/>
                </p:oleObj>
              </mc:Choice>
              <mc:Fallback>
                <p:oleObj name="Bitmap Image" r:id="rId3" imgW="10447200" imgH="5001840" progId="PBrush">
                  <p:embed/>
                  <p:pic>
                    <p:nvPicPr>
                      <p:cNvPr id="2" name="Objeto 1">
                        <a:extLst>
                          <a:ext uri="{FF2B5EF4-FFF2-40B4-BE49-F238E27FC236}">
                            <a16:creationId xmlns:a16="http://schemas.microsoft.com/office/drawing/2014/main" id="{5F1A1B70-0AC5-8E24-7223-B6348D2D2A18}"/>
                          </a:ext>
                        </a:extLst>
                      </p:cNvPr>
                      <p:cNvPicPr/>
                      <p:nvPr/>
                    </p:nvPicPr>
                    <p:blipFill>
                      <a:blip r:embed="rId4"/>
                      <a:stretch>
                        <a:fillRect/>
                      </a:stretch>
                    </p:blipFill>
                    <p:spPr>
                      <a:xfrm>
                        <a:off x="1929676" y="155480"/>
                        <a:ext cx="7027817" cy="3356515"/>
                      </a:xfrm>
                      <a:prstGeom prst="rect">
                        <a:avLst/>
                      </a:prstGeom>
                    </p:spPr>
                  </p:pic>
                </p:oleObj>
              </mc:Fallback>
            </mc:AlternateContent>
          </a:graphicData>
        </a:graphic>
      </p:graphicFrame>
      <p:grpSp>
        <p:nvGrpSpPr>
          <p:cNvPr id="3" name="Google Shape;2158;p28">
            <a:extLst>
              <a:ext uri="{FF2B5EF4-FFF2-40B4-BE49-F238E27FC236}">
                <a16:creationId xmlns:a16="http://schemas.microsoft.com/office/drawing/2014/main" id="{56ADFEF3-40EA-6124-8EA6-80F0E1C0A632}"/>
              </a:ext>
            </a:extLst>
          </p:cNvPr>
          <p:cNvGrpSpPr/>
          <p:nvPr/>
        </p:nvGrpSpPr>
        <p:grpSpPr>
          <a:xfrm>
            <a:off x="304339" y="2881798"/>
            <a:ext cx="1026668" cy="1616697"/>
            <a:chOff x="204201" y="0"/>
            <a:chExt cx="1344121" cy="1921030"/>
          </a:xfrm>
        </p:grpSpPr>
        <p:sp>
          <p:nvSpPr>
            <p:cNvPr id="4" name="Google Shape;2159;p28">
              <a:extLst>
                <a:ext uri="{FF2B5EF4-FFF2-40B4-BE49-F238E27FC236}">
                  <a16:creationId xmlns:a16="http://schemas.microsoft.com/office/drawing/2014/main" id="{254C498B-C30F-817D-25D4-7EE3A24490BB}"/>
                </a:ext>
              </a:extLst>
            </p:cNvPr>
            <p:cNvSpPr/>
            <p:nvPr/>
          </p:nvSpPr>
          <p:spPr>
            <a:xfrm>
              <a:off x="542482" y="0"/>
              <a:ext cx="625365" cy="595733"/>
            </a:xfrm>
            <a:custGeom>
              <a:avLst/>
              <a:gdLst/>
              <a:ahLst/>
              <a:cxnLst/>
              <a:rect l="l" t="t" r="r" b="b"/>
              <a:pathLst>
                <a:path w="21843" h="20808" extrusionOk="0">
                  <a:moveTo>
                    <a:pt x="10882" y="0"/>
                  </a:moveTo>
                  <a:cubicBezTo>
                    <a:pt x="6625" y="0"/>
                    <a:pt x="3183" y="4217"/>
                    <a:pt x="3183" y="9449"/>
                  </a:cubicBezTo>
                  <a:lnTo>
                    <a:pt x="3183" y="9648"/>
                  </a:lnTo>
                  <a:cubicBezTo>
                    <a:pt x="3203" y="10563"/>
                    <a:pt x="2726" y="11439"/>
                    <a:pt x="1990" y="11996"/>
                  </a:cubicBezTo>
                  <a:cubicBezTo>
                    <a:pt x="796" y="12871"/>
                    <a:pt x="1" y="14303"/>
                    <a:pt x="1" y="15914"/>
                  </a:cubicBezTo>
                  <a:cubicBezTo>
                    <a:pt x="1" y="18600"/>
                    <a:pt x="2209" y="20808"/>
                    <a:pt x="4894" y="20808"/>
                  </a:cubicBezTo>
                  <a:lnTo>
                    <a:pt x="16929" y="20808"/>
                  </a:lnTo>
                  <a:cubicBezTo>
                    <a:pt x="19615" y="20808"/>
                    <a:pt x="21823" y="18600"/>
                    <a:pt x="21823" y="15914"/>
                  </a:cubicBezTo>
                  <a:cubicBezTo>
                    <a:pt x="21843" y="14283"/>
                    <a:pt x="21027" y="12811"/>
                    <a:pt x="19814" y="11916"/>
                  </a:cubicBezTo>
                  <a:cubicBezTo>
                    <a:pt x="19038" y="11359"/>
                    <a:pt x="18560" y="10484"/>
                    <a:pt x="18600" y="9549"/>
                  </a:cubicBezTo>
                  <a:lnTo>
                    <a:pt x="18600" y="9449"/>
                  </a:lnTo>
                  <a:cubicBezTo>
                    <a:pt x="18600" y="4217"/>
                    <a:pt x="15139" y="0"/>
                    <a:pt x="10882" y="0"/>
                  </a:cubicBezTo>
                  <a:close/>
                </a:path>
              </a:pathLst>
            </a:custGeom>
            <a:solidFill>
              <a:srgbClr val="000000"/>
            </a:solidFill>
            <a:ln>
              <a:noFill/>
            </a:ln>
          </p:spPr>
          <p:txBody>
            <a:bodyPr spcFirstLastPara="1" wrap="square" lIns="91425" tIns="91425" rIns="91425" bIns="91425" anchor="ctr" anchorCtr="0">
              <a:noAutofit/>
            </a:bodyPr>
            <a:lstStyle/>
            <a:p>
              <a:endParaRPr lang="pt-BR"/>
            </a:p>
          </p:txBody>
        </p:sp>
        <p:sp>
          <p:nvSpPr>
            <p:cNvPr id="5" name="Google Shape;2160;p28">
              <a:extLst>
                <a:ext uri="{FF2B5EF4-FFF2-40B4-BE49-F238E27FC236}">
                  <a16:creationId xmlns:a16="http://schemas.microsoft.com/office/drawing/2014/main" id="{AF6329D0-557A-8E39-2373-315B54B7196D}"/>
                </a:ext>
              </a:extLst>
            </p:cNvPr>
            <p:cNvSpPr/>
            <p:nvPr/>
          </p:nvSpPr>
          <p:spPr>
            <a:xfrm>
              <a:off x="204201" y="472123"/>
              <a:ext cx="1344121" cy="1448907"/>
            </a:xfrm>
            <a:custGeom>
              <a:avLst/>
              <a:gdLst/>
              <a:ahLst/>
              <a:cxnLst/>
              <a:rect l="l" t="t" r="r" b="b"/>
              <a:pathLst>
                <a:path w="46948" h="50608" extrusionOk="0">
                  <a:moveTo>
                    <a:pt x="20132" y="0"/>
                  </a:moveTo>
                  <a:cubicBezTo>
                    <a:pt x="20132" y="0"/>
                    <a:pt x="15059" y="1572"/>
                    <a:pt x="10782" y="4615"/>
                  </a:cubicBezTo>
                  <a:cubicBezTo>
                    <a:pt x="10782" y="4615"/>
                    <a:pt x="9887" y="5172"/>
                    <a:pt x="8594" y="6406"/>
                  </a:cubicBezTo>
                  <a:cubicBezTo>
                    <a:pt x="8256" y="6764"/>
                    <a:pt x="7918" y="7102"/>
                    <a:pt x="7579" y="7480"/>
                  </a:cubicBezTo>
                  <a:cubicBezTo>
                    <a:pt x="4874" y="10484"/>
                    <a:pt x="1313" y="16113"/>
                    <a:pt x="438" y="25304"/>
                  </a:cubicBezTo>
                  <a:cubicBezTo>
                    <a:pt x="438" y="25304"/>
                    <a:pt x="0" y="31849"/>
                    <a:pt x="5849" y="32525"/>
                  </a:cubicBezTo>
                  <a:lnTo>
                    <a:pt x="5849" y="50607"/>
                  </a:lnTo>
                  <a:lnTo>
                    <a:pt x="39806" y="50607"/>
                  </a:lnTo>
                  <a:lnTo>
                    <a:pt x="39806" y="32624"/>
                  </a:lnTo>
                  <a:cubicBezTo>
                    <a:pt x="40118" y="32655"/>
                    <a:pt x="40416" y="32669"/>
                    <a:pt x="40702" y="32669"/>
                  </a:cubicBezTo>
                  <a:cubicBezTo>
                    <a:pt x="46748" y="32669"/>
                    <a:pt x="46947" y="26139"/>
                    <a:pt x="46947" y="26139"/>
                  </a:cubicBezTo>
                  <a:cubicBezTo>
                    <a:pt x="44003" y="10245"/>
                    <a:pt x="35429" y="5093"/>
                    <a:pt x="35429" y="5093"/>
                  </a:cubicBezTo>
                  <a:cubicBezTo>
                    <a:pt x="31053" y="1731"/>
                    <a:pt x="25543" y="0"/>
                    <a:pt x="25543" y="0"/>
                  </a:cubicBezTo>
                  <a:close/>
                </a:path>
              </a:pathLst>
            </a:custGeom>
            <a:solidFill>
              <a:srgbClr val="CCC3EB"/>
            </a:solidFill>
            <a:ln>
              <a:noFill/>
            </a:ln>
          </p:spPr>
          <p:txBody>
            <a:bodyPr spcFirstLastPara="1" wrap="square" lIns="91425" tIns="91425" rIns="91425" bIns="91425" anchor="ctr" anchorCtr="0">
              <a:noAutofit/>
            </a:bodyPr>
            <a:lstStyle/>
            <a:p>
              <a:endParaRPr lang="pt-BR"/>
            </a:p>
          </p:txBody>
        </p:sp>
        <p:sp>
          <p:nvSpPr>
            <p:cNvPr id="6" name="Google Shape;2161;p28">
              <a:extLst>
                <a:ext uri="{FF2B5EF4-FFF2-40B4-BE49-F238E27FC236}">
                  <a16:creationId xmlns:a16="http://schemas.microsoft.com/office/drawing/2014/main" id="{4B73F9E1-F13A-3FDA-CF5A-31E5C673576B}"/>
                </a:ext>
              </a:extLst>
            </p:cNvPr>
            <p:cNvSpPr/>
            <p:nvPr/>
          </p:nvSpPr>
          <p:spPr>
            <a:xfrm>
              <a:off x="283360" y="993230"/>
              <a:ext cx="402108" cy="416337"/>
            </a:xfrm>
            <a:custGeom>
              <a:avLst/>
              <a:gdLst/>
              <a:ahLst/>
              <a:cxnLst/>
              <a:rect l="l" t="t" r="r" b="b"/>
              <a:pathLst>
                <a:path w="14045" h="14542" fill="none" extrusionOk="0">
                  <a:moveTo>
                    <a:pt x="3104" y="14323"/>
                  </a:moveTo>
                  <a:cubicBezTo>
                    <a:pt x="3104" y="14323"/>
                    <a:pt x="5391" y="14542"/>
                    <a:pt x="7361" y="13666"/>
                  </a:cubicBezTo>
                  <a:cubicBezTo>
                    <a:pt x="9310" y="12811"/>
                    <a:pt x="12115" y="8892"/>
                    <a:pt x="12115" y="8892"/>
                  </a:cubicBezTo>
                  <a:cubicBezTo>
                    <a:pt x="12115" y="8892"/>
                    <a:pt x="14045" y="6107"/>
                    <a:pt x="11578" y="2626"/>
                  </a:cubicBezTo>
                  <a:cubicBezTo>
                    <a:pt x="9708" y="0"/>
                    <a:pt x="7560" y="696"/>
                    <a:pt x="6406" y="1472"/>
                  </a:cubicBezTo>
                  <a:cubicBezTo>
                    <a:pt x="2726" y="3959"/>
                    <a:pt x="538" y="3322"/>
                    <a:pt x="0" y="8952"/>
                  </a:cubicBezTo>
                </a:path>
              </a:pathLst>
            </a:custGeom>
            <a:noFill/>
            <a:ln w="109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lang="pt-BR"/>
            </a:p>
          </p:txBody>
        </p:sp>
        <p:sp>
          <p:nvSpPr>
            <p:cNvPr id="7" name="Google Shape;2162;p28">
              <a:extLst>
                <a:ext uri="{FF2B5EF4-FFF2-40B4-BE49-F238E27FC236}">
                  <a16:creationId xmlns:a16="http://schemas.microsoft.com/office/drawing/2014/main" id="{54F2669D-06CA-CA92-62BD-4F063406FCAB}"/>
                </a:ext>
              </a:extLst>
            </p:cNvPr>
            <p:cNvSpPr/>
            <p:nvPr/>
          </p:nvSpPr>
          <p:spPr>
            <a:xfrm>
              <a:off x="1090930" y="1076941"/>
              <a:ext cx="374767" cy="329216"/>
            </a:xfrm>
            <a:custGeom>
              <a:avLst/>
              <a:gdLst/>
              <a:ahLst/>
              <a:cxnLst/>
              <a:rect l="l" t="t" r="r" b="b"/>
              <a:pathLst>
                <a:path w="13090" h="11499" fill="none" extrusionOk="0">
                  <a:moveTo>
                    <a:pt x="8853" y="11498"/>
                  </a:moveTo>
                  <a:lnTo>
                    <a:pt x="3143" y="10106"/>
                  </a:lnTo>
                  <a:cubicBezTo>
                    <a:pt x="3143" y="10106"/>
                    <a:pt x="0" y="8813"/>
                    <a:pt x="557" y="5332"/>
                  </a:cubicBezTo>
                  <a:cubicBezTo>
                    <a:pt x="1094" y="1870"/>
                    <a:pt x="2944" y="0"/>
                    <a:pt x="5431" y="498"/>
                  </a:cubicBezTo>
                  <a:lnTo>
                    <a:pt x="9350" y="1632"/>
                  </a:lnTo>
                  <a:cubicBezTo>
                    <a:pt x="9350" y="1632"/>
                    <a:pt x="13030" y="2626"/>
                    <a:pt x="13090" y="5968"/>
                  </a:cubicBezTo>
                </a:path>
              </a:pathLst>
            </a:custGeom>
            <a:noFill/>
            <a:ln w="109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lang="pt-BR"/>
            </a:p>
          </p:txBody>
        </p:sp>
        <p:sp>
          <p:nvSpPr>
            <p:cNvPr id="8" name="Google Shape;2163;p28">
              <a:extLst>
                <a:ext uri="{FF2B5EF4-FFF2-40B4-BE49-F238E27FC236}">
                  <a16:creationId xmlns:a16="http://schemas.microsoft.com/office/drawing/2014/main" id="{14151DBF-683A-76EE-CB9C-6BF7353AEEFC}"/>
                </a:ext>
              </a:extLst>
            </p:cNvPr>
            <p:cNvSpPr/>
            <p:nvPr/>
          </p:nvSpPr>
          <p:spPr>
            <a:xfrm>
              <a:off x="738964" y="472123"/>
              <a:ext cx="233535" cy="1448907"/>
            </a:xfrm>
            <a:custGeom>
              <a:avLst/>
              <a:gdLst/>
              <a:ahLst/>
              <a:cxnLst/>
              <a:rect l="l" t="t" r="r" b="b"/>
              <a:pathLst>
                <a:path w="8157" h="50608" extrusionOk="0">
                  <a:moveTo>
                    <a:pt x="1453" y="0"/>
                  </a:moveTo>
                  <a:cubicBezTo>
                    <a:pt x="1453" y="0"/>
                    <a:pt x="896" y="80"/>
                    <a:pt x="1" y="517"/>
                  </a:cubicBezTo>
                  <a:lnTo>
                    <a:pt x="1" y="50607"/>
                  </a:lnTo>
                  <a:lnTo>
                    <a:pt x="8157" y="50607"/>
                  </a:lnTo>
                  <a:lnTo>
                    <a:pt x="8157" y="438"/>
                  </a:lnTo>
                  <a:cubicBezTo>
                    <a:pt x="7361" y="80"/>
                    <a:pt x="6864" y="0"/>
                    <a:pt x="6864" y="0"/>
                  </a:cubicBezTo>
                  <a:close/>
                </a:path>
              </a:pathLst>
            </a:custGeom>
            <a:solidFill>
              <a:srgbClr val="9E6CAA"/>
            </a:solidFill>
            <a:ln>
              <a:noFill/>
            </a:ln>
          </p:spPr>
          <p:txBody>
            <a:bodyPr spcFirstLastPara="1" wrap="square" lIns="91425" tIns="91425" rIns="91425" bIns="91425" anchor="ctr" anchorCtr="0">
              <a:noAutofit/>
            </a:bodyPr>
            <a:lstStyle/>
            <a:p>
              <a:endParaRPr lang="pt-BR"/>
            </a:p>
          </p:txBody>
        </p:sp>
        <p:sp>
          <p:nvSpPr>
            <p:cNvPr id="9" name="Google Shape;2164;p28">
              <a:extLst>
                <a:ext uri="{FF2B5EF4-FFF2-40B4-BE49-F238E27FC236}">
                  <a16:creationId xmlns:a16="http://schemas.microsoft.com/office/drawing/2014/main" id="{36A83051-640A-C8C8-C2A7-329C5786CD9B}"/>
                </a:ext>
              </a:extLst>
            </p:cNvPr>
            <p:cNvSpPr/>
            <p:nvPr/>
          </p:nvSpPr>
          <p:spPr>
            <a:xfrm>
              <a:off x="738964" y="1346313"/>
              <a:ext cx="233535" cy="574117"/>
            </a:xfrm>
            <a:custGeom>
              <a:avLst/>
              <a:gdLst/>
              <a:ahLst/>
              <a:cxnLst/>
              <a:rect l="l" t="t" r="r" b="b"/>
              <a:pathLst>
                <a:path w="8157" h="20053" extrusionOk="0">
                  <a:moveTo>
                    <a:pt x="1" y="1"/>
                  </a:moveTo>
                  <a:lnTo>
                    <a:pt x="1" y="20052"/>
                  </a:lnTo>
                  <a:lnTo>
                    <a:pt x="8157" y="20052"/>
                  </a:lnTo>
                  <a:lnTo>
                    <a:pt x="8157" y="1"/>
                  </a:lnTo>
                  <a:close/>
                </a:path>
              </a:pathLst>
            </a:custGeom>
            <a:solidFill>
              <a:srgbClr val="000000"/>
            </a:solidFill>
            <a:ln>
              <a:noFill/>
            </a:ln>
          </p:spPr>
          <p:txBody>
            <a:bodyPr spcFirstLastPara="1" wrap="square" lIns="91425" tIns="91425" rIns="91425" bIns="91425" anchor="ctr" anchorCtr="0">
              <a:noAutofit/>
            </a:bodyPr>
            <a:lstStyle/>
            <a:p>
              <a:endParaRPr lang="pt-BR"/>
            </a:p>
          </p:txBody>
        </p:sp>
        <p:sp>
          <p:nvSpPr>
            <p:cNvPr id="10" name="Google Shape;2165;p28">
              <a:extLst>
                <a:ext uri="{FF2B5EF4-FFF2-40B4-BE49-F238E27FC236}">
                  <a16:creationId xmlns:a16="http://schemas.microsoft.com/office/drawing/2014/main" id="{0F592D85-67C7-0E9C-034B-9A0076ADAFC3}"/>
                </a:ext>
              </a:extLst>
            </p:cNvPr>
            <p:cNvSpPr/>
            <p:nvPr/>
          </p:nvSpPr>
          <p:spPr>
            <a:xfrm>
              <a:off x="738964" y="1346313"/>
              <a:ext cx="233535" cy="29"/>
            </a:xfrm>
            <a:custGeom>
              <a:avLst/>
              <a:gdLst/>
              <a:ahLst/>
              <a:cxnLst/>
              <a:rect l="l" t="t" r="r" b="b"/>
              <a:pathLst>
                <a:path w="8157" h="1" fill="none" extrusionOk="0">
                  <a:moveTo>
                    <a:pt x="1" y="1"/>
                  </a:moveTo>
                  <a:lnTo>
                    <a:pt x="8157" y="1"/>
                  </a:lnTo>
                </a:path>
              </a:pathLst>
            </a:custGeom>
            <a:noFill/>
            <a:ln w="109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lang="pt-BR"/>
            </a:p>
          </p:txBody>
        </p:sp>
        <p:sp>
          <p:nvSpPr>
            <p:cNvPr id="11" name="Google Shape;2166;p28">
              <a:extLst>
                <a:ext uri="{FF2B5EF4-FFF2-40B4-BE49-F238E27FC236}">
                  <a16:creationId xmlns:a16="http://schemas.microsoft.com/office/drawing/2014/main" id="{A42EB03A-967F-49B6-145C-81F4305B7B98}"/>
                </a:ext>
              </a:extLst>
            </p:cNvPr>
            <p:cNvSpPr/>
            <p:nvPr/>
          </p:nvSpPr>
          <p:spPr>
            <a:xfrm>
              <a:off x="780533" y="313804"/>
              <a:ext cx="153800" cy="383871"/>
            </a:xfrm>
            <a:custGeom>
              <a:avLst/>
              <a:gdLst/>
              <a:ahLst/>
              <a:cxnLst/>
              <a:rect l="l" t="t" r="r" b="b"/>
              <a:pathLst>
                <a:path w="5372" h="13408" extrusionOk="0">
                  <a:moveTo>
                    <a:pt x="1" y="0"/>
                  </a:moveTo>
                  <a:lnTo>
                    <a:pt x="1" y="5530"/>
                  </a:lnTo>
                  <a:lnTo>
                    <a:pt x="2627" y="13408"/>
                  </a:lnTo>
                  <a:lnTo>
                    <a:pt x="5372" y="5530"/>
                  </a:lnTo>
                  <a:lnTo>
                    <a:pt x="5372" y="0"/>
                  </a:lnTo>
                  <a:close/>
                </a:path>
              </a:pathLst>
            </a:custGeom>
            <a:solidFill>
              <a:srgbClr val="F0A6A6"/>
            </a:solidFill>
            <a:ln>
              <a:noFill/>
            </a:ln>
          </p:spPr>
          <p:txBody>
            <a:bodyPr spcFirstLastPara="1" wrap="square" lIns="91425" tIns="91425" rIns="91425" bIns="91425" anchor="ctr" anchorCtr="0">
              <a:noAutofit/>
            </a:bodyPr>
            <a:lstStyle/>
            <a:p>
              <a:endParaRPr lang="pt-BR"/>
            </a:p>
          </p:txBody>
        </p:sp>
        <p:sp>
          <p:nvSpPr>
            <p:cNvPr id="12" name="Google Shape;2167;p28">
              <a:extLst>
                <a:ext uri="{FF2B5EF4-FFF2-40B4-BE49-F238E27FC236}">
                  <a16:creationId xmlns:a16="http://schemas.microsoft.com/office/drawing/2014/main" id="{DDBE7D72-8A74-A3D4-1FF3-3148271EFD72}"/>
                </a:ext>
              </a:extLst>
            </p:cNvPr>
            <p:cNvSpPr/>
            <p:nvPr/>
          </p:nvSpPr>
          <p:spPr>
            <a:xfrm>
              <a:off x="780533" y="313804"/>
              <a:ext cx="153228" cy="119616"/>
            </a:xfrm>
            <a:custGeom>
              <a:avLst/>
              <a:gdLst/>
              <a:ahLst/>
              <a:cxnLst/>
              <a:rect l="l" t="t" r="r" b="b"/>
              <a:pathLst>
                <a:path w="5352" h="4178" extrusionOk="0">
                  <a:moveTo>
                    <a:pt x="1" y="0"/>
                  </a:moveTo>
                  <a:lnTo>
                    <a:pt x="1" y="2447"/>
                  </a:lnTo>
                  <a:cubicBezTo>
                    <a:pt x="1" y="2447"/>
                    <a:pt x="2229" y="4138"/>
                    <a:pt x="5352" y="4178"/>
                  </a:cubicBezTo>
                  <a:lnTo>
                    <a:pt x="5352" y="0"/>
                  </a:lnTo>
                  <a:close/>
                </a:path>
              </a:pathLst>
            </a:custGeom>
            <a:solidFill>
              <a:srgbClr val="000000"/>
            </a:solidFill>
            <a:ln>
              <a:noFill/>
            </a:ln>
          </p:spPr>
          <p:txBody>
            <a:bodyPr spcFirstLastPara="1" wrap="square" lIns="91425" tIns="91425" rIns="91425" bIns="91425" anchor="ctr" anchorCtr="0">
              <a:noAutofit/>
            </a:bodyPr>
            <a:lstStyle/>
            <a:p>
              <a:endParaRPr lang="pt-BR"/>
            </a:p>
          </p:txBody>
        </p:sp>
        <p:sp>
          <p:nvSpPr>
            <p:cNvPr id="13" name="Google Shape;2168;p28">
              <a:extLst>
                <a:ext uri="{FF2B5EF4-FFF2-40B4-BE49-F238E27FC236}">
                  <a16:creationId xmlns:a16="http://schemas.microsoft.com/office/drawing/2014/main" id="{397157BE-CE7F-3B85-CD5C-B38EF6DEDB83}"/>
                </a:ext>
              </a:extLst>
            </p:cNvPr>
            <p:cNvSpPr/>
            <p:nvPr/>
          </p:nvSpPr>
          <p:spPr>
            <a:xfrm>
              <a:off x="685427" y="54109"/>
              <a:ext cx="340039" cy="340582"/>
            </a:xfrm>
            <a:custGeom>
              <a:avLst/>
              <a:gdLst/>
              <a:ahLst/>
              <a:cxnLst/>
              <a:rect l="l" t="t" r="r" b="b"/>
              <a:pathLst>
                <a:path w="11877" h="11896" extrusionOk="0">
                  <a:moveTo>
                    <a:pt x="5949" y="0"/>
                  </a:moveTo>
                  <a:cubicBezTo>
                    <a:pt x="2666" y="0"/>
                    <a:pt x="1" y="2666"/>
                    <a:pt x="1" y="5948"/>
                  </a:cubicBezTo>
                  <a:cubicBezTo>
                    <a:pt x="1" y="9230"/>
                    <a:pt x="2666" y="11896"/>
                    <a:pt x="5949" y="11896"/>
                  </a:cubicBezTo>
                  <a:cubicBezTo>
                    <a:pt x="9231" y="11896"/>
                    <a:pt x="11877" y="9230"/>
                    <a:pt x="11877" y="5948"/>
                  </a:cubicBezTo>
                  <a:cubicBezTo>
                    <a:pt x="11877" y="2666"/>
                    <a:pt x="9231" y="0"/>
                    <a:pt x="5949" y="0"/>
                  </a:cubicBezTo>
                  <a:close/>
                </a:path>
              </a:pathLst>
            </a:custGeom>
            <a:solidFill>
              <a:srgbClr val="F0A6A6"/>
            </a:solidFill>
            <a:ln>
              <a:noFill/>
            </a:ln>
          </p:spPr>
          <p:txBody>
            <a:bodyPr spcFirstLastPara="1" wrap="square" lIns="91425" tIns="91425" rIns="91425" bIns="91425" anchor="ctr" anchorCtr="0">
              <a:noAutofit/>
            </a:bodyPr>
            <a:lstStyle/>
            <a:p>
              <a:endParaRPr lang="pt-BR"/>
            </a:p>
          </p:txBody>
        </p:sp>
        <p:sp>
          <p:nvSpPr>
            <p:cNvPr id="14" name="Google Shape;2169;p28">
              <a:extLst>
                <a:ext uri="{FF2B5EF4-FFF2-40B4-BE49-F238E27FC236}">
                  <a16:creationId xmlns:a16="http://schemas.microsoft.com/office/drawing/2014/main" id="{D2FB5115-304A-5317-A4A8-0DD974D0053E}"/>
                </a:ext>
              </a:extLst>
            </p:cNvPr>
            <p:cNvSpPr/>
            <p:nvPr/>
          </p:nvSpPr>
          <p:spPr>
            <a:xfrm>
              <a:off x="688290" y="44976"/>
              <a:ext cx="338893" cy="151539"/>
            </a:xfrm>
            <a:custGeom>
              <a:avLst/>
              <a:gdLst/>
              <a:ahLst/>
              <a:cxnLst/>
              <a:rect l="l" t="t" r="r" b="b"/>
              <a:pathLst>
                <a:path w="11837" h="5293" extrusionOk="0">
                  <a:moveTo>
                    <a:pt x="5908" y="1"/>
                  </a:moveTo>
                  <a:cubicBezTo>
                    <a:pt x="2865" y="1"/>
                    <a:pt x="318" y="2308"/>
                    <a:pt x="0" y="5292"/>
                  </a:cubicBezTo>
                  <a:cubicBezTo>
                    <a:pt x="338" y="5252"/>
                    <a:pt x="2964" y="4795"/>
                    <a:pt x="3700" y="1493"/>
                  </a:cubicBezTo>
                  <a:cubicBezTo>
                    <a:pt x="3700" y="1493"/>
                    <a:pt x="6943" y="4298"/>
                    <a:pt x="11836" y="5292"/>
                  </a:cubicBezTo>
                  <a:cubicBezTo>
                    <a:pt x="11518" y="2308"/>
                    <a:pt x="8972" y="1"/>
                    <a:pt x="5908" y="1"/>
                  </a:cubicBezTo>
                  <a:close/>
                </a:path>
              </a:pathLst>
            </a:custGeom>
            <a:solidFill>
              <a:srgbClr val="000000"/>
            </a:solidFill>
            <a:ln>
              <a:noFill/>
            </a:ln>
          </p:spPr>
          <p:txBody>
            <a:bodyPr spcFirstLastPara="1" wrap="square" lIns="91425" tIns="91425" rIns="91425" bIns="91425" anchor="ctr" anchorCtr="0">
              <a:noAutofit/>
            </a:bodyPr>
            <a:lstStyle/>
            <a:p>
              <a:endParaRPr lang="pt-BR"/>
            </a:p>
          </p:txBody>
        </p:sp>
        <p:sp>
          <p:nvSpPr>
            <p:cNvPr id="15" name="Google Shape;2170;p28">
              <a:extLst>
                <a:ext uri="{FF2B5EF4-FFF2-40B4-BE49-F238E27FC236}">
                  <a16:creationId xmlns:a16="http://schemas.microsoft.com/office/drawing/2014/main" id="{C95A8E5E-2C31-CB48-34A9-209D969AC947}"/>
                </a:ext>
              </a:extLst>
            </p:cNvPr>
            <p:cNvSpPr/>
            <p:nvPr/>
          </p:nvSpPr>
          <p:spPr>
            <a:xfrm>
              <a:off x="802750" y="186805"/>
              <a:ext cx="18839" cy="18295"/>
            </a:xfrm>
            <a:custGeom>
              <a:avLst/>
              <a:gdLst/>
              <a:ahLst/>
              <a:cxnLst/>
              <a:rect l="l" t="t" r="r" b="b"/>
              <a:pathLst>
                <a:path w="658" h="639" extrusionOk="0">
                  <a:moveTo>
                    <a:pt x="319" y="0"/>
                  </a:moveTo>
                  <a:cubicBezTo>
                    <a:pt x="160" y="0"/>
                    <a:pt x="1" y="139"/>
                    <a:pt x="1" y="318"/>
                  </a:cubicBezTo>
                  <a:cubicBezTo>
                    <a:pt x="1" y="505"/>
                    <a:pt x="140" y="638"/>
                    <a:pt x="288" y="638"/>
                  </a:cubicBezTo>
                  <a:cubicBezTo>
                    <a:pt x="299" y="638"/>
                    <a:pt x="309" y="638"/>
                    <a:pt x="319" y="637"/>
                  </a:cubicBezTo>
                  <a:cubicBezTo>
                    <a:pt x="498" y="637"/>
                    <a:pt x="657" y="477"/>
                    <a:pt x="657" y="318"/>
                  </a:cubicBezTo>
                  <a:cubicBezTo>
                    <a:pt x="657" y="139"/>
                    <a:pt x="498" y="0"/>
                    <a:pt x="319" y="0"/>
                  </a:cubicBezTo>
                  <a:close/>
                </a:path>
              </a:pathLst>
            </a:custGeom>
            <a:solidFill>
              <a:srgbClr val="000000"/>
            </a:solidFill>
            <a:ln>
              <a:noFill/>
            </a:ln>
          </p:spPr>
          <p:txBody>
            <a:bodyPr spcFirstLastPara="1" wrap="square" lIns="91425" tIns="91425" rIns="91425" bIns="91425" anchor="ctr" anchorCtr="0">
              <a:noAutofit/>
            </a:bodyPr>
            <a:lstStyle/>
            <a:p>
              <a:endParaRPr lang="pt-BR"/>
            </a:p>
          </p:txBody>
        </p:sp>
        <p:sp>
          <p:nvSpPr>
            <p:cNvPr id="16" name="Google Shape;2171;p28">
              <a:extLst>
                <a:ext uri="{FF2B5EF4-FFF2-40B4-BE49-F238E27FC236}">
                  <a16:creationId xmlns:a16="http://schemas.microsoft.com/office/drawing/2014/main" id="{64F400D0-4F49-595E-D8D0-2C677625A662}"/>
                </a:ext>
              </a:extLst>
            </p:cNvPr>
            <p:cNvSpPr/>
            <p:nvPr/>
          </p:nvSpPr>
          <p:spPr>
            <a:xfrm>
              <a:off x="884772" y="186805"/>
              <a:ext cx="18237" cy="18295"/>
            </a:xfrm>
            <a:custGeom>
              <a:avLst/>
              <a:gdLst/>
              <a:ahLst/>
              <a:cxnLst/>
              <a:rect l="l" t="t" r="r" b="b"/>
              <a:pathLst>
                <a:path w="637" h="639" extrusionOk="0">
                  <a:moveTo>
                    <a:pt x="318" y="0"/>
                  </a:moveTo>
                  <a:cubicBezTo>
                    <a:pt x="139" y="0"/>
                    <a:pt x="0" y="139"/>
                    <a:pt x="0" y="318"/>
                  </a:cubicBezTo>
                  <a:cubicBezTo>
                    <a:pt x="0" y="505"/>
                    <a:pt x="122" y="638"/>
                    <a:pt x="285" y="638"/>
                  </a:cubicBezTo>
                  <a:cubicBezTo>
                    <a:pt x="296" y="638"/>
                    <a:pt x="307" y="638"/>
                    <a:pt x="318" y="637"/>
                  </a:cubicBezTo>
                  <a:cubicBezTo>
                    <a:pt x="497" y="637"/>
                    <a:pt x="637" y="477"/>
                    <a:pt x="637" y="318"/>
                  </a:cubicBezTo>
                  <a:cubicBezTo>
                    <a:pt x="637" y="139"/>
                    <a:pt x="497" y="0"/>
                    <a:pt x="318" y="0"/>
                  </a:cubicBezTo>
                  <a:close/>
                </a:path>
              </a:pathLst>
            </a:custGeom>
            <a:solidFill>
              <a:srgbClr val="000000"/>
            </a:solidFill>
            <a:ln>
              <a:noFill/>
            </a:ln>
          </p:spPr>
          <p:txBody>
            <a:bodyPr spcFirstLastPara="1" wrap="square" lIns="91425" tIns="91425" rIns="91425" bIns="91425" anchor="ctr" anchorCtr="0">
              <a:noAutofit/>
            </a:bodyPr>
            <a:lstStyle/>
            <a:p>
              <a:endParaRPr lang="pt-BR"/>
            </a:p>
          </p:txBody>
        </p:sp>
        <p:sp>
          <p:nvSpPr>
            <p:cNvPr id="17" name="Google Shape;2172;p28">
              <a:extLst>
                <a:ext uri="{FF2B5EF4-FFF2-40B4-BE49-F238E27FC236}">
                  <a16:creationId xmlns:a16="http://schemas.microsoft.com/office/drawing/2014/main" id="{2483CB02-71C3-CE60-ED0F-361C7C32FF10}"/>
                </a:ext>
              </a:extLst>
            </p:cNvPr>
            <p:cNvSpPr/>
            <p:nvPr/>
          </p:nvSpPr>
          <p:spPr>
            <a:xfrm>
              <a:off x="699112" y="127571"/>
              <a:ext cx="148103" cy="148103"/>
            </a:xfrm>
            <a:custGeom>
              <a:avLst/>
              <a:gdLst/>
              <a:ahLst/>
              <a:cxnLst/>
              <a:rect l="l" t="t" r="r" b="b"/>
              <a:pathLst>
                <a:path w="5173" h="5173" fill="none" extrusionOk="0">
                  <a:moveTo>
                    <a:pt x="4337" y="1074"/>
                  </a:moveTo>
                  <a:cubicBezTo>
                    <a:pt x="5172" y="2029"/>
                    <a:pt x="5073" y="3481"/>
                    <a:pt x="4118" y="4337"/>
                  </a:cubicBezTo>
                  <a:cubicBezTo>
                    <a:pt x="3143" y="5172"/>
                    <a:pt x="1691" y="5073"/>
                    <a:pt x="855" y="4118"/>
                  </a:cubicBezTo>
                  <a:cubicBezTo>
                    <a:pt x="0" y="3163"/>
                    <a:pt x="100" y="1691"/>
                    <a:pt x="1074" y="856"/>
                  </a:cubicBezTo>
                  <a:cubicBezTo>
                    <a:pt x="2029" y="0"/>
                    <a:pt x="3481" y="100"/>
                    <a:pt x="4337" y="1074"/>
                  </a:cubicBezTo>
                  <a:close/>
                </a:path>
              </a:pathLst>
            </a:custGeom>
            <a:solidFill>
              <a:srgbClr val="EE7A7D"/>
            </a:solidFill>
            <a:ln w="10950" cap="rnd" cmpd="sng">
              <a:solidFill>
                <a:srgbClr val="EE7A7D"/>
              </a:solidFill>
              <a:prstDash val="solid"/>
              <a:round/>
              <a:headEnd type="none" w="sm" len="sm"/>
              <a:tailEnd type="none" w="sm" len="sm"/>
            </a:ln>
          </p:spPr>
          <p:txBody>
            <a:bodyPr spcFirstLastPara="1" wrap="square" lIns="91425" tIns="91425" rIns="91425" bIns="91425" anchor="ctr" anchorCtr="0">
              <a:noAutofit/>
            </a:bodyPr>
            <a:lstStyle/>
            <a:p>
              <a:endParaRPr lang="pt-BR"/>
            </a:p>
          </p:txBody>
        </p:sp>
        <p:sp>
          <p:nvSpPr>
            <p:cNvPr id="18" name="Google Shape;2173;p28">
              <a:extLst>
                <a:ext uri="{FF2B5EF4-FFF2-40B4-BE49-F238E27FC236}">
                  <a16:creationId xmlns:a16="http://schemas.microsoft.com/office/drawing/2014/main" id="{BA8FA1C6-D395-CDFC-C9D6-7A45010FCA23}"/>
                </a:ext>
              </a:extLst>
            </p:cNvPr>
            <p:cNvSpPr/>
            <p:nvPr/>
          </p:nvSpPr>
          <p:spPr>
            <a:xfrm>
              <a:off x="861983" y="129260"/>
              <a:ext cx="145269" cy="145841"/>
            </a:xfrm>
            <a:custGeom>
              <a:avLst/>
              <a:gdLst/>
              <a:ahLst/>
              <a:cxnLst/>
              <a:rect l="l" t="t" r="r" b="b"/>
              <a:pathLst>
                <a:path w="5074" h="5094" fill="none" extrusionOk="0">
                  <a:moveTo>
                    <a:pt x="4178" y="916"/>
                  </a:moveTo>
                  <a:cubicBezTo>
                    <a:pt x="5073" y="1811"/>
                    <a:pt x="5073" y="3283"/>
                    <a:pt x="4178" y="4178"/>
                  </a:cubicBezTo>
                  <a:cubicBezTo>
                    <a:pt x="3263" y="5093"/>
                    <a:pt x="1811" y="5093"/>
                    <a:pt x="896" y="4178"/>
                  </a:cubicBezTo>
                  <a:cubicBezTo>
                    <a:pt x="0" y="3283"/>
                    <a:pt x="0" y="1811"/>
                    <a:pt x="896" y="916"/>
                  </a:cubicBezTo>
                  <a:cubicBezTo>
                    <a:pt x="1811" y="1"/>
                    <a:pt x="3263" y="1"/>
                    <a:pt x="4178" y="916"/>
                  </a:cubicBezTo>
                  <a:close/>
                </a:path>
              </a:pathLst>
            </a:custGeom>
            <a:solidFill>
              <a:srgbClr val="EE7A7D"/>
            </a:solidFill>
            <a:ln w="10950" cap="rnd" cmpd="sng">
              <a:solidFill>
                <a:srgbClr val="EE7A7D"/>
              </a:solidFill>
              <a:prstDash val="solid"/>
              <a:round/>
              <a:headEnd type="none" w="sm" len="sm"/>
              <a:tailEnd type="none" w="sm" len="sm"/>
            </a:ln>
          </p:spPr>
          <p:txBody>
            <a:bodyPr spcFirstLastPara="1" wrap="square" lIns="91425" tIns="91425" rIns="91425" bIns="91425" anchor="ctr" anchorCtr="0">
              <a:noAutofit/>
            </a:bodyPr>
            <a:lstStyle/>
            <a:p>
              <a:endParaRPr lang="pt-BR"/>
            </a:p>
          </p:txBody>
        </p:sp>
        <p:sp>
          <p:nvSpPr>
            <p:cNvPr id="19" name="Google Shape;2174;p28">
              <a:extLst>
                <a:ext uri="{FF2B5EF4-FFF2-40B4-BE49-F238E27FC236}">
                  <a16:creationId xmlns:a16="http://schemas.microsoft.com/office/drawing/2014/main" id="{D3E74130-73B9-182A-13AB-22FBB5C1243A}"/>
                </a:ext>
              </a:extLst>
            </p:cNvPr>
            <p:cNvSpPr/>
            <p:nvPr/>
          </p:nvSpPr>
          <p:spPr>
            <a:xfrm>
              <a:off x="839194" y="202179"/>
              <a:ext cx="29088" cy="29"/>
            </a:xfrm>
            <a:custGeom>
              <a:avLst/>
              <a:gdLst/>
              <a:ahLst/>
              <a:cxnLst/>
              <a:rect l="l" t="t" r="r" b="b"/>
              <a:pathLst>
                <a:path w="1016" h="1" fill="none" extrusionOk="0">
                  <a:moveTo>
                    <a:pt x="1" y="0"/>
                  </a:moveTo>
                  <a:lnTo>
                    <a:pt x="1015" y="0"/>
                  </a:lnTo>
                </a:path>
              </a:pathLst>
            </a:custGeom>
            <a:noFill/>
            <a:ln w="10950" cap="rnd" cmpd="sng">
              <a:solidFill>
                <a:srgbClr val="EE7A7D"/>
              </a:solidFill>
              <a:prstDash val="solid"/>
              <a:round/>
              <a:headEnd type="none" w="sm" len="sm"/>
              <a:tailEnd type="none" w="sm" len="sm"/>
            </a:ln>
          </p:spPr>
          <p:txBody>
            <a:bodyPr spcFirstLastPara="1" wrap="square" lIns="91425" tIns="91425" rIns="91425" bIns="91425" anchor="ctr" anchorCtr="0">
              <a:noAutofit/>
            </a:bodyPr>
            <a:lstStyle/>
            <a:p>
              <a:endParaRPr lang="pt-BR"/>
            </a:p>
          </p:txBody>
        </p:sp>
        <p:sp>
          <p:nvSpPr>
            <p:cNvPr id="20" name="Google Shape;2175;p28">
              <a:extLst>
                <a:ext uri="{FF2B5EF4-FFF2-40B4-BE49-F238E27FC236}">
                  <a16:creationId xmlns:a16="http://schemas.microsoft.com/office/drawing/2014/main" id="{7FCBF94D-DDF5-46B4-2693-7636F873D4BD}"/>
                </a:ext>
              </a:extLst>
            </p:cNvPr>
            <p:cNvSpPr/>
            <p:nvPr/>
          </p:nvSpPr>
          <p:spPr>
            <a:xfrm>
              <a:off x="668908" y="44976"/>
              <a:ext cx="188557" cy="151539"/>
            </a:xfrm>
            <a:custGeom>
              <a:avLst/>
              <a:gdLst/>
              <a:ahLst/>
              <a:cxnLst/>
              <a:rect l="l" t="t" r="r" b="b"/>
              <a:pathLst>
                <a:path w="6586" h="5293" extrusionOk="0">
                  <a:moveTo>
                    <a:pt x="6585" y="1"/>
                  </a:moveTo>
                  <a:cubicBezTo>
                    <a:pt x="3542" y="1"/>
                    <a:pt x="319" y="2308"/>
                    <a:pt x="1" y="5292"/>
                  </a:cubicBezTo>
                  <a:cubicBezTo>
                    <a:pt x="359" y="5252"/>
                    <a:pt x="3641" y="4795"/>
                    <a:pt x="4377" y="1493"/>
                  </a:cubicBezTo>
                  <a:lnTo>
                    <a:pt x="6585" y="1"/>
                  </a:lnTo>
                  <a:close/>
                </a:path>
              </a:pathLst>
            </a:custGeom>
            <a:solidFill>
              <a:srgbClr val="000000"/>
            </a:solidFill>
            <a:ln>
              <a:noFill/>
            </a:ln>
          </p:spPr>
          <p:txBody>
            <a:bodyPr spcFirstLastPara="1" wrap="square" lIns="91425" tIns="91425" rIns="91425" bIns="91425" anchor="ctr" anchorCtr="0">
              <a:noAutofit/>
            </a:bodyPr>
            <a:lstStyle/>
            <a:p>
              <a:endParaRPr lang="pt-BR"/>
            </a:p>
          </p:txBody>
        </p:sp>
        <p:sp>
          <p:nvSpPr>
            <p:cNvPr id="21" name="Google Shape;2176;p28">
              <a:extLst>
                <a:ext uri="{FF2B5EF4-FFF2-40B4-BE49-F238E27FC236}">
                  <a16:creationId xmlns:a16="http://schemas.microsoft.com/office/drawing/2014/main" id="{840C806F-1F89-1529-519E-914975AEA22F}"/>
                </a:ext>
              </a:extLst>
            </p:cNvPr>
            <p:cNvSpPr/>
            <p:nvPr/>
          </p:nvSpPr>
          <p:spPr>
            <a:xfrm>
              <a:off x="794218" y="44976"/>
              <a:ext cx="243784" cy="145269"/>
            </a:xfrm>
            <a:custGeom>
              <a:avLst/>
              <a:gdLst/>
              <a:ahLst/>
              <a:cxnLst/>
              <a:rect l="l" t="t" r="r" b="b"/>
              <a:pathLst>
                <a:path w="8515" h="5074" extrusionOk="0">
                  <a:moveTo>
                    <a:pt x="2228" y="1"/>
                  </a:moveTo>
                  <a:lnTo>
                    <a:pt x="0" y="1493"/>
                  </a:lnTo>
                  <a:cubicBezTo>
                    <a:pt x="0" y="1493"/>
                    <a:pt x="3601" y="4079"/>
                    <a:pt x="8514" y="5073"/>
                  </a:cubicBezTo>
                  <a:cubicBezTo>
                    <a:pt x="8196" y="2089"/>
                    <a:pt x="5272" y="1"/>
                    <a:pt x="2228" y="1"/>
                  </a:cubicBezTo>
                  <a:close/>
                </a:path>
              </a:pathLst>
            </a:custGeom>
            <a:solidFill>
              <a:srgbClr val="000000"/>
            </a:solidFill>
            <a:ln>
              <a:noFill/>
            </a:ln>
          </p:spPr>
          <p:txBody>
            <a:bodyPr spcFirstLastPara="1" wrap="square" lIns="91425" tIns="91425" rIns="91425" bIns="91425" anchor="ctr" anchorCtr="0">
              <a:noAutofit/>
            </a:bodyPr>
            <a:lstStyle/>
            <a:p>
              <a:endParaRPr lang="pt-BR"/>
            </a:p>
          </p:txBody>
        </p:sp>
        <p:sp>
          <p:nvSpPr>
            <p:cNvPr id="22" name="Google Shape;2177;p28">
              <a:extLst>
                <a:ext uri="{FF2B5EF4-FFF2-40B4-BE49-F238E27FC236}">
                  <a16:creationId xmlns:a16="http://schemas.microsoft.com/office/drawing/2014/main" id="{FC496A42-5191-F1DA-7E45-B1AA4B97F105}"/>
                </a:ext>
              </a:extLst>
            </p:cNvPr>
            <p:cNvSpPr/>
            <p:nvPr/>
          </p:nvSpPr>
          <p:spPr>
            <a:xfrm>
              <a:off x="462750" y="931906"/>
              <a:ext cx="292885" cy="282922"/>
            </a:xfrm>
            <a:custGeom>
              <a:avLst/>
              <a:gdLst/>
              <a:ahLst/>
              <a:cxnLst/>
              <a:rect l="l" t="t" r="r" b="b"/>
              <a:pathLst>
                <a:path w="10230" h="9882" extrusionOk="0">
                  <a:moveTo>
                    <a:pt x="8758" y="0"/>
                  </a:moveTo>
                  <a:cubicBezTo>
                    <a:pt x="8700" y="0"/>
                    <a:pt x="8645" y="11"/>
                    <a:pt x="8594" y="33"/>
                  </a:cubicBezTo>
                  <a:cubicBezTo>
                    <a:pt x="8262" y="171"/>
                    <a:pt x="7706" y="236"/>
                    <a:pt x="7154" y="236"/>
                  </a:cubicBezTo>
                  <a:cubicBezTo>
                    <a:pt x="6746" y="236"/>
                    <a:pt x="6341" y="200"/>
                    <a:pt x="6028" y="133"/>
                  </a:cubicBezTo>
                  <a:cubicBezTo>
                    <a:pt x="5892" y="99"/>
                    <a:pt x="5738" y="82"/>
                    <a:pt x="5575" y="82"/>
                  </a:cubicBezTo>
                  <a:cubicBezTo>
                    <a:pt x="4885" y="82"/>
                    <a:pt x="4035" y="385"/>
                    <a:pt x="3681" y="949"/>
                  </a:cubicBezTo>
                  <a:cubicBezTo>
                    <a:pt x="3223" y="1645"/>
                    <a:pt x="2089" y="1327"/>
                    <a:pt x="1791" y="2122"/>
                  </a:cubicBezTo>
                  <a:cubicBezTo>
                    <a:pt x="1" y="6817"/>
                    <a:pt x="1930" y="8727"/>
                    <a:pt x="3482" y="9502"/>
                  </a:cubicBezTo>
                  <a:cubicBezTo>
                    <a:pt x="3970" y="9753"/>
                    <a:pt x="4510" y="9881"/>
                    <a:pt x="5057" y="9881"/>
                  </a:cubicBezTo>
                  <a:cubicBezTo>
                    <a:pt x="5334" y="9881"/>
                    <a:pt x="5614" y="9848"/>
                    <a:pt x="5889" y="9781"/>
                  </a:cubicBezTo>
                  <a:lnTo>
                    <a:pt x="8196" y="9244"/>
                  </a:lnTo>
                  <a:cubicBezTo>
                    <a:pt x="9649" y="7891"/>
                    <a:pt x="8375" y="7135"/>
                    <a:pt x="8375" y="7135"/>
                  </a:cubicBezTo>
                  <a:cubicBezTo>
                    <a:pt x="9668" y="5922"/>
                    <a:pt x="8395" y="5444"/>
                    <a:pt x="8395" y="5444"/>
                  </a:cubicBezTo>
                  <a:cubicBezTo>
                    <a:pt x="9649" y="4131"/>
                    <a:pt x="8336" y="3276"/>
                    <a:pt x="8336" y="3276"/>
                  </a:cubicBezTo>
                  <a:cubicBezTo>
                    <a:pt x="8654" y="2858"/>
                    <a:pt x="8395" y="2281"/>
                    <a:pt x="8395" y="2281"/>
                  </a:cubicBezTo>
                  <a:cubicBezTo>
                    <a:pt x="10229" y="1174"/>
                    <a:pt x="9362" y="0"/>
                    <a:pt x="8758" y="0"/>
                  </a:cubicBezTo>
                  <a:close/>
                </a:path>
              </a:pathLst>
            </a:custGeom>
            <a:solidFill>
              <a:srgbClr val="F0A6A6"/>
            </a:solidFill>
            <a:ln>
              <a:noFill/>
            </a:ln>
          </p:spPr>
          <p:txBody>
            <a:bodyPr spcFirstLastPara="1" wrap="square" lIns="91425" tIns="91425" rIns="91425" bIns="91425" anchor="ctr" anchorCtr="0">
              <a:noAutofit/>
            </a:bodyPr>
            <a:lstStyle/>
            <a:p>
              <a:endParaRPr lang="pt-BR"/>
            </a:p>
          </p:txBody>
        </p:sp>
        <p:sp>
          <p:nvSpPr>
            <p:cNvPr id="23" name="Google Shape;2178;p28">
              <a:extLst>
                <a:ext uri="{FF2B5EF4-FFF2-40B4-BE49-F238E27FC236}">
                  <a16:creationId xmlns:a16="http://schemas.microsoft.com/office/drawing/2014/main" id="{0C8AAD5D-199B-90A8-DB42-9151DB6B42A3}"/>
                </a:ext>
              </a:extLst>
            </p:cNvPr>
            <p:cNvSpPr/>
            <p:nvPr/>
          </p:nvSpPr>
          <p:spPr>
            <a:xfrm>
              <a:off x="573802" y="971014"/>
              <a:ext cx="128749" cy="26225"/>
            </a:xfrm>
            <a:custGeom>
              <a:avLst/>
              <a:gdLst/>
              <a:ahLst/>
              <a:cxnLst/>
              <a:rect l="l" t="t" r="r" b="b"/>
              <a:pathLst>
                <a:path w="4497" h="916" fill="none" extrusionOk="0">
                  <a:moveTo>
                    <a:pt x="1" y="100"/>
                  </a:moveTo>
                  <a:cubicBezTo>
                    <a:pt x="1" y="100"/>
                    <a:pt x="1831" y="199"/>
                    <a:pt x="2646" y="100"/>
                  </a:cubicBezTo>
                  <a:cubicBezTo>
                    <a:pt x="3482" y="0"/>
                    <a:pt x="4198" y="0"/>
                    <a:pt x="4496" y="915"/>
                  </a:cubicBezTo>
                </a:path>
              </a:pathLst>
            </a:custGeom>
            <a:noFill/>
            <a:ln w="109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lang="pt-BR"/>
            </a:p>
          </p:txBody>
        </p:sp>
        <p:sp>
          <p:nvSpPr>
            <p:cNvPr id="24" name="Google Shape;2179;p28">
              <a:extLst>
                <a:ext uri="{FF2B5EF4-FFF2-40B4-BE49-F238E27FC236}">
                  <a16:creationId xmlns:a16="http://schemas.microsoft.com/office/drawing/2014/main" id="{388E1891-314A-CB71-E140-2BD1B2245513}"/>
                </a:ext>
              </a:extLst>
            </p:cNvPr>
            <p:cNvSpPr/>
            <p:nvPr/>
          </p:nvSpPr>
          <p:spPr>
            <a:xfrm>
              <a:off x="573802" y="1025123"/>
              <a:ext cx="127031" cy="21673"/>
            </a:xfrm>
            <a:custGeom>
              <a:avLst/>
              <a:gdLst/>
              <a:ahLst/>
              <a:cxnLst/>
              <a:rect l="l" t="t" r="r" b="b"/>
              <a:pathLst>
                <a:path w="4437" h="757" fill="none" extrusionOk="0">
                  <a:moveTo>
                    <a:pt x="4437" y="0"/>
                  </a:moveTo>
                  <a:cubicBezTo>
                    <a:pt x="4437" y="0"/>
                    <a:pt x="1314" y="756"/>
                    <a:pt x="1" y="657"/>
                  </a:cubicBezTo>
                </a:path>
              </a:pathLst>
            </a:custGeom>
            <a:noFill/>
            <a:ln w="109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lang="pt-BR"/>
            </a:p>
          </p:txBody>
        </p:sp>
        <p:sp>
          <p:nvSpPr>
            <p:cNvPr id="25" name="Google Shape;2180;p28">
              <a:extLst>
                <a:ext uri="{FF2B5EF4-FFF2-40B4-BE49-F238E27FC236}">
                  <a16:creationId xmlns:a16="http://schemas.microsoft.com/office/drawing/2014/main" id="{2AD2E28F-77E2-2501-EACA-172C9524FAB3}"/>
                </a:ext>
              </a:extLst>
            </p:cNvPr>
            <p:cNvSpPr/>
            <p:nvPr/>
          </p:nvSpPr>
          <p:spPr>
            <a:xfrm>
              <a:off x="590894" y="1087191"/>
              <a:ext cx="112230" cy="25652"/>
            </a:xfrm>
            <a:custGeom>
              <a:avLst/>
              <a:gdLst/>
              <a:ahLst/>
              <a:cxnLst/>
              <a:rect l="l" t="t" r="r" b="b"/>
              <a:pathLst>
                <a:path w="3920" h="896" fill="none" extrusionOk="0">
                  <a:moveTo>
                    <a:pt x="3919" y="0"/>
                  </a:moveTo>
                  <a:cubicBezTo>
                    <a:pt x="3919" y="0"/>
                    <a:pt x="935" y="896"/>
                    <a:pt x="0" y="896"/>
                  </a:cubicBezTo>
                </a:path>
              </a:pathLst>
            </a:custGeom>
            <a:noFill/>
            <a:ln w="109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lang="pt-BR"/>
            </a:p>
          </p:txBody>
        </p:sp>
        <p:sp>
          <p:nvSpPr>
            <p:cNvPr id="26" name="Google Shape;2181;p28">
              <a:extLst>
                <a:ext uri="{FF2B5EF4-FFF2-40B4-BE49-F238E27FC236}">
                  <a16:creationId xmlns:a16="http://schemas.microsoft.com/office/drawing/2014/main" id="{84AF7A14-CD94-3EDA-485B-1BFC5862E85B}"/>
                </a:ext>
              </a:extLst>
            </p:cNvPr>
            <p:cNvSpPr/>
            <p:nvPr/>
          </p:nvSpPr>
          <p:spPr>
            <a:xfrm>
              <a:off x="619953" y="1135603"/>
              <a:ext cx="82598" cy="31922"/>
            </a:xfrm>
            <a:custGeom>
              <a:avLst/>
              <a:gdLst/>
              <a:ahLst/>
              <a:cxnLst/>
              <a:rect l="l" t="t" r="r" b="b"/>
              <a:pathLst>
                <a:path w="2885" h="1115" fill="none" extrusionOk="0">
                  <a:moveTo>
                    <a:pt x="2884" y="0"/>
                  </a:moveTo>
                  <a:lnTo>
                    <a:pt x="0" y="1114"/>
                  </a:lnTo>
                </a:path>
              </a:pathLst>
            </a:custGeom>
            <a:noFill/>
            <a:ln w="109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lang="pt-BR"/>
            </a:p>
          </p:txBody>
        </p:sp>
        <p:sp>
          <p:nvSpPr>
            <p:cNvPr id="27" name="Google Shape;2182;p28">
              <a:extLst>
                <a:ext uri="{FF2B5EF4-FFF2-40B4-BE49-F238E27FC236}">
                  <a16:creationId xmlns:a16="http://schemas.microsoft.com/office/drawing/2014/main" id="{56D56CE8-4C9E-6CD9-AEE3-2422DC477CC6}"/>
                </a:ext>
              </a:extLst>
            </p:cNvPr>
            <p:cNvSpPr/>
            <p:nvPr/>
          </p:nvSpPr>
          <p:spPr>
            <a:xfrm>
              <a:off x="588060" y="804020"/>
              <a:ext cx="80880" cy="171580"/>
            </a:xfrm>
            <a:custGeom>
              <a:avLst/>
              <a:gdLst/>
              <a:ahLst/>
              <a:cxnLst/>
              <a:rect l="l" t="t" r="r" b="b"/>
              <a:pathLst>
                <a:path w="2825" h="5993" extrusionOk="0">
                  <a:moveTo>
                    <a:pt x="773" y="1"/>
                  </a:moveTo>
                  <a:cubicBezTo>
                    <a:pt x="715" y="1"/>
                    <a:pt x="655" y="8"/>
                    <a:pt x="597" y="25"/>
                  </a:cubicBezTo>
                  <a:cubicBezTo>
                    <a:pt x="219" y="84"/>
                    <a:pt x="0" y="482"/>
                    <a:pt x="99" y="860"/>
                  </a:cubicBezTo>
                  <a:lnTo>
                    <a:pt x="1412" y="5992"/>
                  </a:lnTo>
                  <a:lnTo>
                    <a:pt x="2825" y="5893"/>
                  </a:lnTo>
                  <a:lnTo>
                    <a:pt x="1432" y="522"/>
                  </a:lnTo>
                  <a:cubicBezTo>
                    <a:pt x="1366" y="206"/>
                    <a:pt x="1076" y="1"/>
                    <a:pt x="773" y="1"/>
                  </a:cubicBezTo>
                  <a:close/>
                </a:path>
              </a:pathLst>
            </a:custGeom>
            <a:solidFill>
              <a:srgbClr val="000000"/>
            </a:solidFill>
            <a:ln>
              <a:noFill/>
            </a:ln>
          </p:spPr>
          <p:txBody>
            <a:bodyPr spcFirstLastPara="1" wrap="square" lIns="91425" tIns="91425" rIns="91425" bIns="91425" anchor="ctr" anchorCtr="0">
              <a:noAutofit/>
            </a:bodyPr>
            <a:lstStyle/>
            <a:p>
              <a:endParaRPr lang="pt-BR"/>
            </a:p>
          </p:txBody>
        </p:sp>
        <p:sp>
          <p:nvSpPr>
            <p:cNvPr id="28" name="Google Shape;2183;p28">
              <a:extLst>
                <a:ext uri="{FF2B5EF4-FFF2-40B4-BE49-F238E27FC236}">
                  <a16:creationId xmlns:a16="http://schemas.microsoft.com/office/drawing/2014/main" id="{6D2EAE61-84F7-54F9-3A20-50F5DE136DFC}"/>
                </a:ext>
              </a:extLst>
            </p:cNvPr>
            <p:cNvSpPr/>
            <p:nvPr/>
          </p:nvSpPr>
          <p:spPr>
            <a:xfrm>
              <a:off x="648983" y="840579"/>
              <a:ext cx="500653" cy="594044"/>
            </a:xfrm>
            <a:custGeom>
              <a:avLst/>
              <a:gdLst/>
              <a:ahLst/>
              <a:cxnLst/>
              <a:rect l="l" t="t" r="r" b="b"/>
              <a:pathLst>
                <a:path w="17487" h="20749" extrusionOk="0">
                  <a:moveTo>
                    <a:pt x="1453" y="1"/>
                  </a:moveTo>
                  <a:lnTo>
                    <a:pt x="1" y="20749"/>
                  </a:lnTo>
                  <a:lnTo>
                    <a:pt x="16034" y="20749"/>
                  </a:lnTo>
                  <a:lnTo>
                    <a:pt x="17486" y="1"/>
                  </a:lnTo>
                  <a:close/>
                </a:path>
              </a:pathLst>
            </a:custGeom>
            <a:solidFill>
              <a:srgbClr val="948CD3"/>
            </a:solidFill>
            <a:ln>
              <a:noFill/>
            </a:ln>
          </p:spPr>
          <p:txBody>
            <a:bodyPr spcFirstLastPara="1" wrap="square" lIns="91425" tIns="91425" rIns="91425" bIns="91425" anchor="ctr" anchorCtr="0">
              <a:noAutofit/>
            </a:bodyPr>
            <a:lstStyle/>
            <a:p>
              <a:endParaRPr lang="pt-BR"/>
            </a:p>
          </p:txBody>
        </p:sp>
        <p:sp>
          <p:nvSpPr>
            <p:cNvPr id="29" name="Google Shape;2184;p28">
              <a:extLst>
                <a:ext uri="{FF2B5EF4-FFF2-40B4-BE49-F238E27FC236}">
                  <a16:creationId xmlns:a16="http://schemas.microsoft.com/office/drawing/2014/main" id="{FACEDEAF-D200-D29F-3ECF-3403C0DF003E}"/>
                </a:ext>
              </a:extLst>
            </p:cNvPr>
            <p:cNvSpPr/>
            <p:nvPr/>
          </p:nvSpPr>
          <p:spPr>
            <a:xfrm>
              <a:off x="827800" y="769408"/>
              <a:ext cx="177735" cy="120761"/>
            </a:xfrm>
            <a:custGeom>
              <a:avLst/>
              <a:gdLst/>
              <a:ahLst/>
              <a:cxnLst/>
              <a:rect l="l" t="t" r="r" b="b"/>
              <a:pathLst>
                <a:path w="6208" h="4218" fill="none" extrusionOk="0">
                  <a:moveTo>
                    <a:pt x="4775" y="1691"/>
                  </a:moveTo>
                  <a:lnTo>
                    <a:pt x="4775" y="1651"/>
                  </a:lnTo>
                  <a:cubicBezTo>
                    <a:pt x="4795" y="756"/>
                    <a:pt x="4079" y="40"/>
                    <a:pt x="3184" y="0"/>
                  </a:cubicBezTo>
                  <a:cubicBezTo>
                    <a:pt x="2288" y="0"/>
                    <a:pt x="1533" y="736"/>
                    <a:pt x="1513" y="1631"/>
                  </a:cubicBezTo>
                  <a:lnTo>
                    <a:pt x="1513" y="1671"/>
                  </a:lnTo>
                  <a:lnTo>
                    <a:pt x="41" y="1671"/>
                  </a:lnTo>
                  <a:lnTo>
                    <a:pt x="1" y="4158"/>
                  </a:lnTo>
                  <a:lnTo>
                    <a:pt x="6168" y="4218"/>
                  </a:lnTo>
                  <a:lnTo>
                    <a:pt x="6207" y="1731"/>
                  </a:lnTo>
                  <a:close/>
                </a:path>
              </a:pathLst>
            </a:custGeom>
            <a:noFill/>
            <a:ln w="109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lang="pt-BR"/>
            </a:p>
          </p:txBody>
        </p:sp>
        <p:sp>
          <p:nvSpPr>
            <p:cNvPr id="30" name="Google Shape;2185;p28">
              <a:extLst>
                <a:ext uri="{FF2B5EF4-FFF2-40B4-BE49-F238E27FC236}">
                  <a16:creationId xmlns:a16="http://schemas.microsoft.com/office/drawing/2014/main" id="{FF98C1FE-77E9-761C-D892-6C4752AE917D}"/>
                </a:ext>
              </a:extLst>
            </p:cNvPr>
            <p:cNvSpPr/>
            <p:nvPr/>
          </p:nvSpPr>
          <p:spPr>
            <a:xfrm>
              <a:off x="837505" y="250562"/>
              <a:ext cx="29632" cy="17693"/>
            </a:xfrm>
            <a:custGeom>
              <a:avLst/>
              <a:gdLst/>
              <a:ahLst/>
              <a:cxnLst/>
              <a:rect l="l" t="t" r="r" b="b"/>
              <a:pathLst>
                <a:path w="1035" h="618" fill="none" extrusionOk="0">
                  <a:moveTo>
                    <a:pt x="60" y="1"/>
                  </a:moveTo>
                  <a:lnTo>
                    <a:pt x="60" y="1"/>
                  </a:lnTo>
                  <a:cubicBezTo>
                    <a:pt x="0" y="319"/>
                    <a:pt x="259" y="618"/>
                    <a:pt x="577" y="618"/>
                  </a:cubicBezTo>
                  <a:lnTo>
                    <a:pt x="1034" y="618"/>
                  </a:lnTo>
                </a:path>
              </a:pathLst>
            </a:custGeom>
            <a:noFill/>
            <a:ln w="109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lang="pt-BR"/>
            </a:p>
          </p:txBody>
        </p:sp>
        <p:sp>
          <p:nvSpPr>
            <p:cNvPr id="31" name="Google Shape;2186;p28">
              <a:extLst>
                <a:ext uri="{FF2B5EF4-FFF2-40B4-BE49-F238E27FC236}">
                  <a16:creationId xmlns:a16="http://schemas.microsoft.com/office/drawing/2014/main" id="{F8A084BB-268E-F3CF-CF71-FBDECFC5C888}"/>
                </a:ext>
              </a:extLst>
            </p:cNvPr>
            <p:cNvSpPr/>
            <p:nvPr/>
          </p:nvSpPr>
          <p:spPr>
            <a:xfrm>
              <a:off x="813571" y="290442"/>
              <a:ext cx="81481" cy="25080"/>
            </a:xfrm>
            <a:custGeom>
              <a:avLst/>
              <a:gdLst/>
              <a:ahLst/>
              <a:cxnLst/>
              <a:rect l="l" t="t" r="r" b="b"/>
              <a:pathLst>
                <a:path w="2846" h="876" extrusionOk="0">
                  <a:moveTo>
                    <a:pt x="1" y="0"/>
                  </a:moveTo>
                  <a:cubicBezTo>
                    <a:pt x="239" y="518"/>
                    <a:pt x="796" y="876"/>
                    <a:pt x="1413" y="876"/>
                  </a:cubicBezTo>
                  <a:cubicBezTo>
                    <a:pt x="2049" y="876"/>
                    <a:pt x="2567" y="518"/>
                    <a:pt x="2845" y="0"/>
                  </a:cubicBezTo>
                  <a:close/>
                </a:path>
              </a:pathLst>
            </a:custGeom>
            <a:solidFill>
              <a:srgbClr val="EE7A7D"/>
            </a:solidFill>
            <a:ln w="9525" cap="flat" cmpd="sng">
              <a:solidFill>
                <a:srgbClr val="EE7A7D"/>
              </a:solidFill>
              <a:prstDash val="solid"/>
              <a:round/>
              <a:headEnd type="none" w="sm" len="sm"/>
              <a:tailEnd type="none" w="sm" len="sm"/>
            </a:ln>
          </p:spPr>
          <p:txBody>
            <a:bodyPr spcFirstLastPara="1" wrap="square" lIns="91425" tIns="91425" rIns="91425" bIns="91425" anchor="ctr" anchorCtr="0">
              <a:noAutofit/>
            </a:bodyPr>
            <a:lstStyle/>
            <a:p>
              <a:endParaRPr lang="pt-BR"/>
            </a:p>
          </p:txBody>
        </p:sp>
        <p:sp>
          <p:nvSpPr>
            <p:cNvPr id="32" name="Google Shape;2187;p28">
              <a:extLst>
                <a:ext uri="{FF2B5EF4-FFF2-40B4-BE49-F238E27FC236}">
                  <a16:creationId xmlns:a16="http://schemas.microsoft.com/office/drawing/2014/main" id="{EB018745-9797-84A3-03FC-CF4DD85331AE}"/>
                </a:ext>
              </a:extLst>
            </p:cNvPr>
            <p:cNvSpPr/>
            <p:nvPr/>
          </p:nvSpPr>
          <p:spPr>
            <a:xfrm>
              <a:off x="912657" y="1092315"/>
              <a:ext cx="358848" cy="233277"/>
            </a:xfrm>
            <a:custGeom>
              <a:avLst/>
              <a:gdLst/>
              <a:ahLst/>
              <a:cxnLst/>
              <a:rect l="l" t="t" r="r" b="b"/>
              <a:pathLst>
                <a:path w="12534" h="8148" extrusionOk="0">
                  <a:moveTo>
                    <a:pt x="7660" y="0"/>
                  </a:moveTo>
                  <a:lnTo>
                    <a:pt x="7023" y="1831"/>
                  </a:lnTo>
                  <a:cubicBezTo>
                    <a:pt x="7023" y="1831"/>
                    <a:pt x="3323" y="1831"/>
                    <a:pt x="1692" y="2149"/>
                  </a:cubicBezTo>
                  <a:cubicBezTo>
                    <a:pt x="1" y="2487"/>
                    <a:pt x="1294" y="3740"/>
                    <a:pt x="2010" y="3800"/>
                  </a:cubicBezTo>
                  <a:cubicBezTo>
                    <a:pt x="2010" y="3800"/>
                    <a:pt x="757" y="3899"/>
                    <a:pt x="757" y="4695"/>
                  </a:cubicBezTo>
                  <a:cubicBezTo>
                    <a:pt x="757" y="5272"/>
                    <a:pt x="1334" y="5710"/>
                    <a:pt x="2109" y="5829"/>
                  </a:cubicBezTo>
                  <a:cubicBezTo>
                    <a:pt x="2109" y="5829"/>
                    <a:pt x="2408" y="7003"/>
                    <a:pt x="3820" y="7082"/>
                  </a:cubicBezTo>
                  <a:cubicBezTo>
                    <a:pt x="3820" y="7082"/>
                    <a:pt x="4099" y="7898"/>
                    <a:pt x="5233" y="8077"/>
                  </a:cubicBezTo>
                  <a:cubicBezTo>
                    <a:pt x="5546" y="8110"/>
                    <a:pt x="5961" y="8148"/>
                    <a:pt x="6435" y="8148"/>
                  </a:cubicBezTo>
                  <a:cubicBezTo>
                    <a:pt x="7675" y="8148"/>
                    <a:pt x="9325" y="7891"/>
                    <a:pt x="10663" y="6625"/>
                  </a:cubicBezTo>
                  <a:cubicBezTo>
                    <a:pt x="11877" y="5491"/>
                    <a:pt x="12533" y="2189"/>
                    <a:pt x="11181" y="1313"/>
                  </a:cubicBezTo>
                  <a:cubicBezTo>
                    <a:pt x="9848" y="418"/>
                    <a:pt x="8972" y="995"/>
                    <a:pt x="7660" y="0"/>
                  </a:cubicBezTo>
                  <a:close/>
                </a:path>
              </a:pathLst>
            </a:custGeom>
            <a:solidFill>
              <a:srgbClr val="F0A6A6"/>
            </a:solidFill>
            <a:ln>
              <a:noFill/>
            </a:ln>
          </p:spPr>
          <p:txBody>
            <a:bodyPr spcFirstLastPara="1" wrap="square" lIns="91425" tIns="91425" rIns="91425" bIns="91425" anchor="ctr" anchorCtr="0">
              <a:noAutofit/>
            </a:bodyPr>
            <a:lstStyle/>
            <a:p>
              <a:endParaRPr lang="pt-BR"/>
            </a:p>
          </p:txBody>
        </p:sp>
        <p:sp>
          <p:nvSpPr>
            <p:cNvPr id="33" name="Google Shape;2188;p28">
              <a:extLst>
                <a:ext uri="{FF2B5EF4-FFF2-40B4-BE49-F238E27FC236}">
                  <a16:creationId xmlns:a16="http://schemas.microsoft.com/office/drawing/2014/main" id="{8A5F5634-46ED-B7D0-AB19-8A4F8F151ADB}"/>
                </a:ext>
              </a:extLst>
            </p:cNvPr>
            <p:cNvSpPr/>
            <p:nvPr/>
          </p:nvSpPr>
          <p:spPr>
            <a:xfrm>
              <a:off x="967338" y="1199388"/>
              <a:ext cx="141833" cy="4008"/>
            </a:xfrm>
            <a:custGeom>
              <a:avLst/>
              <a:gdLst/>
              <a:ahLst/>
              <a:cxnLst/>
              <a:rect l="l" t="t" r="r" b="b"/>
              <a:pathLst>
                <a:path w="4954" h="140" fill="none" extrusionOk="0">
                  <a:moveTo>
                    <a:pt x="1" y="0"/>
                  </a:moveTo>
                  <a:cubicBezTo>
                    <a:pt x="1" y="0"/>
                    <a:pt x="3621" y="140"/>
                    <a:pt x="4954" y="0"/>
                  </a:cubicBezTo>
                </a:path>
              </a:pathLst>
            </a:custGeom>
            <a:noFill/>
            <a:ln w="109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lang="pt-BR"/>
            </a:p>
          </p:txBody>
        </p:sp>
        <p:sp>
          <p:nvSpPr>
            <p:cNvPr id="34" name="Google Shape;2189;p28">
              <a:extLst>
                <a:ext uri="{FF2B5EF4-FFF2-40B4-BE49-F238E27FC236}">
                  <a16:creationId xmlns:a16="http://schemas.microsoft.com/office/drawing/2014/main" id="{0EE1F0D0-BEEF-A8BD-AC81-465B65C8C376}"/>
                </a:ext>
              </a:extLst>
            </p:cNvPr>
            <p:cNvSpPr/>
            <p:nvPr/>
          </p:nvSpPr>
          <p:spPr>
            <a:xfrm>
              <a:off x="973035" y="1255186"/>
              <a:ext cx="129322" cy="8016"/>
            </a:xfrm>
            <a:custGeom>
              <a:avLst/>
              <a:gdLst/>
              <a:ahLst/>
              <a:cxnLst/>
              <a:rect l="l" t="t" r="r" b="b"/>
              <a:pathLst>
                <a:path w="4517" h="280" fill="none" extrusionOk="0">
                  <a:moveTo>
                    <a:pt x="0" y="100"/>
                  </a:moveTo>
                  <a:cubicBezTo>
                    <a:pt x="0" y="100"/>
                    <a:pt x="2606" y="279"/>
                    <a:pt x="4516" y="1"/>
                  </a:cubicBezTo>
                </a:path>
              </a:pathLst>
            </a:custGeom>
            <a:noFill/>
            <a:ln w="109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lang="pt-BR"/>
            </a:p>
          </p:txBody>
        </p:sp>
        <p:sp>
          <p:nvSpPr>
            <p:cNvPr id="35" name="Google Shape;2190;p28">
              <a:extLst>
                <a:ext uri="{FF2B5EF4-FFF2-40B4-BE49-F238E27FC236}">
                  <a16:creationId xmlns:a16="http://schemas.microsoft.com/office/drawing/2014/main" id="{D4A63C96-0C10-EE6E-4BC6-F3AF9C46A81E}"/>
                </a:ext>
              </a:extLst>
            </p:cNvPr>
            <p:cNvSpPr/>
            <p:nvPr/>
          </p:nvSpPr>
          <p:spPr>
            <a:xfrm>
              <a:off x="1022020" y="1294494"/>
              <a:ext cx="74638" cy="4008"/>
            </a:xfrm>
            <a:custGeom>
              <a:avLst/>
              <a:gdLst/>
              <a:ahLst/>
              <a:cxnLst/>
              <a:rect l="l" t="t" r="r" b="b"/>
              <a:pathLst>
                <a:path w="2607" h="140" fill="none" extrusionOk="0">
                  <a:moveTo>
                    <a:pt x="0" y="0"/>
                  </a:moveTo>
                  <a:cubicBezTo>
                    <a:pt x="0" y="0"/>
                    <a:pt x="1910" y="140"/>
                    <a:pt x="2606" y="0"/>
                  </a:cubicBezTo>
                </a:path>
              </a:pathLst>
            </a:custGeom>
            <a:noFill/>
            <a:ln w="109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lang="pt-BR"/>
            </a:p>
          </p:txBody>
        </p:sp>
        <p:sp>
          <p:nvSpPr>
            <p:cNvPr id="36" name="Google Shape;2191;p28">
              <a:extLst>
                <a:ext uri="{FF2B5EF4-FFF2-40B4-BE49-F238E27FC236}">
                  <a16:creationId xmlns:a16="http://schemas.microsoft.com/office/drawing/2014/main" id="{3D070319-A9E8-E530-9F48-E8041FBA1A3A}"/>
                </a:ext>
              </a:extLst>
            </p:cNvPr>
            <p:cNvSpPr/>
            <p:nvPr/>
          </p:nvSpPr>
          <p:spPr>
            <a:xfrm>
              <a:off x="1186036" y="1115104"/>
              <a:ext cx="120761" cy="209600"/>
            </a:xfrm>
            <a:custGeom>
              <a:avLst/>
              <a:gdLst/>
              <a:ahLst/>
              <a:cxnLst/>
              <a:rect l="l" t="t" r="r" b="b"/>
              <a:pathLst>
                <a:path w="4218" h="7321" fill="none" extrusionOk="0">
                  <a:moveTo>
                    <a:pt x="1353" y="0"/>
                  </a:moveTo>
                  <a:cubicBezTo>
                    <a:pt x="1353" y="0"/>
                    <a:pt x="4218" y="3481"/>
                    <a:pt x="0" y="7321"/>
                  </a:cubicBezTo>
                </a:path>
              </a:pathLst>
            </a:custGeom>
            <a:noFill/>
            <a:ln w="109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lang="pt-BR"/>
            </a:p>
          </p:txBody>
        </p:sp>
        <p:sp>
          <p:nvSpPr>
            <p:cNvPr id="37" name="Google Shape;2192;p28">
              <a:extLst>
                <a:ext uri="{FF2B5EF4-FFF2-40B4-BE49-F238E27FC236}">
                  <a16:creationId xmlns:a16="http://schemas.microsoft.com/office/drawing/2014/main" id="{2C8D38C7-CD23-A554-801D-5787B0234905}"/>
                </a:ext>
              </a:extLst>
            </p:cNvPr>
            <p:cNvSpPr/>
            <p:nvPr/>
          </p:nvSpPr>
          <p:spPr>
            <a:xfrm>
              <a:off x="1278852" y="913498"/>
              <a:ext cx="6299" cy="189101"/>
            </a:xfrm>
            <a:custGeom>
              <a:avLst/>
              <a:gdLst/>
              <a:ahLst/>
              <a:cxnLst/>
              <a:rect l="l" t="t" r="r" b="b"/>
              <a:pathLst>
                <a:path w="220" h="6605" fill="none" extrusionOk="0">
                  <a:moveTo>
                    <a:pt x="220" y="6605"/>
                  </a:moveTo>
                  <a:lnTo>
                    <a:pt x="1" y="0"/>
                  </a:lnTo>
                </a:path>
              </a:pathLst>
            </a:custGeom>
            <a:noFill/>
            <a:ln w="109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lang="pt-BR"/>
            </a:p>
          </p:txBody>
        </p:sp>
        <p:sp>
          <p:nvSpPr>
            <p:cNvPr id="38" name="Google Shape;2193;p28">
              <a:extLst>
                <a:ext uri="{FF2B5EF4-FFF2-40B4-BE49-F238E27FC236}">
                  <a16:creationId xmlns:a16="http://schemas.microsoft.com/office/drawing/2014/main" id="{4211CE10-D9CF-3938-DF5A-D3C8BF8DDD8E}"/>
                </a:ext>
              </a:extLst>
            </p:cNvPr>
            <p:cNvSpPr/>
            <p:nvPr/>
          </p:nvSpPr>
          <p:spPr>
            <a:xfrm>
              <a:off x="480414" y="1068381"/>
              <a:ext cx="102524" cy="152111"/>
            </a:xfrm>
            <a:custGeom>
              <a:avLst/>
              <a:gdLst/>
              <a:ahLst/>
              <a:cxnLst/>
              <a:rect l="l" t="t" r="r" b="b"/>
              <a:pathLst>
                <a:path w="3581" h="5313" fill="none" extrusionOk="0">
                  <a:moveTo>
                    <a:pt x="0" y="1"/>
                  </a:moveTo>
                  <a:cubicBezTo>
                    <a:pt x="120" y="1493"/>
                    <a:pt x="736" y="4019"/>
                    <a:pt x="3581" y="5312"/>
                  </a:cubicBezTo>
                </a:path>
              </a:pathLst>
            </a:custGeom>
            <a:noFill/>
            <a:ln w="109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lang="pt-BR"/>
            </a:p>
          </p:txBody>
        </p:sp>
        <p:sp>
          <p:nvSpPr>
            <p:cNvPr id="39" name="Google Shape;2194;p28">
              <a:extLst>
                <a:ext uri="{FF2B5EF4-FFF2-40B4-BE49-F238E27FC236}">
                  <a16:creationId xmlns:a16="http://schemas.microsoft.com/office/drawing/2014/main" id="{8BE9ABA0-1B5D-10F3-A099-8FA89A189B8E}"/>
                </a:ext>
              </a:extLst>
            </p:cNvPr>
            <p:cNvSpPr/>
            <p:nvPr/>
          </p:nvSpPr>
          <p:spPr>
            <a:xfrm>
              <a:off x="408641" y="873617"/>
              <a:ext cx="29" cy="194799"/>
            </a:xfrm>
            <a:custGeom>
              <a:avLst/>
              <a:gdLst/>
              <a:ahLst/>
              <a:cxnLst/>
              <a:rect l="l" t="t" r="r" b="b"/>
              <a:pathLst>
                <a:path w="1" h="6804" fill="none" extrusionOk="0">
                  <a:moveTo>
                    <a:pt x="1" y="6804"/>
                  </a:moveTo>
                  <a:lnTo>
                    <a:pt x="1" y="1"/>
                  </a:lnTo>
                </a:path>
              </a:pathLst>
            </a:custGeom>
            <a:noFill/>
            <a:ln w="109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lang="pt-BR"/>
            </a:p>
          </p:txBody>
        </p:sp>
      </p:grpSp>
      <p:sp>
        <p:nvSpPr>
          <p:cNvPr id="40" name="Google Shape;2260;p28">
            <a:extLst>
              <a:ext uri="{FF2B5EF4-FFF2-40B4-BE49-F238E27FC236}">
                <a16:creationId xmlns:a16="http://schemas.microsoft.com/office/drawing/2014/main" id="{BF17FC6D-20E8-22C9-D05A-DE3BD811508B}"/>
              </a:ext>
            </a:extLst>
          </p:cNvPr>
          <p:cNvSpPr txBox="1"/>
          <p:nvPr/>
        </p:nvSpPr>
        <p:spPr>
          <a:xfrm>
            <a:off x="186507" y="4498495"/>
            <a:ext cx="1365846" cy="528212"/>
          </a:xfrm>
          <a:prstGeom prst="rect">
            <a:avLst/>
          </a:prstGeom>
          <a:solidFill>
            <a:srgbClr val="CCC3EB"/>
          </a:solidFill>
          <a:ln>
            <a:noFill/>
          </a:ln>
        </p:spPr>
        <p:txBody>
          <a:bodyPr spcFirstLastPara="1" wrap="square" lIns="91425" tIns="91425" rIns="91425" bIns="91425" anchor="ctr" anchorCtr="0">
            <a:noAutofit/>
          </a:bodyPr>
          <a:lstStyle/>
          <a:p>
            <a:pPr algn="ctr">
              <a:lnSpc>
                <a:spcPct val="115000"/>
              </a:lnSpc>
              <a:spcAft>
                <a:spcPts val="800"/>
              </a:spcAft>
            </a:pPr>
            <a:r>
              <a:rPr lang="en-US" sz="1800" b="1" dirty="0">
                <a:solidFill>
                  <a:srgbClr val="000000"/>
                </a:solidFill>
                <a:effectLst/>
                <a:latin typeface="Fira Sans Extra Condensed" panose="020B0503050000020004" pitchFamily="34" charset="0"/>
                <a:ea typeface="Fira Sans Extra Condensed" panose="020B0503050000020004" pitchFamily="34" charset="0"/>
                <a:cs typeface="Fira Sans Extra Condensed" panose="020B0503050000020004" pitchFamily="34" charset="0"/>
              </a:rPr>
              <a:t>Collocations</a:t>
            </a:r>
            <a:endParaRPr lang="pt-BR"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2448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559CCE1-BCC9-130B-E1E9-679ED8E9B352}"/>
              </a:ext>
            </a:extLst>
          </p:cNvPr>
          <p:cNvSpPr/>
          <p:nvPr/>
        </p:nvSpPr>
        <p:spPr>
          <a:xfrm>
            <a:off x="2074562" y="259795"/>
            <a:ext cx="5274201" cy="615553"/>
          </a:xfrm>
          <a:prstGeom prst="rect">
            <a:avLst/>
          </a:prstGeom>
          <a:noFill/>
        </p:spPr>
        <p:txBody>
          <a:bodyPr wrap="none" lIns="91440" tIns="45720" rIns="91440" bIns="45720">
            <a:spAutoFit/>
          </a:bodyPr>
          <a:lstStyle/>
          <a:p>
            <a:pPr algn="ctr"/>
            <a:r>
              <a:rPr lang="pt-BR" sz="3400" b="1" dirty="0" err="1">
                <a:ln w="9525">
                  <a:solidFill>
                    <a:srgbClr val="CCFF66"/>
                  </a:solidFill>
                  <a:prstDash val="solid"/>
                </a:ln>
                <a:solidFill>
                  <a:srgbClr val="00B0F0"/>
                </a:solidFill>
                <a:effectLst>
                  <a:outerShdw blurRad="12700" dist="38100" dir="2700000" algn="tl" rotWithShape="0">
                    <a:schemeClr val="accent5">
                      <a:lumMod val="60000"/>
                      <a:lumOff val="40000"/>
                    </a:schemeClr>
                  </a:outerShdw>
                </a:effectLst>
              </a:rPr>
              <a:t>Presentation</a:t>
            </a:r>
            <a:r>
              <a:rPr lang="pt-BR" sz="3400" b="1" cap="none" spc="0" dirty="0">
                <a:ln w="9525">
                  <a:solidFill>
                    <a:srgbClr val="CCFF66"/>
                  </a:solidFill>
                  <a:prstDash val="solid"/>
                </a:ln>
                <a:solidFill>
                  <a:srgbClr val="00B0F0"/>
                </a:solidFill>
                <a:effectLst>
                  <a:outerShdw blurRad="12700" dist="38100" dir="2700000" algn="tl" rotWithShape="0">
                    <a:schemeClr val="accent5">
                      <a:lumMod val="60000"/>
                      <a:lumOff val="40000"/>
                    </a:schemeClr>
                  </a:outerShdw>
                </a:effectLst>
              </a:rPr>
              <a:t> </a:t>
            </a:r>
            <a:r>
              <a:rPr lang="pt-BR" sz="3400" b="1" cap="none" spc="0" dirty="0" err="1">
                <a:ln w="9525">
                  <a:solidFill>
                    <a:srgbClr val="CCFF66"/>
                  </a:solidFill>
                  <a:prstDash val="solid"/>
                </a:ln>
                <a:solidFill>
                  <a:srgbClr val="00B0F0"/>
                </a:solidFill>
                <a:effectLst>
                  <a:outerShdw blurRad="12700" dist="38100" dir="2700000" algn="tl" rotWithShape="0">
                    <a:schemeClr val="accent5">
                      <a:lumMod val="60000"/>
                      <a:lumOff val="40000"/>
                    </a:schemeClr>
                  </a:outerShdw>
                </a:effectLst>
              </a:rPr>
              <a:t>Objectives</a:t>
            </a:r>
            <a:endParaRPr lang="pt-BR" sz="3400" b="1" cap="none" spc="0" dirty="0">
              <a:ln w="9525">
                <a:solidFill>
                  <a:srgbClr val="CCFF66"/>
                </a:solidFill>
                <a:prstDash val="solid"/>
              </a:ln>
              <a:solidFill>
                <a:srgbClr val="00B0F0"/>
              </a:solidFill>
              <a:effectLst>
                <a:outerShdw blurRad="12700" dist="38100" dir="2700000" algn="tl" rotWithShape="0">
                  <a:schemeClr val="accent5">
                    <a:lumMod val="60000"/>
                    <a:lumOff val="40000"/>
                  </a:schemeClr>
                </a:outerShdw>
              </a:effectLst>
            </a:endParaRPr>
          </a:p>
        </p:txBody>
      </p:sp>
      <p:sp>
        <p:nvSpPr>
          <p:cNvPr id="59" name="Elipse 58">
            <a:extLst>
              <a:ext uri="{FF2B5EF4-FFF2-40B4-BE49-F238E27FC236}">
                <a16:creationId xmlns:a16="http://schemas.microsoft.com/office/drawing/2014/main" id="{3F4F2DD9-B1C0-E563-36B0-597EBEC264A8}"/>
              </a:ext>
            </a:extLst>
          </p:cNvPr>
          <p:cNvSpPr/>
          <p:nvPr/>
        </p:nvSpPr>
        <p:spPr>
          <a:xfrm>
            <a:off x="928360" y="1486773"/>
            <a:ext cx="5367738" cy="3108560"/>
          </a:xfrm>
          <a:prstGeom prst="ellips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0" name="CaixaDeTexto 59">
            <a:extLst>
              <a:ext uri="{FF2B5EF4-FFF2-40B4-BE49-F238E27FC236}">
                <a16:creationId xmlns:a16="http://schemas.microsoft.com/office/drawing/2014/main" id="{C73796AB-B919-0305-B49B-3BAD52E8D681}"/>
              </a:ext>
            </a:extLst>
          </p:cNvPr>
          <p:cNvSpPr txBox="1"/>
          <p:nvPr/>
        </p:nvSpPr>
        <p:spPr>
          <a:xfrm>
            <a:off x="4114800" y="2114986"/>
            <a:ext cx="914400" cy="914400"/>
          </a:xfrm>
          <a:prstGeom prst="rect">
            <a:avLst/>
          </a:prstGeom>
          <a:noFill/>
        </p:spPr>
        <p:txBody>
          <a:bodyPr wrap="square" rtlCol="0">
            <a:spAutoFit/>
          </a:bodyPr>
          <a:lstStyle/>
          <a:p>
            <a:endParaRPr lang="pt-BR" dirty="0"/>
          </a:p>
        </p:txBody>
      </p:sp>
      <p:sp>
        <p:nvSpPr>
          <p:cNvPr id="63" name="CaixaDeTexto 62">
            <a:extLst>
              <a:ext uri="{FF2B5EF4-FFF2-40B4-BE49-F238E27FC236}">
                <a16:creationId xmlns:a16="http://schemas.microsoft.com/office/drawing/2014/main" id="{38757950-B882-71CC-8C52-53CD92A51B48}"/>
              </a:ext>
            </a:extLst>
          </p:cNvPr>
          <p:cNvSpPr txBox="1"/>
          <p:nvPr/>
        </p:nvSpPr>
        <p:spPr>
          <a:xfrm>
            <a:off x="1859124" y="2179278"/>
            <a:ext cx="3943786" cy="1969770"/>
          </a:xfrm>
          <a:prstGeom prst="rect">
            <a:avLst/>
          </a:prstGeom>
          <a:noFill/>
        </p:spPr>
        <p:txBody>
          <a:bodyPr wrap="square" rtlCol="0">
            <a:spAutoFit/>
          </a:bodyPr>
          <a:lstStyle/>
          <a:p>
            <a:pPr marL="285750" indent="-285750">
              <a:spcBef>
                <a:spcPts val="1200"/>
              </a:spcBef>
              <a:buClr>
                <a:srgbClr val="FF0066"/>
              </a:buClr>
              <a:buSzPct val="122000"/>
              <a:buFont typeface="Wingdings" panose="05000000000000000000" pitchFamily="2" charset="2"/>
              <a:buChar char="Ø"/>
            </a:pPr>
            <a:r>
              <a:rPr lang="en-US" sz="1600" dirty="0">
                <a:solidFill>
                  <a:schemeClr val="bg1"/>
                </a:solidFill>
                <a:latin typeface="Calibri" panose="020F0502020204030204" pitchFamily="34" charset="0"/>
                <a:ea typeface="Calibri" panose="020F0502020204030204" pitchFamily="34" charset="0"/>
                <a:cs typeface="Calibri" panose="020F0502020204030204" pitchFamily="34" charset="0"/>
              </a:rPr>
              <a:t>Describe the project and our view of collocations</a:t>
            </a:r>
          </a:p>
          <a:p>
            <a:pPr marL="285750" indent="-285750">
              <a:spcBef>
                <a:spcPts val="1200"/>
              </a:spcBef>
              <a:buClr>
                <a:srgbClr val="FF0066"/>
              </a:buClr>
              <a:buSzPct val="122000"/>
              <a:buFont typeface="Wingdings" panose="05000000000000000000" pitchFamily="2" charset="2"/>
              <a:buChar char="Ø"/>
            </a:pPr>
            <a:r>
              <a:rPr lang="en-US" sz="1600" dirty="0">
                <a:solidFill>
                  <a:schemeClr val="bg1"/>
                </a:solidFill>
                <a:latin typeface="Calibri" panose="020F0502020204030204" pitchFamily="34" charset="0"/>
                <a:ea typeface="Calibri" panose="020F0502020204030204" pitchFamily="34" charset="0"/>
                <a:cs typeface="Calibri" panose="020F0502020204030204" pitchFamily="34" charset="0"/>
              </a:rPr>
              <a:t>Show some results and outcomes achieved within the scope of a project funded by </a:t>
            </a:r>
            <a:r>
              <a:rPr lang="en-US" sz="1600" i="1" dirty="0">
                <a:solidFill>
                  <a:schemeClr val="bg1"/>
                </a:solidFill>
                <a:latin typeface="Calibri" panose="020F0502020204030204" pitchFamily="34" charset="0"/>
                <a:ea typeface="Calibri" panose="020F0502020204030204" pitchFamily="34" charset="0"/>
                <a:cs typeface="Calibri" panose="020F0502020204030204" pitchFamily="34" charset="0"/>
              </a:rPr>
              <a:t>The São Paulo Research Foundation</a:t>
            </a:r>
            <a:r>
              <a:rPr lang="en-US" sz="1600" dirty="0">
                <a:solidFill>
                  <a:schemeClr val="bg1"/>
                </a:solidFill>
                <a:latin typeface="Calibri" panose="020F0502020204030204" pitchFamily="34" charset="0"/>
                <a:ea typeface="Calibri" panose="020F0502020204030204" pitchFamily="34" charset="0"/>
                <a:cs typeface="Calibri" panose="020F0502020204030204" pitchFamily="34" charset="0"/>
              </a:rPr>
              <a:t> (Process 2020/01783-2)</a:t>
            </a:r>
            <a:endPar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endParaRPr lang="pt-BR" sz="1600" dirty="0"/>
          </a:p>
        </p:txBody>
      </p:sp>
    </p:spTree>
    <p:extLst>
      <p:ext uri="{BB962C8B-B14F-4D97-AF65-F5344CB8AC3E}">
        <p14:creationId xmlns:p14="http://schemas.microsoft.com/office/powerpoint/2010/main" val="27800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a:extLst>
              <a:ext uri="{FF2B5EF4-FFF2-40B4-BE49-F238E27FC236}">
                <a16:creationId xmlns:a16="http://schemas.microsoft.com/office/drawing/2014/main" id="{D363EB69-CAC5-F384-999B-95AA0C3FFAB3}"/>
              </a:ext>
            </a:extLst>
          </p:cNvPr>
          <p:cNvGraphicFramePr>
            <a:graphicFrameLocks noChangeAspect="1"/>
          </p:cNvGraphicFramePr>
          <p:nvPr>
            <p:extLst>
              <p:ext uri="{D42A27DB-BD31-4B8C-83A1-F6EECF244321}">
                <p14:modId xmlns:p14="http://schemas.microsoft.com/office/powerpoint/2010/main" val="266432283"/>
              </p:ext>
            </p:extLst>
          </p:nvPr>
        </p:nvGraphicFramePr>
        <p:xfrm>
          <a:off x="43091" y="145552"/>
          <a:ext cx="9057818" cy="3581717"/>
        </p:xfrm>
        <a:graphic>
          <a:graphicData uri="http://schemas.openxmlformats.org/presentationml/2006/ole">
            <mc:AlternateContent xmlns:mc="http://schemas.openxmlformats.org/markup-compatibility/2006">
              <mc:Choice xmlns:v="urn:schemas-microsoft-com:vml" Requires="v">
                <p:oleObj spid="_x0000_s11266" name="Bitmap Image" r:id="rId3" imgW="10536120" imgH="4844880" progId="PBrush">
                  <p:embed/>
                </p:oleObj>
              </mc:Choice>
              <mc:Fallback>
                <p:oleObj name="Bitmap Image" r:id="rId3" imgW="10536120" imgH="4844880" progId="PBrush">
                  <p:embed/>
                  <p:pic>
                    <p:nvPicPr>
                      <p:cNvPr id="2" name="Objeto 1">
                        <a:extLst>
                          <a:ext uri="{FF2B5EF4-FFF2-40B4-BE49-F238E27FC236}">
                            <a16:creationId xmlns:a16="http://schemas.microsoft.com/office/drawing/2014/main" id="{D363EB69-CAC5-F384-999B-95AA0C3FFAB3}"/>
                          </a:ext>
                        </a:extLst>
                      </p:cNvPr>
                      <p:cNvPicPr/>
                      <p:nvPr/>
                    </p:nvPicPr>
                    <p:blipFill>
                      <a:blip r:embed="rId4"/>
                      <a:stretch>
                        <a:fillRect/>
                      </a:stretch>
                    </p:blipFill>
                    <p:spPr>
                      <a:xfrm>
                        <a:off x="43091" y="145552"/>
                        <a:ext cx="9057818" cy="3581717"/>
                      </a:xfrm>
                      <a:prstGeom prst="rect">
                        <a:avLst/>
                      </a:prstGeom>
                    </p:spPr>
                  </p:pic>
                </p:oleObj>
              </mc:Fallback>
            </mc:AlternateContent>
          </a:graphicData>
        </a:graphic>
      </p:graphicFrame>
      <p:sp>
        <p:nvSpPr>
          <p:cNvPr id="3" name="Balão de Fala: Oval 2">
            <a:extLst>
              <a:ext uri="{FF2B5EF4-FFF2-40B4-BE49-F238E27FC236}">
                <a16:creationId xmlns:a16="http://schemas.microsoft.com/office/drawing/2014/main" id="{E168785A-C98A-3301-B1D2-200026338B64}"/>
              </a:ext>
            </a:extLst>
          </p:cNvPr>
          <p:cNvSpPr/>
          <p:nvPr/>
        </p:nvSpPr>
        <p:spPr>
          <a:xfrm>
            <a:off x="5640019" y="3999672"/>
            <a:ext cx="1689811" cy="755208"/>
          </a:xfrm>
          <a:prstGeom prst="wedgeEllipseCallou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dirty="0">
                <a:solidFill>
                  <a:schemeClr val="bg1"/>
                </a:solidFill>
                <a:latin typeface="Calibri" panose="020F0502020204030204" pitchFamily="34" charset="0"/>
                <a:cs typeface="Calibri" panose="020F0502020204030204" pitchFamily="34" charset="0"/>
              </a:rPr>
              <a:t>LEGAL PERSON</a:t>
            </a:r>
          </a:p>
        </p:txBody>
      </p:sp>
      <p:sp>
        <p:nvSpPr>
          <p:cNvPr id="4" name="Seta: para Cima 3">
            <a:extLst>
              <a:ext uri="{FF2B5EF4-FFF2-40B4-BE49-F238E27FC236}">
                <a16:creationId xmlns:a16="http://schemas.microsoft.com/office/drawing/2014/main" id="{EBD24FA4-0BF0-43D0-E3A2-E51C6FE71B0A}"/>
              </a:ext>
            </a:extLst>
          </p:cNvPr>
          <p:cNvSpPr/>
          <p:nvPr/>
        </p:nvSpPr>
        <p:spPr>
          <a:xfrm rot="1391566">
            <a:off x="2828261" y="1715386"/>
            <a:ext cx="276446" cy="581246"/>
          </a:xfrm>
          <a:prstGeom prst="up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Seta: para Cima 4">
            <a:extLst>
              <a:ext uri="{FF2B5EF4-FFF2-40B4-BE49-F238E27FC236}">
                <a16:creationId xmlns:a16="http://schemas.microsoft.com/office/drawing/2014/main" id="{F4351A1F-6018-75D0-C464-097A14898B83}"/>
              </a:ext>
            </a:extLst>
          </p:cNvPr>
          <p:cNvSpPr/>
          <p:nvPr/>
        </p:nvSpPr>
        <p:spPr>
          <a:xfrm rot="1391566">
            <a:off x="3909239" y="1715387"/>
            <a:ext cx="276446" cy="581246"/>
          </a:xfrm>
          <a:prstGeom prst="up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77417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a:extLst>
              <a:ext uri="{FF2B5EF4-FFF2-40B4-BE49-F238E27FC236}">
                <a16:creationId xmlns:a16="http://schemas.microsoft.com/office/drawing/2014/main" id="{A1F0B0EC-02B0-0C7E-5709-37051D54484D}"/>
              </a:ext>
            </a:extLst>
          </p:cNvPr>
          <p:cNvGraphicFramePr>
            <a:graphicFrameLocks noChangeAspect="1"/>
          </p:cNvGraphicFramePr>
          <p:nvPr/>
        </p:nvGraphicFramePr>
        <p:xfrm>
          <a:off x="86827" y="899107"/>
          <a:ext cx="8970345" cy="3761004"/>
        </p:xfrm>
        <a:graphic>
          <a:graphicData uri="http://schemas.openxmlformats.org/presentationml/2006/ole">
            <mc:AlternateContent xmlns:mc="http://schemas.openxmlformats.org/markup-compatibility/2006">
              <mc:Choice xmlns:v="urn:schemas-microsoft-com:vml" Requires="v">
                <p:oleObj spid="_x0000_s12290" name="Imagem de Bitmap" r:id="rId3" imgW="12835800" imgH="5397840" progId="Paint.Picture">
                  <p:embed/>
                </p:oleObj>
              </mc:Choice>
              <mc:Fallback>
                <p:oleObj name="Imagem de Bitmap" r:id="rId3" imgW="12835800" imgH="5397840" progId="Paint.Picture">
                  <p:embed/>
                  <p:pic>
                    <p:nvPicPr>
                      <p:cNvPr id="2" name="Objeto 1">
                        <a:extLst>
                          <a:ext uri="{FF2B5EF4-FFF2-40B4-BE49-F238E27FC236}">
                            <a16:creationId xmlns:a16="http://schemas.microsoft.com/office/drawing/2014/main" id="{A1F0B0EC-02B0-0C7E-5709-37051D54484D}"/>
                          </a:ext>
                        </a:extLst>
                      </p:cNvPr>
                      <p:cNvPicPr/>
                      <p:nvPr/>
                    </p:nvPicPr>
                    <p:blipFill>
                      <a:blip r:embed="rId4"/>
                      <a:stretch>
                        <a:fillRect/>
                      </a:stretch>
                    </p:blipFill>
                    <p:spPr>
                      <a:xfrm>
                        <a:off x="86827" y="899107"/>
                        <a:ext cx="8970345" cy="3761004"/>
                      </a:xfrm>
                      <a:prstGeom prst="rect">
                        <a:avLst/>
                      </a:prstGeom>
                    </p:spPr>
                  </p:pic>
                </p:oleObj>
              </mc:Fallback>
            </mc:AlternateContent>
          </a:graphicData>
        </a:graphic>
      </p:graphicFrame>
      <p:sp>
        <p:nvSpPr>
          <p:cNvPr id="5" name="Seta: para Baixo 4">
            <a:extLst>
              <a:ext uri="{FF2B5EF4-FFF2-40B4-BE49-F238E27FC236}">
                <a16:creationId xmlns:a16="http://schemas.microsoft.com/office/drawing/2014/main" id="{68F35BCB-23C9-EB41-A25E-1EB7D3BC4498}"/>
              </a:ext>
            </a:extLst>
          </p:cNvPr>
          <p:cNvSpPr/>
          <p:nvPr/>
        </p:nvSpPr>
        <p:spPr>
          <a:xfrm>
            <a:off x="6053470" y="269358"/>
            <a:ext cx="439479" cy="1694121"/>
          </a:xfrm>
          <a:prstGeom prst="down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03089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61ADA34A-034E-BE5E-756A-3BB08552AD75}"/>
              </a:ext>
            </a:extLst>
          </p:cNvPr>
          <p:cNvSpPr txBox="1"/>
          <p:nvPr/>
        </p:nvSpPr>
        <p:spPr>
          <a:xfrm>
            <a:off x="924202" y="2900647"/>
            <a:ext cx="7920148" cy="2031325"/>
          </a:xfrm>
          <a:prstGeom prst="rect">
            <a:avLst/>
          </a:prstGeom>
          <a:noFill/>
        </p:spPr>
        <p:txBody>
          <a:bodyPr wrap="square">
            <a:spAutoFit/>
          </a:bodyPr>
          <a:lstStyle/>
          <a:p>
            <a:pPr algn="just">
              <a:spcBef>
                <a:spcPts val="565"/>
              </a:spcBef>
            </a:pPr>
            <a:r>
              <a:rPr lang="en-GB" sz="1600" dirty="0">
                <a:solidFill>
                  <a:schemeClr val="tx1"/>
                </a:solidFill>
                <a:effectLst/>
                <a:latin typeface="Libertinus Serif"/>
                <a:ea typeface="Calibri" panose="020F0502020204030204" pitchFamily="34" charset="0"/>
                <a:cs typeface="Times New Roman" panose="02020603050405020304" pitchFamily="18" charset="0"/>
              </a:rPr>
              <a:t>Phase 1 – data automatically inserted into the COLDWS (not revised yet</a:t>
            </a:r>
            <a:r>
              <a:rPr lang="en-GB" sz="1600" dirty="0">
                <a:solidFill>
                  <a:schemeClr val="tx1"/>
                </a:solidFill>
                <a:latin typeface="Libertinus Serif"/>
                <a:ea typeface="Calibri" panose="020F0502020204030204" pitchFamily="34" charset="0"/>
                <a:cs typeface="Times New Roman" panose="02020603050405020304" pitchFamily="18" charset="0"/>
              </a:rPr>
              <a:t>): a red icon will </a:t>
            </a:r>
            <a:r>
              <a:rPr lang="en-GB" sz="1600" dirty="0">
                <a:solidFill>
                  <a:schemeClr val="tx1"/>
                </a:solidFill>
                <a:effectLst/>
                <a:latin typeface="Libertinus Serif"/>
                <a:ea typeface="Calibri" panose="020F0502020204030204" pitchFamily="34" charset="0"/>
                <a:cs typeface="Times New Roman" panose="02020603050405020304" pitchFamily="18" charset="0"/>
              </a:rPr>
              <a:t>be displayed, even to users, when exported to the end-user platform </a:t>
            </a:r>
          </a:p>
          <a:p>
            <a:pPr algn="just">
              <a:spcBef>
                <a:spcPts val="1800"/>
              </a:spcBef>
            </a:pPr>
            <a:r>
              <a:rPr lang="en-GB" sz="1600" dirty="0">
                <a:solidFill>
                  <a:schemeClr val="tx1"/>
                </a:solidFill>
                <a:effectLst/>
                <a:latin typeface="Libertinus Serif"/>
                <a:ea typeface="Calibri" panose="020F0502020204030204" pitchFamily="34" charset="0"/>
                <a:cs typeface="Times New Roman" panose="02020603050405020304" pitchFamily="18" charset="0"/>
              </a:rPr>
              <a:t>Phase 2 </a:t>
            </a:r>
            <a:r>
              <a:rPr lang="en-GB" sz="1600" dirty="0">
                <a:solidFill>
                  <a:schemeClr val="tx1"/>
                </a:solidFill>
                <a:latin typeface="Libertinus Serif"/>
                <a:ea typeface="Calibri" panose="020F0502020204030204" pitchFamily="34" charset="0"/>
                <a:cs typeface="Times New Roman" panose="02020603050405020304" pitchFamily="18" charset="0"/>
              </a:rPr>
              <a:t>– represents </a:t>
            </a:r>
            <a:r>
              <a:rPr lang="en-GB" sz="1600" dirty="0">
                <a:solidFill>
                  <a:schemeClr val="tx1"/>
                </a:solidFill>
                <a:effectLst/>
                <a:latin typeface="Libertinus Serif"/>
                <a:ea typeface="Calibri" panose="020F0502020204030204" pitchFamily="34" charset="0"/>
                <a:cs typeface="Times New Roman" panose="02020603050405020304" pitchFamily="18" charset="0"/>
              </a:rPr>
              <a:t>data revised by one member of the team (reviewer 1), but which may still need a second evaluation and/or some adjustments: an orange icon will be shown. </a:t>
            </a:r>
          </a:p>
          <a:p>
            <a:pPr algn="just">
              <a:spcBef>
                <a:spcPts val="1800"/>
              </a:spcBef>
            </a:pPr>
            <a:r>
              <a:rPr lang="en-GB" sz="1600" dirty="0">
                <a:solidFill>
                  <a:schemeClr val="tx1"/>
                </a:solidFill>
                <a:latin typeface="Libertinus Serif"/>
                <a:ea typeface="Calibri" panose="020F0502020204030204" pitchFamily="34" charset="0"/>
                <a:cs typeface="Times New Roman" panose="02020603050405020304" pitchFamily="18" charset="0"/>
              </a:rPr>
              <a:t>P</a:t>
            </a:r>
            <a:r>
              <a:rPr lang="en-GB" sz="1600" dirty="0">
                <a:solidFill>
                  <a:schemeClr val="tx1"/>
                </a:solidFill>
                <a:effectLst/>
                <a:latin typeface="Libertinus Serif"/>
                <a:ea typeface="Calibri" panose="020F0502020204030204" pitchFamily="34" charset="0"/>
                <a:cs typeface="Times New Roman" panose="02020603050405020304" pitchFamily="18" charset="0"/>
              </a:rPr>
              <a:t>hase 3 </a:t>
            </a:r>
            <a:r>
              <a:rPr lang="en-GB" sz="1600" dirty="0">
                <a:solidFill>
                  <a:schemeClr val="tx1"/>
                </a:solidFill>
                <a:latin typeface="Libertinus Serif"/>
                <a:ea typeface="Calibri" panose="020F0502020204030204" pitchFamily="34" charset="0"/>
                <a:cs typeface="Times New Roman" panose="02020603050405020304" pitchFamily="18" charset="0"/>
              </a:rPr>
              <a:t>–</a:t>
            </a:r>
            <a:r>
              <a:rPr lang="en-GB" sz="1600" dirty="0">
                <a:solidFill>
                  <a:schemeClr val="tx1"/>
                </a:solidFill>
                <a:effectLst/>
                <a:latin typeface="Libertinus Serif"/>
                <a:ea typeface="Calibri" panose="020F0502020204030204" pitchFamily="34" charset="0"/>
                <a:cs typeface="Times New Roman" panose="02020603050405020304" pitchFamily="18" charset="0"/>
              </a:rPr>
              <a:t> data is checked by a second reviewer (reviewer 2) and now considered to be suitable </a:t>
            </a:r>
            <a:endParaRPr lang="pt-BR" sz="1200" dirty="0">
              <a:solidFill>
                <a:schemeClr val="tx1"/>
              </a:solidFill>
              <a:effectLst/>
              <a:latin typeface="Libertinus Serif"/>
              <a:ea typeface="Calibri" panose="020F0502020204030204" pitchFamily="34" charset="0"/>
              <a:cs typeface="Times New Roman" panose="02020603050405020304" pitchFamily="18" charset="0"/>
            </a:endParaRPr>
          </a:p>
        </p:txBody>
      </p:sp>
      <p:graphicFrame>
        <p:nvGraphicFramePr>
          <p:cNvPr id="4" name="Objeto 3">
            <a:extLst>
              <a:ext uri="{FF2B5EF4-FFF2-40B4-BE49-F238E27FC236}">
                <a16:creationId xmlns:a16="http://schemas.microsoft.com/office/drawing/2014/main" id="{FC556610-7270-5548-81EA-44C2B2658283}"/>
              </a:ext>
            </a:extLst>
          </p:cNvPr>
          <p:cNvGraphicFramePr>
            <a:graphicFrameLocks noChangeAspect="1"/>
          </p:cNvGraphicFramePr>
          <p:nvPr/>
        </p:nvGraphicFramePr>
        <p:xfrm>
          <a:off x="192694" y="123393"/>
          <a:ext cx="6096000" cy="2703513"/>
        </p:xfrm>
        <a:graphic>
          <a:graphicData uri="http://schemas.openxmlformats.org/presentationml/2006/ole">
            <mc:AlternateContent xmlns:mc="http://schemas.openxmlformats.org/markup-compatibility/2006">
              <mc:Choice xmlns:v="urn:schemas-microsoft-com:vml" Requires="v">
                <p:oleObj spid="_x0000_s13314" name="Bitmap Image" r:id="rId3" imgW="12781080" imgH="5684400" progId="PBrush">
                  <p:embed/>
                </p:oleObj>
              </mc:Choice>
              <mc:Fallback>
                <p:oleObj name="Bitmap Image" r:id="rId3" imgW="12781080" imgH="5684400" progId="PBrush">
                  <p:embed/>
                  <p:pic>
                    <p:nvPicPr>
                      <p:cNvPr id="4" name="Objeto 3">
                        <a:extLst>
                          <a:ext uri="{FF2B5EF4-FFF2-40B4-BE49-F238E27FC236}">
                            <a16:creationId xmlns:a16="http://schemas.microsoft.com/office/drawing/2014/main" id="{FC556610-7270-5548-81EA-44C2B2658283}"/>
                          </a:ext>
                        </a:extLst>
                      </p:cNvPr>
                      <p:cNvPicPr/>
                      <p:nvPr/>
                    </p:nvPicPr>
                    <p:blipFill>
                      <a:blip r:embed="rId4"/>
                      <a:stretch>
                        <a:fillRect/>
                      </a:stretch>
                    </p:blipFill>
                    <p:spPr>
                      <a:xfrm>
                        <a:off x="192694" y="123393"/>
                        <a:ext cx="6096000" cy="2703513"/>
                      </a:xfrm>
                      <a:prstGeom prst="rect">
                        <a:avLst/>
                      </a:prstGeom>
                    </p:spPr>
                  </p:pic>
                </p:oleObj>
              </mc:Fallback>
            </mc:AlternateContent>
          </a:graphicData>
        </a:graphic>
      </p:graphicFrame>
      <p:sp>
        <p:nvSpPr>
          <p:cNvPr id="5" name="Balão de Fala: Oval 4">
            <a:extLst>
              <a:ext uri="{FF2B5EF4-FFF2-40B4-BE49-F238E27FC236}">
                <a16:creationId xmlns:a16="http://schemas.microsoft.com/office/drawing/2014/main" id="{A88C1908-D141-62F2-60DC-0B4D29BA91CD}"/>
              </a:ext>
            </a:extLst>
          </p:cNvPr>
          <p:cNvSpPr/>
          <p:nvPr/>
        </p:nvSpPr>
        <p:spPr>
          <a:xfrm>
            <a:off x="6473952" y="123393"/>
            <a:ext cx="2604211" cy="2470499"/>
          </a:xfrm>
          <a:prstGeom prst="wedgeEllipseCallou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C00000"/>
                </a:solidFill>
                <a:effectLst/>
                <a:latin typeface="Libertinus Serif"/>
                <a:ea typeface="Calibri" panose="020F0502020204030204" pitchFamily="34" charset="0"/>
                <a:cs typeface="Times New Roman" panose="02020603050405020304" pitchFamily="18" charset="0"/>
              </a:rPr>
              <a:t>With respect to the validation process, the software will allow lexicographers to choose from three phases (traffic lights phases), indicating to users the status of the entries or collocations.</a:t>
            </a:r>
            <a:endParaRPr lang="pt-BR" dirty="0">
              <a:solidFill>
                <a:srgbClr val="C00000"/>
              </a:solidFill>
            </a:endParaRPr>
          </a:p>
        </p:txBody>
      </p:sp>
      <p:graphicFrame>
        <p:nvGraphicFramePr>
          <p:cNvPr id="6" name="Objeto 5">
            <a:extLst>
              <a:ext uri="{FF2B5EF4-FFF2-40B4-BE49-F238E27FC236}">
                <a16:creationId xmlns:a16="http://schemas.microsoft.com/office/drawing/2014/main" id="{27C5598C-04F9-F7C7-A3EE-F8C5F3FDFC22}"/>
              </a:ext>
            </a:extLst>
          </p:cNvPr>
          <p:cNvGraphicFramePr>
            <a:graphicFrameLocks noChangeAspect="1"/>
          </p:cNvGraphicFramePr>
          <p:nvPr/>
        </p:nvGraphicFramePr>
        <p:xfrm>
          <a:off x="280194" y="3065640"/>
          <a:ext cx="443144" cy="426949"/>
        </p:xfrm>
        <a:graphic>
          <a:graphicData uri="http://schemas.openxmlformats.org/presentationml/2006/ole">
            <mc:AlternateContent xmlns:mc="http://schemas.openxmlformats.org/markup-compatibility/2006">
              <mc:Choice xmlns:v="urn:schemas-microsoft-com:vml" Requires="v">
                <p:oleObj spid="_x0000_s13315" name="Bitmap Image" r:id="rId5" imgW="955440" imgH="921240" progId="PBrush">
                  <p:embed/>
                </p:oleObj>
              </mc:Choice>
              <mc:Fallback>
                <p:oleObj name="Bitmap Image" r:id="rId5" imgW="955440" imgH="921240" progId="PBrush">
                  <p:embed/>
                  <p:pic>
                    <p:nvPicPr>
                      <p:cNvPr id="6" name="Objeto 5">
                        <a:extLst>
                          <a:ext uri="{FF2B5EF4-FFF2-40B4-BE49-F238E27FC236}">
                            <a16:creationId xmlns:a16="http://schemas.microsoft.com/office/drawing/2014/main" id="{27C5598C-04F9-F7C7-A3EE-F8C5F3FDFC22}"/>
                          </a:ext>
                        </a:extLst>
                      </p:cNvPr>
                      <p:cNvPicPr/>
                      <p:nvPr/>
                    </p:nvPicPr>
                    <p:blipFill>
                      <a:blip r:embed="rId6"/>
                      <a:stretch>
                        <a:fillRect/>
                      </a:stretch>
                    </p:blipFill>
                    <p:spPr>
                      <a:xfrm>
                        <a:off x="280194" y="3065640"/>
                        <a:ext cx="443144" cy="426949"/>
                      </a:xfrm>
                      <a:prstGeom prst="rect">
                        <a:avLst/>
                      </a:prstGeom>
                    </p:spPr>
                  </p:pic>
                </p:oleObj>
              </mc:Fallback>
            </mc:AlternateContent>
          </a:graphicData>
        </a:graphic>
      </p:graphicFrame>
      <p:graphicFrame>
        <p:nvGraphicFramePr>
          <p:cNvPr id="7" name="Objeto 6">
            <a:extLst>
              <a:ext uri="{FF2B5EF4-FFF2-40B4-BE49-F238E27FC236}">
                <a16:creationId xmlns:a16="http://schemas.microsoft.com/office/drawing/2014/main" id="{7C465A80-1136-42A2-BF41-A72B5CD13E76}"/>
              </a:ext>
            </a:extLst>
          </p:cNvPr>
          <p:cNvGraphicFramePr>
            <a:graphicFrameLocks noChangeAspect="1"/>
          </p:cNvGraphicFramePr>
          <p:nvPr/>
        </p:nvGraphicFramePr>
        <p:xfrm>
          <a:off x="280194" y="3731323"/>
          <a:ext cx="426949" cy="426949"/>
        </p:xfrm>
        <a:graphic>
          <a:graphicData uri="http://schemas.openxmlformats.org/presentationml/2006/ole">
            <mc:AlternateContent xmlns:mc="http://schemas.openxmlformats.org/markup-compatibility/2006">
              <mc:Choice xmlns:v="urn:schemas-microsoft-com:vml" Requires="v">
                <p:oleObj spid="_x0000_s13316" name="Bitmap Image" r:id="rId7" imgW="1139760" imgH="1139760" progId="PBrush">
                  <p:embed/>
                </p:oleObj>
              </mc:Choice>
              <mc:Fallback>
                <p:oleObj name="Bitmap Image" r:id="rId7" imgW="1139760" imgH="1139760" progId="PBrush">
                  <p:embed/>
                  <p:pic>
                    <p:nvPicPr>
                      <p:cNvPr id="7" name="Objeto 6">
                        <a:extLst>
                          <a:ext uri="{FF2B5EF4-FFF2-40B4-BE49-F238E27FC236}">
                            <a16:creationId xmlns:a16="http://schemas.microsoft.com/office/drawing/2014/main" id="{7C465A80-1136-42A2-BF41-A72B5CD13E76}"/>
                          </a:ext>
                        </a:extLst>
                      </p:cNvPr>
                      <p:cNvPicPr/>
                      <p:nvPr/>
                    </p:nvPicPr>
                    <p:blipFill>
                      <a:blip r:embed="rId8"/>
                      <a:stretch>
                        <a:fillRect/>
                      </a:stretch>
                    </p:blipFill>
                    <p:spPr>
                      <a:xfrm>
                        <a:off x="280194" y="3731323"/>
                        <a:ext cx="426949" cy="426949"/>
                      </a:xfrm>
                      <a:prstGeom prst="rect">
                        <a:avLst/>
                      </a:prstGeom>
                    </p:spPr>
                  </p:pic>
                </p:oleObj>
              </mc:Fallback>
            </mc:AlternateContent>
          </a:graphicData>
        </a:graphic>
      </p:graphicFrame>
      <p:graphicFrame>
        <p:nvGraphicFramePr>
          <p:cNvPr id="8" name="Objeto 7">
            <a:extLst>
              <a:ext uri="{FF2B5EF4-FFF2-40B4-BE49-F238E27FC236}">
                <a16:creationId xmlns:a16="http://schemas.microsoft.com/office/drawing/2014/main" id="{734A8A0F-F9AB-B8BC-7ECF-95BF49641F7A}"/>
              </a:ext>
            </a:extLst>
          </p:cNvPr>
          <p:cNvGraphicFramePr>
            <a:graphicFrameLocks noChangeAspect="1"/>
          </p:cNvGraphicFramePr>
          <p:nvPr/>
        </p:nvGraphicFramePr>
        <p:xfrm>
          <a:off x="280194" y="4454957"/>
          <a:ext cx="426949" cy="426949"/>
        </p:xfrm>
        <a:graphic>
          <a:graphicData uri="http://schemas.openxmlformats.org/presentationml/2006/ole">
            <mc:AlternateContent xmlns:mc="http://schemas.openxmlformats.org/markup-compatibility/2006">
              <mc:Choice xmlns:v="urn:schemas-microsoft-com:vml" Requires="v">
                <p:oleObj spid="_x0000_s13317" name="Bitmap Image" r:id="rId9" imgW="1242000" imgH="1242000" progId="PBrush">
                  <p:embed/>
                </p:oleObj>
              </mc:Choice>
              <mc:Fallback>
                <p:oleObj name="Bitmap Image" r:id="rId9" imgW="1242000" imgH="1242000" progId="PBrush">
                  <p:embed/>
                  <p:pic>
                    <p:nvPicPr>
                      <p:cNvPr id="8" name="Objeto 7">
                        <a:extLst>
                          <a:ext uri="{FF2B5EF4-FFF2-40B4-BE49-F238E27FC236}">
                            <a16:creationId xmlns:a16="http://schemas.microsoft.com/office/drawing/2014/main" id="{734A8A0F-F9AB-B8BC-7ECF-95BF49641F7A}"/>
                          </a:ext>
                        </a:extLst>
                      </p:cNvPr>
                      <p:cNvPicPr/>
                      <p:nvPr/>
                    </p:nvPicPr>
                    <p:blipFill>
                      <a:blip r:embed="rId10"/>
                      <a:stretch>
                        <a:fillRect/>
                      </a:stretch>
                    </p:blipFill>
                    <p:spPr>
                      <a:xfrm>
                        <a:off x="280194" y="4454957"/>
                        <a:ext cx="426949" cy="426949"/>
                      </a:xfrm>
                      <a:prstGeom prst="rect">
                        <a:avLst/>
                      </a:prstGeom>
                    </p:spPr>
                  </p:pic>
                </p:oleObj>
              </mc:Fallback>
            </mc:AlternateContent>
          </a:graphicData>
        </a:graphic>
      </p:graphicFrame>
    </p:spTree>
    <p:extLst>
      <p:ext uri="{BB962C8B-B14F-4D97-AF65-F5344CB8AC3E}">
        <p14:creationId xmlns:p14="http://schemas.microsoft.com/office/powerpoint/2010/main" val="85212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a:extLst>
              <a:ext uri="{FF2B5EF4-FFF2-40B4-BE49-F238E27FC236}">
                <a16:creationId xmlns:a16="http://schemas.microsoft.com/office/drawing/2014/main" id="{5F97D272-62B9-1BA5-D3FE-E879FD80508C}"/>
              </a:ext>
            </a:extLst>
          </p:cNvPr>
          <p:cNvGraphicFramePr>
            <a:graphicFrameLocks noChangeAspect="1"/>
          </p:cNvGraphicFramePr>
          <p:nvPr/>
        </p:nvGraphicFramePr>
        <p:xfrm>
          <a:off x="513861" y="299924"/>
          <a:ext cx="7771823" cy="3460890"/>
        </p:xfrm>
        <a:graphic>
          <a:graphicData uri="http://schemas.openxmlformats.org/presentationml/2006/ole">
            <mc:AlternateContent xmlns:mc="http://schemas.openxmlformats.org/markup-compatibility/2006">
              <mc:Choice xmlns:v="urn:schemas-microsoft-com:vml" Requires="v">
                <p:oleObj spid="_x0000_s14338" name="Bitmap Image" r:id="rId3" imgW="12876840" imgH="5752440" progId="PBrush">
                  <p:embed/>
                </p:oleObj>
              </mc:Choice>
              <mc:Fallback>
                <p:oleObj name="Bitmap Image" r:id="rId3" imgW="12876840" imgH="5752440" progId="PBrush">
                  <p:embed/>
                  <p:pic>
                    <p:nvPicPr>
                      <p:cNvPr id="2" name="Objeto 1">
                        <a:extLst>
                          <a:ext uri="{FF2B5EF4-FFF2-40B4-BE49-F238E27FC236}">
                            <a16:creationId xmlns:a16="http://schemas.microsoft.com/office/drawing/2014/main" id="{5F97D272-62B9-1BA5-D3FE-E879FD80508C}"/>
                          </a:ext>
                        </a:extLst>
                      </p:cNvPr>
                      <p:cNvPicPr/>
                      <p:nvPr/>
                    </p:nvPicPr>
                    <p:blipFill>
                      <a:blip r:embed="rId4"/>
                      <a:stretch>
                        <a:fillRect/>
                      </a:stretch>
                    </p:blipFill>
                    <p:spPr>
                      <a:xfrm>
                        <a:off x="513861" y="299924"/>
                        <a:ext cx="7771823" cy="3460890"/>
                      </a:xfrm>
                      <a:prstGeom prst="rect">
                        <a:avLst/>
                      </a:prstGeom>
                    </p:spPr>
                  </p:pic>
                </p:oleObj>
              </mc:Fallback>
            </mc:AlternateContent>
          </a:graphicData>
        </a:graphic>
      </p:graphicFrame>
    </p:spTree>
    <p:extLst>
      <p:ext uri="{BB962C8B-B14F-4D97-AF65-F5344CB8AC3E}">
        <p14:creationId xmlns:p14="http://schemas.microsoft.com/office/powerpoint/2010/main" val="41808805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a:extLst>
              <a:ext uri="{FF2B5EF4-FFF2-40B4-BE49-F238E27FC236}">
                <a16:creationId xmlns:a16="http://schemas.microsoft.com/office/drawing/2014/main" id="{704BAD13-D303-0814-8E0D-8A6A3DDA64F4}"/>
              </a:ext>
            </a:extLst>
          </p:cNvPr>
          <p:cNvGraphicFramePr>
            <a:graphicFrameLocks noChangeAspect="1"/>
          </p:cNvGraphicFramePr>
          <p:nvPr/>
        </p:nvGraphicFramePr>
        <p:xfrm>
          <a:off x="376517" y="241402"/>
          <a:ext cx="8294271" cy="3745382"/>
        </p:xfrm>
        <a:graphic>
          <a:graphicData uri="http://schemas.openxmlformats.org/presentationml/2006/ole">
            <mc:AlternateContent xmlns:mc="http://schemas.openxmlformats.org/markup-compatibility/2006">
              <mc:Choice xmlns:v="urn:schemas-microsoft-com:vml" Requires="v">
                <p:oleObj spid="_x0000_s15362" name="Bitmap Image" r:id="rId3" imgW="12944880" imgH="5861880" progId="PBrush">
                  <p:embed/>
                </p:oleObj>
              </mc:Choice>
              <mc:Fallback>
                <p:oleObj name="Bitmap Image" r:id="rId3" imgW="12944880" imgH="5861880" progId="PBrush">
                  <p:embed/>
                  <p:pic>
                    <p:nvPicPr>
                      <p:cNvPr id="2" name="Objeto 1">
                        <a:extLst>
                          <a:ext uri="{FF2B5EF4-FFF2-40B4-BE49-F238E27FC236}">
                            <a16:creationId xmlns:a16="http://schemas.microsoft.com/office/drawing/2014/main" id="{704BAD13-D303-0814-8E0D-8A6A3DDA64F4}"/>
                          </a:ext>
                        </a:extLst>
                      </p:cNvPr>
                      <p:cNvPicPr/>
                      <p:nvPr/>
                    </p:nvPicPr>
                    <p:blipFill>
                      <a:blip r:embed="rId4"/>
                      <a:stretch>
                        <a:fillRect/>
                      </a:stretch>
                    </p:blipFill>
                    <p:spPr>
                      <a:xfrm>
                        <a:off x="376517" y="241402"/>
                        <a:ext cx="8294271" cy="3745382"/>
                      </a:xfrm>
                      <a:prstGeom prst="rect">
                        <a:avLst/>
                      </a:prstGeom>
                    </p:spPr>
                  </p:pic>
                </p:oleObj>
              </mc:Fallback>
            </mc:AlternateContent>
          </a:graphicData>
        </a:graphic>
      </p:graphicFrame>
    </p:spTree>
    <p:extLst>
      <p:ext uri="{BB962C8B-B14F-4D97-AF65-F5344CB8AC3E}">
        <p14:creationId xmlns:p14="http://schemas.microsoft.com/office/powerpoint/2010/main" val="17489962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a:extLst>
              <a:ext uri="{FF2B5EF4-FFF2-40B4-BE49-F238E27FC236}">
                <a16:creationId xmlns:a16="http://schemas.microsoft.com/office/drawing/2014/main" id="{BF510E6A-3AE0-5FF9-EF5C-B923725489C9}"/>
              </a:ext>
            </a:extLst>
          </p:cNvPr>
          <p:cNvGraphicFramePr>
            <a:graphicFrameLocks noChangeAspect="1"/>
          </p:cNvGraphicFramePr>
          <p:nvPr/>
        </p:nvGraphicFramePr>
        <p:xfrm>
          <a:off x="1941513" y="539750"/>
          <a:ext cx="5260975" cy="4064000"/>
        </p:xfrm>
        <a:graphic>
          <a:graphicData uri="http://schemas.openxmlformats.org/presentationml/2006/ole">
            <mc:AlternateContent xmlns:mc="http://schemas.openxmlformats.org/markup-compatibility/2006">
              <mc:Choice xmlns:v="urn:schemas-microsoft-com:vml" Requires="v">
                <p:oleObj spid="_x0000_s16386" name="Bitmap Image" r:id="rId3" imgW="7458480" imgH="5779800" progId="PBrush">
                  <p:embed/>
                </p:oleObj>
              </mc:Choice>
              <mc:Fallback>
                <p:oleObj name="Bitmap Image" r:id="rId3" imgW="7458480" imgH="5779800" progId="PBrush">
                  <p:embed/>
                  <p:pic>
                    <p:nvPicPr>
                      <p:cNvPr id="2" name="Objeto 1">
                        <a:extLst>
                          <a:ext uri="{FF2B5EF4-FFF2-40B4-BE49-F238E27FC236}">
                            <a16:creationId xmlns:a16="http://schemas.microsoft.com/office/drawing/2014/main" id="{BF510E6A-3AE0-5FF9-EF5C-B923725489C9}"/>
                          </a:ext>
                        </a:extLst>
                      </p:cNvPr>
                      <p:cNvPicPr/>
                      <p:nvPr/>
                    </p:nvPicPr>
                    <p:blipFill>
                      <a:blip r:embed="rId4"/>
                      <a:stretch>
                        <a:fillRect/>
                      </a:stretch>
                    </p:blipFill>
                    <p:spPr>
                      <a:xfrm>
                        <a:off x="1941513" y="539750"/>
                        <a:ext cx="5260975" cy="4064000"/>
                      </a:xfrm>
                      <a:prstGeom prst="rect">
                        <a:avLst/>
                      </a:prstGeom>
                    </p:spPr>
                  </p:pic>
                </p:oleObj>
              </mc:Fallback>
            </mc:AlternateContent>
          </a:graphicData>
        </a:graphic>
      </p:graphicFrame>
    </p:spTree>
    <p:extLst>
      <p:ext uri="{BB962C8B-B14F-4D97-AF65-F5344CB8AC3E}">
        <p14:creationId xmlns:p14="http://schemas.microsoft.com/office/powerpoint/2010/main" val="35438569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a:extLst>
              <a:ext uri="{FF2B5EF4-FFF2-40B4-BE49-F238E27FC236}">
                <a16:creationId xmlns:a16="http://schemas.microsoft.com/office/drawing/2014/main" id="{AE714D14-D39D-E464-3847-01E9EB3C294F}"/>
              </a:ext>
            </a:extLst>
          </p:cNvPr>
          <p:cNvGraphicFramePr>
            <a:graphicFrameLocks noChangeAspect="1"/>
          </p:cNvGraphicFramePr>
          <p:nvPr/>
        </p:nvGraphicFramePr>
        <p:xfrm>
          <a:off x="952500" y="201613"/>
          <a:ext cx="7240588" cy="4741862"/>
        </p:xfrm>
        <a:graphic>
          <a:graphicData uri="http://schemas.openxmlformats.org/presentationml/2006/ole">
            <mc:AlternateContent xmlns:mc="http://schemas.openxmlformats.org/markup-compatibility/2006">
              <mc:Choice xmlns:v="urn:schemas-microsoft-com:vml" Requires="v">
                <p:oleObj spid="_x0000_s17410" name="Bitmap Image" r:id="rId3" imgW="7239960" imgH="4742640" progId="PBrush">
                  <p:embed/>
                </p:oleObj>
              </mc:Choice>
              <mc:Fallback>
                <p:oleObj name="Bitmap Image" r:id="rId3" imgW="7239960" imgH="4742640" progId="PBrush">
                  <p:embed/>
                  <p:pic>
                    <p:nvPicPr>
                      <p:cNvPr id="2" name="Objeto 1">
                        <a:extLst>
                          <a:ext uri="{FF2B5EF4-FFF2-40B4-BE49-F238E27FC236}">
                            <a16:creationId xmlns:a16="http://schemas.microsoft.com/office/drawing/2014/main" id="{AE714D14-D39D-E464-3847-01E9EB3C294F}"/>
                          </a:ext>
                        </a:extLst>
                      </p:cNvPr>
                      <p:cNvPicPr/>
                      <p:nvPr/>
                    </p:nvPicPr>
                    <p:blipFill>
                      <a:blip r:embed="rId4"/>
                      <a:stretch>
                        <a:fillRect/>
                      </a:stretch>
                    </p:blipFill>
                    <p:spPr>
                      <a:xfrm>
                        <a:off x="952500" y="201613"/>
                        <a:ext cx="7240588" cy="4741862"/>
                      </a:xfrm>
                      <a:prstGeom prst="rect">
                        <a:avLst/>
                      </a:prstGeom>
                    </p:spPr>
                  </p:pic>
                </p:oleObj>
              </mc:Fallback>
            </mc:AlternateContent>
          </a:graphicData>
        </a:graphic>
      </p:graphicFrame>
    </p:spTree>
    <p:extLst>
      <p:ext uri="{BB962C8B-B14F-4D97-AF65-F5344CB8AC3E}">
        <p14:creationId xmlns:p14="http://schemas.microsoft.com/office/powerpoint/2010/main" val="26093701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a:extLst>
              <a:ext uri="{FF2B5EF4-FFF2-40B4-BE49-F238E27FC236}">
                <a16:creationId xmlns:a16="http://schemas.microsoft.com/office/drawing/2014/main" id="{0C0D2EF9-E86E-9FEC-E9A1-691D9BBBDE15}"/>
              </a:ext>
            </a:extLst>
          </p:cNvPr>
          <p:cNvGraphicFramePr>
            <a:graphicFrameLocks noChangeAspect="1"/>
          </p:cNvGraphicFramePr>
          <p:nvPr/>
        </p:nvGraphicFramePr>
        <p:xfrm>
          <a:off x="2663825" y="365125"/>
          <a:ext cx="3814763" cy="4414838"/>
        </p:xfrm>
        <a:graphic>
          <a:graphicData uri="http://schemas.openxmlformats.org/presentationml/2006/ole">
            <mc:AlternateContent xmlns:mc="http://schemas.openxmlformats.org/markup-compatibility/2006">
              <mc:Choice xmlns:v="urn:schemas-microsoft-com:vml" Requires="v">
                <p:oleObj spid="_x0000_s18434" name="Bitmap Image" r:id="rId3" imgW="3814560" imgH="4415040" progId="PBrush">
                  <p:embed/>
                </p:oleObj>
              </mc:Choice>
              <mc:Fallback>
                <p:oleObj name="Bitmap Image" r:id="rId3" imgW="3814560" imgH="4415040" progId="PBrush">
                  <p:embed/>
                  <p:pic>
                    <p:nvPicPr>
                      <p:cNvPr id="2" name="Objeto 1">
                        <a:extLst>
                          <a:ext uri="{FF2B5EF4-FFF2-40B4-BE49-F238E27FC236}">
                            <a16:creationId xmlns:a16="http://schemas.microsoft.com/office/drawing/2014/main" id="{0C0D2EF9-E86E-9FEC-E9A1-691D9BBBDE15}"/>
                          </a:ext>
                        </a:extLst>
                      </p:cNvPr>
                      <p:cNvPicPr/>
                      <p:nvPr/>
                    </p:nvPicPr>
                    <p:blipFill>
                      <a:blip r:embed="rId4"/>
                      <a:stretch>
                        <a:fillRect/>
                      </a:stretch>
                    </p:blipFill>
                    <p:spPr>
                      <a:xfrm>
                        <a:off x="2663825" y="365125"/>
                        <a:ext cx="3814763" cy="4414838"/>
                      </a:xfrm>
                      <a:prstGeom prst="rect">
                        <a:avLst/>
                      </a:prstGeom>
                    </p:spPr>
                  </p:pic>
                </p:oleObj>
              </mc:Fallback>
            </mc:AlternateContent>
          </a:graphicData>
        </a:graphic>
      </p:graphicFrame>
    </p:spTree>
    <p:extLst>
      <p:ext uri="{BB962C8B-B14F-4D97-AF65-F5344CB8AC3E}">
        <p14:creationId xmlns:p14="http://schemas.microsoft.com/office/powerpoint/2010/main" val="14066816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o 2">
            <a:extLst>
              <a:ext uri="{FF2B5EF4-FFF2-40B4-BE49-F238E27FC236}">
                <a16:creationId xmlns:a16="http://schemas.microsoft.com/office/drawing/2014/main" id="{ABB92F37-F335-077A-B4BE-3E94E1961333}"/>
              </a:ext>
            </a:extLst>
          </p:cNvPr>
          <p:cNvGraphicFramePr>
            <a:graphicFrameLocks noChangeAspect="1"/>
          </p:cNvGraphicFramePr>
          <p:nvPr/>
        </p:nvGraphicFramePr>
        <p:xfrm>
          <a:off x="-6917" y="171577"/>
          <a:ext cx="8988649" cy="3646957"/>
        </p:xfrm>
        <a:graphic>
          <a:graphicData uri="http://schemas.openxmlformats.org/presentationml/2006/ole">
            <mc:AlternateContent xmlns:mc="http://schemas.openxmlformats.org/markup-compatibility/2006">
              <mc:Choice xmlns:v="urn:schemas-microsoft-com:vml" Requires="v">
                <p:oleObj spid="_x0000_s19458" name="Bitmap Image" r:id="rId3" imgW="12863160" imgH="5234040" progId="PBrush">
                  <p:embed/>
                </p:oleObj>
              </mc:Choice>
              <mc:Fallback>
                <p:oleObj name="Bitmap Image" r:id="rId3" imgW="12863160" imgH="5234040" progId="PBrush">
                  <p:embed/>
                  <p:pic>
                    <p:nvPicPr>
                      <p:cNvPr id="3" name="Objeto 2">
                        <a:extLst>
                          <a:ext uri="{FF2B5EF4-FFF2-40B4-BE49-F238E27FC236}">
                            <a16:creationId xmlns:a16="http://schemas.microsoft.com/office/drawing/2014/main" id="{ABB92F37-F335-077A-B4BE-3E94E1961333}"/>
                          </a:ext>
                        </a:extLst>
                      </p:cNvPr>
                      <p:cNvPicPr/>
                      <p:nvPr/>
                    </p:nvPicPr>
                    <p:blipFill>
                      <a:blip r:embed="rId4"/>
                      <a:stretch>
                        <a:fillRect/>
                      </a:stretch>
                    </p:blipFill>
                    <p:spPr>
                      <a:xfrm>
                        <a:off x="-6917" y="171577"/>
                        <a:ext cx="8988649" cy="3646957"/>
                      </a:xfrm>
                      <a:prstGeom prst="rect">
                        <a:avLst/>
                      </a:prstGeom>
                    </p:spPr>
                  </p:pic>
                </p:oleObj>
              </mc:Fallback>
            </mc:AlternateContent>
          </a:graphicData>
        </a:graphic>
      </p:graphicFrame>
    </p:spTree>
    <p:extLst>
      <p:ext uri="{BB962C8B-B14F-4D97-AF65-F5344CB8AC3E}">
        <p14:creationId xmlns:p14="http://schemas.microsoft.com/office/powerpoint/2010/main" val="32651332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a:extLst>
              <a:ext uri="{FF2B5EF4-FFF2-40B4-BE49-F238E27FC236}">
                <a16:creationId xmlns:a16="http://schemas.microsoft.com/office/drawing/2014/main" id="{8E836355-E95F-8B0F-AB49-DA0388AD2E02}"/>
              </a:ext>
            </a:extLst>
          </p:cNvPr>
          <p:cNvGraphicFramePr>
            <a:graphicFrameLocks noChangeAspect="1"/>
          </p:cNvGraphicFramePr>
          <p:nvPr/>
        </p:nvGraphicFramePr>
        <p:xfrm>
          <a:off x="185854" y="134937"/>
          <a:ext cx="6096000" cy="2436813"/>
        </p:xfrm>
        <a:graphic>
          <a:graphicData uri="http://schemas.openxmlformats.org/presentationml/2006/ole">
            <mc:AlternateContent xmlns:mc="http://schemas.openxmlformats.org/markup-compatibility/2006">
              <mc:Choice xmlns:v="urn:schemas-microsoft-com:vml" Requires="v">
                <p:oleObj spid="_x0000_s20482" name="Imagem de Bitmap" r:id="rId3" imgW="12822120" imgH="5138280" progId="Paint.Picture">
                  <p:embed/>
                </p:oleObj>
              </mc:Choice>
              <mc:Fallback>
                <p:oleObj name="Imagem de Bitmap" r:id="rId3" imgW="12822120" imgH="5138280" progId="Paint.Picture">
                  <p:embed/>
                  <p:pic>
                    <p:nvPicPr>
                      <p:cNvPr id="4" name="Objeto 3">
                        <a:extLst>
                          <a:ext uri="{FF2B5EF4-FFF2-40B4-BE49-F238E27FC236}">
                            <a16:creationId xmlns:a16="http://schemas.microsoft.com/office/drawing/2014/main" id="{8E836355-E95F-8B0F-AB49-DA0388AD2E02}"/>
                          </a:ext>
                        </a:extLst>
                      </p:cNvPr>
                      <p:cNvPicPr/>
                      <p:nvPr/>
                    </p:nvPicPr>
                    <p:blipFill>
                      <a:blip r:embed="rId4"/>
                      <a:stretch>
                        <a:fillRect/>
                      </a:stretch>
                    </p:blipFill>
                    <p:spPr>
                      <a:xfrm>
                        <a:off x="185854" y="134937"/>
                        <a:ext cx="6096000" cy="2436813"/>
                      </a:xfrm>
                      <a:prstGeom prst="rect">
                        <a:avLst/>
                      </a:prstGeom>
                    </p:spPr>
                  </p:pic>
                </p:oleObj>
              </mc:Fallback>
            </mc:AlternateContent>
          </a:graphicData>
        </a:graphic>
      </p:graphicFrame>
      <p:graphicFrame>
        <p:nvGraphicFramePr>
          <p:cNvPr id="5" name="Objeto 4">
            <a:extLst>
              <a:ext uri="{FF2B5EF4-FFF2-40B4-BE49-F238E27FC236}">
                <a16:creationId xmlns:a16="http://schemas.microsoft.com/office/drawing/2014/main" id="{FAC6CBEE-9BCA-2D4B-F946-535A5794B890}"/>
              </a:ext>
            </a:extLst>
          </p:cNvPr>
          <p:cNvGraphicFramePr>
            <a:graphicFrameLocks noChangeAspect="1"/>
          </p:cNvGraphicFramePr>
          <p:nvPr/>
        </p:nvGraphicFramePr>
        <p:xfrm>
          <a:off x="2616820" y="2720278"/>
          <a:ext cx="6096000" cy="2349500"/>
        </p:xfrm>
        <a:graphic>
          <a:graphicData uri="http://schemas.openxmlformats.org/presentationml/2006/ole">
            <mc:AlternateContent xmlns:mc="http://schemas.openxmlformats.org/markup-compatibility/2006">
              <mc:Choice xmlns:v="urn:schemas-microsoft-com:vml" Requires="v">
                <p:oleObj spid="_x0000_s20483" name="Imagem de Bitmap" r:id="rId5" imgW="12699360" imgH="4906440" progId="Paint.Picture">
                  <p:embed/>
                </p:oleObj>
              </mc:Choice>
              <mc:Fallback>
                <p:oleObj name="Imagem de Bitmap" r:id="rId5" imgW="12699360" imgH="4906440" progId="Paint.Picture">
                  <p:embed/>
                  <p:pic>
                    <p:nvPicPr>
                      <p:cNvPr id="5" name="Objeto 4">
                        <a:extLst>
                          <a:ext uri="{FF2B5EF4-FFF2-40B4-BE49-F238E27FC236}">
                            <a16:creationId xmlns:a16="http://schemas.microsoft.com/office/drawing/2014/main" id="{FAC6CBEE-9BCA-2D4B-F946-535A5794B890}"/>
                          </a:ext>
                        </a:extLst>
                      </p:cNvPr>
                      <p:cNvPicPr/>
                      <p:nvPr/>
                    </p:nvPicPr>
                    <p:blipFill>
                      <a:blip r:embed="rId6"/>
                      <a:stretch>
                        <a:fillRect/>
                      </a:stretch>
                    </p:blipFill>
                    <p:spPr>
                      <a:xfrm>
                        <a:off x="2616820" y="2720278"/>
                        <a:ext cx="6096000" cy="2349500"/>
                      </a:xfrm>
                      <a:prstGeom prst="rect">
                        <a:avLst/>
                      </a:prstGeom>
                    </p:spPr>
                  </p:pic>
                </p:oleObj>
              </mc:Fallback>
            </mc:AlternateContent>
          </a:graphicData>
        </a:graphic>
      </p:graphicFrame>
      <p:graphicFrame>
        <p:nvGraphicFramePr>
          <p:cNvPr id="6" name="Objeto 5">
            <a:extLst>
              <a:ext uri="{FF2B5EF4-FFF2-40B4-BE49-F238E27FC236}">
                <a16:creationId xmlns:a16="http://schemas.microsoft.com/office/drawing/2014/main" id="{33D272EC-064E-6B8F-71ED-D847E66B455E}"/>
              </a:ext>
            </a:extLst>
          </p:cNvPr>
          <p:cNvGraphicFramePr>
            <a:graphicFrameLocks noChangeAspect="1"/>
          </p:cNvGraphicFramePr>
          <p:nvPr/>
        </p:nvGraphicFramePr>
        <p:xfrm>
          <a:off x="3048000" y="198089"/>
          <a:ext cx="6096000" cy="2447925"/>
        </p:xfrm>
        <a:graphic>
          <a:graphicData uri="http://schemas.openxmlformats.org/presentationml/2006/ole">
            <mc:AlternateContent xmlns:mc="http://schemas.openxmlformats.org/markup-compatibility/2006">
              <mc:Choice xmlns:v="urn:schemas-microsoft-com:vml" Requires="v">
                <p:oleObj spid="_x0000_s20484" name="Imagem de Bitmap" r:id="rId7" imgW="12658320" imgH="5097600" progId="Paint.Picture">
                  <p:embed/>
                </p:oleObj>
              </mc:Choice>
              <mc:Fallback>
                <p:oleObj name="Imagem de Bitmap" r:id="rId7" imgW="12658320" imgH="5097600" progId="Paint.Picture">
                  <p:embed/>
                  <p:pic>
                    <p:nvPicPr>
                      <p:cNvPr id="6" name="Objeto 5">
                        <a:extLst>
                          <a:ext uri="{FF2B5EF4-FFF2-40B4-BE49-F238E27FC236}">
                            <a16:creationId xmlns:a16="http://schemas.microsoft.com/office/drawing/2014/main" id="{33D272EC-064E-6B8F-71ED-D847E66B455E}"/>
                          </a:ext>
                        </a:extLst>
                      </p:cNvPr>
                      <p:cNvPicPr/>
                      <p:nvPr/>
                    </p:nvPicPr>
                    <p:blipFill>
                      <a:blip r:embed="rId8"/>
                      <a:stretch>
                        <a:fillRect/>
                      </a:stretch>
                    </p:blipFill>
                    <p:spPr>
                      <a:xfrm>
                        <a:off x="3048000" y="198089"/>
                        <a:ext cx="6096000" cy="2447925"/>
                      </a:xfrm>
                      <a:prstGeom prst="rect">
                        <a:avLst/>
                      </a:prstGeom>
                    </p:spPr>
                  </p:pic>
                </p:oleObj>
              </mc:Fallback>
            </mc:AlternateContent>
          </a:graphicData>
        </a:graphic>
      </p:graphicFrame>
    </p:spTree>
    <p:extLst>
      <p:ext uri="{BB962C8B-B14F-4D97-AF65-F5344CB8AC3E}">
        <p14:creationId xmlns:p14="http://schemas.microsoft.com/office/powerpoint/2010/main" val="257676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grpSp>
        <p:nvGrpSpPr>
          <p:cNvPr id="93" name="Google Shape;745;p21">
            <a:extLst>
              <a:ext uri="{FF2B5EF4-FFF2-40B4-BE49-F238E27FC236}">
                <a16:creationId xmlns:a16="http://schemas.microsoft.com/office/drawing/2014/main" id="{F5E11D40-2546-2130-6BBC-DC7A7FEBF4A5}"/>
              </a:ext>
            </a:extLst>
          </p:cNvPr>
          <p:cNvGrpSpPr/>
          <p:nvPr/>
        </p:nvGrpSpPr>
        <p:grpSpPr>
          <a:xfrm>
            <a:off x="3021995" y="1377686"/>
            <a:ext cx="3476642" cy="3642595"/>
            <a:chOff x="4950718" y="1187772"/>
            <a:chExt cx="3383923" cy="3545450"/>
          </a:xfrm>
        </p:grpSpPr>
        <p:sp>
          <p:nvSpPr>
            <p:cNvPr id="94" name="Google Shape;746;p21">
              <a:extLst>
                <a:ext uri="{FF2B5EF4-FFF2-40B4-BE49-F238E27FC236}">
                  <a16:creationId xmlns:a16="http://schemas.microsoft.com/office/drawing/2014/main" id="{D772F7EB-DD3D-7AC4-60C2-55397BB9A75F}"/>
                </a:ext>
              </a:extLst>
            </p:cNvPr>
            <p:cNvSpPr/>
            <p:nvPr/>
          </p:nvSpPr>
          <p:spPr>
            <a:xfrm>
              <a:off x="8039446" y="4439810"/>
              <a:ext cx="135250" cy="135889"/>
            </a:xfrm>
            <a:custGeom>
              <a:avLst/>
              <a:gdLst/>
              <a:ahLst/>
              <a:cxnLst/>
              <a:rect l="l" t="t" r="r" b="b"/>
              <a:pathLst>
                <a:path w="4020" h="4039" fill="none" extrusionOk="0">
                  <a:moveTo>
                    <a:pt x="4019" y="2009"/>
                  </a:moveTo>
                  <a:cubicBezTo>
                    <a:pt x="4019" y="3123"/>
                    <a:pt x="3124" y="4038"/>
                    <a:pt x="2010" y="4038"/>
                  </a:cubicBezTo>
                  <a:cubicBezTo>
                    <a:pt x="896" y="4038"/>
                    <a:pt x="1" y="3123"/>
                    <a:pt x="1" y="2009"/>
                  </a:cubicBezTo>
                  <a:cubicBezTo>
                    <a:pt x="1" y="895"/>
                    <a:pt x="896" y="0"/>
                    <a:pt x="2010" y="0"/>
                  </a:cubicBezTo>
                  <a:cubicBezTo>
                    <a:pt x="3124" y="0"/>
                    <a:pt x="4019" y="895"/>
                    <a:pt x="4019" y="2009"/>
                  </a:cubicBezTo>
                  <a:close/>
                </a:path>
              </a:pathLst>
            </a:custGeom>
            <a:noFill/>
            <a:ln w="18900" cap="flat" cmpd="sng">
              <a:solidFill>
                <a:srgbClr val="43478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47;p21">
              <a:extLst>
                <a:ext uri="{FF2B5EF4-FFF2-40B4-BE49-F238E27FC236}">
                  <a16:creationId xmlns:a16="http://schemas.microsoft.com/office/drawing/2014/main" id="{0E0729FA-4BA7-4433-74AC-28B1D603B19C}"/>
                </a:ext>
              </a:extLst>
            </p:cNvPr>
            <p:cNvSpPr/>
            <p:nvPr/>
          </p:nvSpPr>
          <p:spPr>
            <a:xfrm>
              <a:off x="7043571" y="1429373"/>
              <a:ext cx="34" cy="166035"/>
            </a:xfrm>
            <a:custGeom>
              <a:avLst/>
              <a:gdLst/>
              <a:ahLst/>
              <a:cxnLst/>
              <a:rect l="l" t="t" r="r" b="b"/>
              <a:pathLst>
                <a:path w="1" h="4935" fill="none" extrusionOk="0">
                  <a:moveTo>
                    <a:pt x="0" y="1"/>
                  </a:moveTo>
                  <a:lnTo>
                    <a:pt x="0" y="4934"/>
                  </a:lnTo>
                </a:path>
              </a:pathLst>
            </a:custGeom>
            <a:noFill/>
            <a:ln w="18900" cap="rnd" cmpd="sng">
              <a:solidFill>
                <a:srgbClr val="43478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48;p21">
              <a:extLst>
                <a:ext uri="{FF2B5EF4-FFF2-40B4-BE49-F238E27FC236}">
                  <a16:creationId xmlns:a16="http://schemas.microsoft.com/office/drawing/2014/main" id="{96C3FBB2-967D-85E6-744E-A73DCE3953C4}"/>
                </a:ext>
              </a:extLst>
            </p:cNvPr>
            <p:cNvSpPr/>
            <p:nvPr/>
          </p:nvSpPr>
          <p:spPr>
            <a:xfrm>
              <a:off x="6961243" y="1512374"/>
              <a:ext cx="165362" cy="34"/>
            </a:xfrm>
            <a:custGeom>
              <a:avLst/>
              <a:gdLst/>
              <a:ahLst/>
              <a:cxnLst/>
              <a:rect l="l" t="t" r="r" b="b"/>
              <a:pathLst>
                <a:path w="4915" h="1" fill="none" extrusionOk="0">
                  <a:moveTo>
                    <a:pt x="4914" y="0"/>
                  </a:moveTo>
                  <a:lnTo>
                    <a:pt x="1" y="0"/>
                  </a:lnTo>
                </a:path>
              </a:pathLst>
            </a:custGeom>
            <a:noFill/>
            <a:ln w="18900" cap="rnd" cmpd="sng">
              <a:solidFill>
                <a:srgbClr val="43478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49;p21">
              <a:extLst>
                <a:ext uri="{FF2B5EF4-FFF2-40B4-BE49-F238E27FC236}">
                  <a16:creationId xmlns:a16="http://schemas.microsoft.com/office/drawing/2014/main" id="{05004EAA-7527-EBF8-ACBE-DB6801495D88}"/>
                </a:ext>
              </a:extLst>
            </p:cNvPr>
            <p:cNvSpPr/>
            <p:nvPr/>
          </p:nvSpPr>
          <p:spPr>
            <a:xfrm>
              <a:off x="5951977" y="4398965"/>
              <a:ext cx="149280" cy="149280"/>
            </a:xfrm>
            <a:custGeom>
              <a:avLst/>
              <a:gdLst/>
              <a:ahLst/>
              <a:cxnLst/>
              <a:rect l="l" t="t" r="r" b="b"/>
              <a:pathLst>
                <a:path w="4437" h="4437" fill="none" extrusionOk="0">
                  <a:moveTo>
                    <a:pt x="2686" y="259"/>
                  </a:moveTo>
                  <a:cubicBezTo>
                    <a:pt x="3760" y="518"/>
                    <a:pt x="4437" y="1592"/>
                    <a:pt x="4178" y="2686"/>
                  </a:cubicBezTo>
                  <a:cubicBezTo>
                    <a:pt x="3939" y="3761"/>
                    <a:pt x="2845" y="4437"/>
                    <a:pt x="1771" y="4178"/>
                  </a:cubicBezTo>
                  <a:cubicBezTo>
                    <a:pt x="677" y="3920"/>
                    <a:pt x="0" y="2845"/>
                    <a:pt x="259" y="1751"/>
                  </a:cubicBezTo>
                  <a:cubicBezTo>
                    <a:pt x="518" y="677"/>
                    <a:pt x="1612" y="1"/>
                    <a:pt x="2686" y="259"/>
                  </a:cubicBezTo>
                  <a:close/>
                </a:path>
              </a:pathLst>
            </a:custGeom>
            <a:noFill/>
            <a:ln w="18400" cap="rnd" cmpd="sng">
              <a:solidFill>
                <a:srgbClr val="43478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50;p21">
              <a:extLst>
                <a:ext uri="{FF2B5EF4-FFF2-40B4-BE49-F238E27FC236}">
                  <a16:creationId xmlns:a16="http://schemas.microsoft.com/office/drawing/2014/main" id="{A2E9072B-F195-9235-0156-261CB3E17BE7}"/>
                </a:ext>
              </a:extLst>
            </p:cNvPr>
            <p:cNvSpPr/>
            <p:nvPr/>
          </p:nvSpPr>
          <p:spPr>
            <a:xfrm>
              <a:off x="7955806" y="1594702"/>
              <a:ext cx="149280" cy="148607"/>
            </a:xfrm>
            <a:custGeom>
              <a:avLst/>
              <a:gdLst/>
              <a:ahLst/>
              <a:cxnLst/>
              <a:rect l="l" t="t" r="r" b="b"/>
              <a:pathLst>
                <a:path w="4437" h="4417" fill="none" extrusionOk="0">
                  <a:moveTo>
                    <a:pt x="2666" y="259"/>
                  </a:moveTo>
                  <a:cubicBezTo>
                    <a:pt x="3760" y="498"/>
                    <a:pt x="4436" y="1592"/>
                    <a:pt x="4178" y="2666"/>
                  </a:cubicBezTo>
                  <a:cubicBezTo>
                    <a:pt x="3919" y="3760"/>
                    <a:pt x="2825" y="4416"/>
                    <a:pt x="1751" y="4178"/>
                  </a:cubicBezTo>
                  <a:cubicBezTo>
                    <a:pt x="657" y="3919"/>
                    <a:pt x="0" y="2825"/>
                    <a:pt x="259" y="1751"/>
                  </a:cubicBezTo>
                  <a:cubicBezTo>
                    <a:pt x="497" y="657"/>
                    <a:pt x="1592" y="0"/>
                    <a:pt x="2666" y="259"/>
                  </a:cubicBezTo>
                  <a:close/>
                </a:path>
              </a:pathLst>
            </a:custGeom>
            <a:noFill/>
            <a:ln w="18900" cap="flat" cmpd="sng">
              <a:solidFill>
                <a:srgbClr val="9E6CAA"/>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51;p21">
              <a:extLst>
                <a:ext uri="{FF2B5EF4-FFF2-40B4-BE49-F238E27FC236}">
                  <a16:creationId xmlns:a16="http://schemas.microsoft.com/office/drawing/2014/main" id="{4752F69D-1CFB-0592-6AC0-2C5BE5965228}"/>
                </a:ext>
              </a:extLst>
            </p:cNvPr>
            <p:cNvSpPr/>
            <p:nvPr/>
          </p:nvSpPr>
          <p:spPr>
            <a:xfrm>
              <a:off x="7120549" y="4279831"/>
              <a:ext cx="34" cy="166035"/>
            </a:xfrm>
            <a:custGeom>
              <a:avLst/>
              <a:gdLst/>
              <a:ahLst/>
              <a:cxnLst/>
              <a:rect l="l" t="t" r="r" b="b"/>
              <a:pathLst>
                <a:path w="1" h="4935" fill="none" extrusionOk="0">
                  <a:moveTo>
                    <a:pt x="0" y="1"/>
                  </a:moveTo>
                  <a:lnTo>
                    <a:pt x="0" y="4934"/>
                  </a:lnTo>
                </a:path>
              </a:pathLst>
            </a:custGeom>
            <a:noFill/>
            <a:ln w="18900" cap="flat" cmpd="sng">
              <a:solidFill>
                <a:srgbClr val="9E6CAA"/>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52;p21">
              <a:extLst>
                <a:ext uri="{FF2B5EF4-FFF2-40B4-BE49-F238E27FC236}">
                  <a16:creationId xmlns:a16="http://schemas.microsoft.com/office/drawing/2014/main" id="{D29E1A25-8BD0-46FB-3625-3B79E091D572}"/>
                </a:ext>
              </a:extLst>
            </p:cNvPr>
            <p:cNvSpPr/>
            <p:nvPr/>
          </p:nvSpPr>
          <p:spPr>
            <a:xfrm>
              <a:off x="7038221" y="4362831"/>
              <a:ext cx="166001" cy="34"/>
            </a:xfrm>
            <a:custGeom>
              <a:avLst/>
              <a:gdLst/>
              <a:ahLst/>
              <a:cxnLst/>
              <a:rect l="l" t="t" r="r" b="b"/>
              <a:pathLst>
                <a:path w="4934" h="1" fill="none" extrusionOk="0">
                  <a:moveTo>
                    <a:pt x="4934" y="1"/>
                  </a:moveTo>
                  <a:lnTo>
                    <a:pt x="0" y="1"/>
                  </a:lnTo>
                </a:path>
              </a:pathLst>
            </a:custGeom>
            <a:noFill/>
            <a:ln w="18900" cap="flat" cmpd="sng">
              <a:solidFill>
                <a:srgbClr val="9E6CAA"/>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53;p21">
              <a:extLst>
                <a:ext uri="{FF2B5EF4-FFF2-40B4-BE49-F238E27FC236}">
                  <a16:creationId xmlns:a16="http://schemas.microsoft.com/office/drawing/2014/main" id="{EF1E35E8-C4BE-B268-41B5-7E07095FC605}"/>
                </a:ext>
              </a:extLst>
            </p:cNvPr>
            <p:cNvSpPr/>
            <p:nvPr/>
          </p:nvSpPr>
          <p:spPr>
            <a:xfrm>
              <a:off x="5312800" y="2120093"/>
              <a:ext cx="34" cy="137235"/>
            </a:xfrm>
            <a:custGeom>
              <a:avLst/>
              <a:gdLst/>
              <a:ahLst/>
              <a:cxnLst/>
              <a:rect l="l" t="t" r="r" b="b"/>
              <a:pathLst>
                <a:path w="1" h="4079" fill="none" extrusionOk="0">
                  <a:moveTo>
                    <a:pt x="1" y="0"/>
                  </a:moveTo>
                  <a:lnTo>
                    <a:pt x="1" y="4078"/>
                  </a:lnTo>
                </a:path>
              </a:pathLst>
            </a:custGeom>
            <a:noFill/>
            <a:ln w="18900" cap="rnd" cmpd="sng">
              <a:solidFill>
                <a:srgbClr val="43478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54;p21">
              <a:extLst>
                <a:ext uri="{FF2B5EF4-FFF2-40B4-BE49-F238E27FC236}">
                  <a16:creationId xmlns:a16="http://schemas.microsoft.com/office/drawing/2014/main" id="{96A01048-50B1-9F53-0892-A258BC1A7566}"/>
                </a:ext>
              </a:extLst>
            </p:cNvPr>
            <p:cNvSpPr/>
            <p:nvPr/>
          </p:nvSpPr>
          <p:spPr>
            <a:xfrm>
              <a:off x="5244535" y="2188358"/>
              <a:ext cx="135923" cy="34"/>
            </a:xfrm>
            <a:custGeom>
              <a:avLst/>
              <a:gdLst/>
              <a:ahLst/>
              <a:cxnLst/>
              <a:rect l="l" t="t" r="r" b="b"/>
              <a:pathLst>
                <a:path w="4040" h="1" fill="none" extrusionOk="0">
                  <a:moveTo>
                    <a:pt x="4039" y="0"/>
                  </a:moveTo>
                  <a:lnTo>
                    <a:pt x="1" y="0"/>
                  </a:lnTo>
                </a:path>
              </a:pathLst>
            </a:custGeom>
            <a:noFill/>
            <a:ln w="18900" cap="rnd" cmpd="sng">
              <a:solidFill>
                <a:srgbClr val="43478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55;p21">
              <a:extLst>
                <a:ext uri="{FF2B5EF4-FFF2-40B4-BE49-F238E27FC236}">
                  <a16:creationId xmlns:a16="http://schemas.microsoft.com/office/drawing/2014/main" id="{4EBEC11F-08F1-07CB-25E7-30B1733F537A}"/>
                </a:ext>
              </a:extLst>
            </p:cNvPr>
            <p:cNvSpPr/>
            <p:nvPr/>
          </p:nvSpPr>
          <p:spPr>
            <a:xfrm>
              <a:off x="5048456" y="2749211"/>
              <a:ext cx="135889" cy="135216"/>
            </a:xfrm>
            <a:custGeom>
              <a:avLst/>
              <a:gdLst/>
              <a:ahLst/>
              <a:cxnLst/>
              <a:rect l="l" t="t" r="r" b="b"/>
              <a:pathLst>
                <a:path w="4039" h="4019" fill="none" extrusionOk="0">
                  <a:moveTo>
                    <a:pt x="4039" y="2009"/>
                  </a:moveTo>
                  <a:cubicBezTo>
                    <a:pt x="4039" y="3123"/>
                    <a:pt x="3123" y="4019"/>
                    <a:pt x="2009" y="4019"/>
                  </a:cubicBezTo>
                  <a:cubicBezTo>
                    <a:pt x="915" y="4019"/>
                    <a:pt x="0" y="3123"/>
                    <a:pt x="0" y="2009"/>
                  </a:cubicBezTo>
                  <a:cubicBezTo>
                    <a:pt x="0" y="895"/>
                    <a:pt x="915" y="0"/>
                    <a:pt x="2009" y="0"/>
                  </a:cubicBezTo>
                  <a:cubicBezTo>
                    <a:pt x="3123" y="0"/>
                    <a:pt x="4039" y="895"/>
                    <a:pt x="4039" y="2009"/>
                  </a:cubicBezTo>
                  <a:close/>
                </a:path>
              </a:pathLst>
            </a:custGeom>
            <a:noFill/>
            <a:ln w="18900" cap="flat" cmpd="sng">
              <a:solidFill>
                <a:srgbClr val="9E6CAA"/>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56;p21">
              <a:extLst>
                <a:ext uri="{FF2B5EF4-FFF2-40B4-BE49-F238E27FC236}">
                  <a16:creationId xmlns:a16="http://schemas.microsoft.com/office/drawing/2014/main" id="{F20B9956-09BF-CCB4-B193-9453B52443F9}"/>
                </a:ext>
              </a:extLst>
            </p:cNvPr>
            <p:cNvSpPr/>
            <p:nvPr/>
          </p:nvSpPr>
          <p:spPr>
            <a:xfrm>
              <a:off x="5033719" y="3718978"/>
              <a:ext cx="34" cy="166035"/>
            </a:xfrm>
            <a:custGeom>
              <a:avLst/>
              <a:gdLst/>
              <a:ahLst/>
              <a:cxnLst/>
              <a:rect l="l" t="t" r="r" b="b"/>
              <a:pathLst>
                <a:path w="1" h="4935" fill="none" extrusionOk="0">
                  <a:moveTo>
                    <a:pt x="1" y="1"/>
                  </a:moveTo>
                  <a:lnTo>
                    <a:pt x="1" y="4934"/>
                  </a:lnTo>
                </a:path>
              </a:pathLst>
            </a:custGeom>
            <a:noFill/>
            <a:ln w="18900" cap="flat" cmpd="sng">
              <a:solidFill>
                <a:srgbClr val="9E6CAA"/>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57;p21">
              <a:extLst>
                <a:ext uri="{FF2B5EF4-FFF2-40B4-BE49-F238E27FC236}">
                  <a16:creationId xmlns:a16="http://schemas.microsoft.com/office/drawing/2014/main" id="{D45357DE-1E5C-D4BD-B02D-5369793030F7}"/>
                </a:ext>
              </a:extLst>
            </p:cNvPr>
            <p:cNvSpPr/>
            <p:nvPr/>
          </p:nvSpPr>
          <p:spPr>
            <a:xfrm>
              <a:off x="4950718" y="3802652"/>
              <a:ext cx="165362" cy="34"/>
            </a:xfrm>
            <a:custGeom>
              <a:avLst/>
              <a:gdLst/>
              <a:ahLst/>
              <a:cxnLst/>
              <a:rect l="l" t="t" r="r" b="b"/>
              <a:pathLst>
                <a:path w="4915" h="1" fill="none" extrusionOk="0">
                  <a:moveTo>
                    <a:pt x="4914" y="0"/>
                  </a:moveTo>
                  <a:lnTo>
                    <a:pt x="1" y="0"/>
                  </a:lnTo>
                </a:path>
              </a:pathLst>
            </a:custGeom>
            <a:noFill/>
            <a:ln w="18900" cap="flat" cmpd="sng">
              <a:solidFill>
                <a:srgbClr val="9E6CAA"/>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758;p21">
              <a:extLst>
                <a:ext uri="{FF2B5EF4-FFF2-40B4-BE49-F238E27FC236}">
                  <a16:creationId xmlns:a16="http://schemas.microsoft.com/office/drawing/2014/main" id="{85D69EB9-D494-DB04-95BD-1A692CFE78A3}"/>
                </a:ext>
              </a:extLst>
            </p:cNvPr>
            <p:cNvSpPr/>
            <p:nvPr/>
          </p:nvSpPr>
          <p:spPr>
            <a:xfrm>
              <a:off x="8250935" y="2061182"/>
              <a:ext cx="34" cy="166001"/>
            </a:xfrm>
            <a:custGeom>
              <a:avLst/>
              <a:gdLst/>
              <a:ahLst/>
              <a:cxnLst/>
              <a:rect l="l" t="t" r="r" b="b"/>
              <a:pathLst>
                <a:path w="1" h="4934" fill="none" extrusionOk="0">
                  <a:moveTo>
                    <a:pt x="1" y="0"/>
                  </a:moveTo>
                  <a:lnTo>
                    <a:pt x="1" y="4934"/>
                  </a:lnTo>
                </a:path>
              </a:pathLst>
            </a:custGeom>
            <a:noFill/>
            <a:ln w="18900" cap="rnd" cmpd="sng">
              <a:solidFill>
                <a:srgbClr val="43478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759;p21">
              <a:extLst>
                <a:ext uri="{FF2B5EF4-FFF2-40B4-BE49-F238E27FC236}">
                  <a16:creationId xmlns:a16="http://schemas.microsoft.com/office/drawing/2014/main" id="{1986D64B-CED6-5E7F-2F10-EC6B9E501298}"/>
                </a:ext>
              </a:extLst>
            </p:cNvPr>
            <p:cNvSpPr/>
            <p:nvPr/>
          </p:nvSpPr>
          <p:spPr>
            <a:xfrm>
              <a:off x="8168607" y="2144183"/>
              <a:ext cx="166035" cy="34"/>
            </a:xfrm>
            <a:custGeom>
              <a:avLst/>
              <a:gdLst/>
              <a:ahLst/>
              <a:cxnLst/>
              <a:rect l="l" t="t" r="r" b="b"/>
              <a:pathLst>
                <a:path w="4935" h="1" fill="none" extrusionOk="0">
                  <a:moveTo>
                    <a:pt x="4934" y="0"/>
                  </a:moveTo>
                  <a:lnTo>
                    <a:pt x="1" y="0"/>
                  </a:lnTo>
                </a:path>
              </a:pathLst>
            </a:custGeom>
            <a:noFill/>
            <a:ln w="18900" cap="rnd" cmpd="sng">
              <a:solidFill>
                <a:srgbClr val="43478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760;p21">
              <a:extLst>
                <a:ext uri="{FF2B5EF4-FFF2-40B4-BE49-F238E27FC236}">
                  <a16:creationId xmlns:a16="http://schemas.microsoft.com/office/drawing/2014/main" id="{6B7EC961-D1EC-DC3E-967A-A0CF06CB4130}"/>
                </a:ext>
              </a:extLst>
            </p:cNvPr>
            <p:cNvSpPr/>
            <p:nvPr/>
          </p:nvSpPr>
          <p:spPr>
            <a:xfrm>
              <a:off x="5176271" y="1464868"/>
              <a:ext cx="149280" cy="148607"/>
            </a:xfrm>
            <a:custGeom>
              <a:avLst/>
              <a:gdLst/>
              <a:ahLst/>
              <a:cxnLst/>
              <a:rect l="l" t="t" r="r" b="b"/>
              <a:pathLst>
                <a:path w="4437" h="4417" fill="none" extrusionOk="0">
                  <a:moveTo>
                    <a:pt x="2666" y="239"/>
                  </a:moveTo>
                  <a:cubicBezTo>
                    <a:pt x="3761" y="497"/>
                    <a:pt x="4437" y="1591"/>
                    <a:pt x="4178" y="2666"/>
                  </a:cubicBezTo>
                  <a:cubicBezTo>
                    <a:pt x="3920" y="3760"/>
                    <a:pt x="2826" y="4416"/>
                    <a:pt x="1751" y="4158"/>
                  </a:cubicBezTo>
                  <a:cubicBezTo>
                    <a:pt x="657" y="3919"/>
                    <a:pt x="1" y="2825"/>
                    <a:pt x="259" y="1751"/>
                  </a:cubicBezTo>
                  <a:cubicBezTo>
                    <a:pt x="518" y="657"/>
                    <a:pt x="1592" y="0"/>
                    <a:pt x="2666" y="239"/>
                  </a:cubicBezTo>
                  <a:close/>
                </a:path>
              </a:pathLst>
            </a:custGeom>
            <a:noFill/>
            <a:ln w="18900" cap="flat" cmpd="sng">
              <a:solidFill>
                <a:srgbClr val="9E6CAA"/>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761;p21">
              <a:extLst>
                <a:ext uri="{FF2B5EF4-FFF2-40B4-BE49-F238E27FC236}">
                  <a16:creationId xmlns:a16="http://schemas.microsoft.com/office/drawing/2014/main" id="{E0FD7F9D-89F2-F6FE-5826-B41BBABBE153}"/>
                </a:ext>
              </a:extLst>
            </p:cNvPr>
            <p:cNvSpPr/>
            <p:nvPr/>
          </p:nvSpPr>
          <p:spPr>
            <a:xfrm>
              <a:off x="6252489" y="4293053"/>
              <a:ext cx="341355" cy="361542"/>
            </a:xfrm>
            <a:custGeom>
              <a:avLst/>
              <a:gdLst/>
              <a:ahLst/>
              <a:cxnLst/>
              <a:rect l="l" t="t" r="r" b="b"/>
              <a:pathLst>
                <a:path w="10146" h="10746" extrusionOk="0">
                  <a:moveTo>
                    <a:pt x="5298" y="0"/>
                  </a:moveTo>
                  <a:cubicBezTo>
                    <a:pt x="2308" y="0"/>
                    <a:pt x="0" y="3049"/>
                    <a:pt x="0" y="3049"/>
                  </a:cubicBezTo>
                  <a:lnTo>
                    <a:pt x="1433" y="8679"/>
                  </a:lnTo>
                  <a:cubicBezTo>
                    <a:pt x="1472" y="9216"/>
                    <a:pt x="1810" y="9733"/>
                    <a:pt x="2487" y="10131"/>
                  </a:cubicBezTo>
                  <a:cubicBezTo>
                    <a:pt x="3197" y="10541"/>
                    <a:pt x="4124" y="10745"/>
                    <a:pt x="5050" y="10745"/>
                  </a:cubicBezTo>
                  <a:cubicBezTo>
                    <a:pt x="5964" y="10745"/>
                    <a:pt x="6878" y="10546"/>
                    <a:pt x="7579" y="10151"/>
                  </a:cubicBezTo>
                  <a:cubicBezTo>
                    <a:pt x="8276" y="9753"/>
                    <a:pt x="8634" y="9236"/>
                    <a:pt x="8634" y="8719"/>
                  </a:cubicBezTo>
                  <a:lnTo>
                    <a:pt x="10146" y="3109"/>
                  </a:lnTo>
                  <a:lnTo>
                    <a:pt x="9748" y="2592"/>
                  </a:lnTo>
                  <a:cubicBezTo>
                    <a:pt x="8226" y="660"/>
                    <a:pt x="6688" y="0"/>
                    <a:pt x="5298"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62;p21">
              <a:extLst>
                <a:ext uri="{FF2B5EF4-FFF2-40B4-BE49-F238E27FC236}">
                  <a16:creationId xmlns:a16="http://schemas.microsoft.com/office/drawing/2014/main" id="{77976151-6019-B85A-A91F-013BD0C64195}"/>
                </a:ext>
              </a:extLst>
            </p:cNvPr>
            <p:cNvSpPr/>
            <p:nvPr/>
          </p:nvSpPr>
          <p:spPr>
            <a:xfrm>
              <a:off x="6292627" y="4319329"/>
              <a:ext cx="261719" cy="132559"/>
            </a:xfrm>
            <a:custGeom>
              <a:avLst/>
              <a:gdLst/>
              <a:ahLst/>
              <a:cxnLst/>
              <a:rect l="l" t="t" r="r" b="b"/>
              <a:pathLst>
                <a:path w="7779" h="3940" extrusionOk="0">
                  <a:moveTo>
                    <a:pt x="3900" y="1"/>
                  </a:moveTo>
                  <a:cubicBezTo>
                    <a:pt x="1751" y="1"/>
                    <a:pt x="21" y="876"/>
                    <a:pt x="1" y="1950"/>
                  </a:cubicBezTo>
                  <a:cubicBezTo>
                    <a:pt x="1" y="3044"/>
                    <a:pt x="1731" y="3919"/>
                    <a:pt x="3880" y="3939"/>
                  </a:cubicBezTo>
                  <a:cubicBezTo>
                    <a:pt x="6028" y="3939"/>
                    <a:pt x="7759" y="3064"/>
                    <a:pt x="7759" y="1990"/>
                  </a:cubicBezTo>
                  <a:cubicBezTo>
                    <a:pt x="7779" y="896"/>
                    <a:pt x="6028" y="20"/>
                    <a:pt x="3900" y="1"/>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63;p21">
              <a:extLst>
                <a:ext uri="{FF2B5EF4-FFF2-40B4-BE49-F238E27FC236}">
                  <a16:creationId xmlns:a16="http://schemas.microsoft.com/office/drawing/2014/main" id="{CC486A15-4713-929B-16C4-C311015F4634}"/>
                </a:ext>
              </a:extLst>
            </p:cNvPr>
            <p:cNvSpPr/>
            <p:nvPr/>
          </p:nvSpPr>
          <p:spPr>
            <a:xfrm>
              <a:off x="6302014" y="4288544"/>
              <a:ext cx="242979" cy="109781"/>
            </a:xfrm>
            <a:custGeom>
              <a:avLst/>
              <a:gdLst/>
              <a:ahLst/>
              <a:cxnLst/>
              <a:rect l="l" t="t" r="r" b="b"/>
              <a:pathLst>
                <a:path w="7222" h="3263" extrusionOk="0">
                  <a:moveTo>
                    <a:pt x="3322" y="0"/>
                  </a:moveTo>
                  <a:cubicBezTo>
                    <a:pt x="3243" y="0"/>
                    <a:pt x="3143" y="0"/>
                    <a:pt x="3084" y="20"/>
                  </a:cubicBezTo>
                  <a:lnTo>
                    <a:pt x="2845" y="20"/>
                  </a:lnTo>
                  <a:cubicBezTo>
                    <a:pt x="2785" y="20"/>
                    <a:pt x="2686" y="40"/>
                    <a:pt x="2606" y="40"/>
                  </a:cubicBezTo>
                  <a:lnTo>
                    <a:pt x="2527" y="40"/>
                  </a:lnTo>
                  <a:cubicBezTo>
                    <a:pt x="2487" y="40"/>
                    <a:pt x="2447" y="80"/>
                    <a:pt x="2407" y="80"/>
                  </a:cubicBezTo>
                  <a:cubicBezTo>
                    <a:pt x="2328" y="100"/>
                    <a:pt x="2288" y="100"/>
                    <a:pt x="2208" y="120"/>
                  </a:cubicBezTo>
                  <a:cubicBezTo>
                    <a:pt x="2149" y="120"/>
                    <a:pt x="2109" y="140"/>
                    <a:pt x="2049" y="180"/>
                  </a:cubicBezTo>
                  <a:cubicBezTo>
                    <a:pt x="1990" y="199"/>
                    <a:pt x="1930" y="199"/>
                    <a:pt x="1890" y="219"/>
                  </a:cubicBezTo>
                  <a:lnTo>
                    <a:pt x="1830" y="219"/>
                  </a:lnTo>
                  <a:lnTo>
                    <a:pt x="1612" y="299"/>
                  </a:lnTo>
                  <a:lnTo>
                    <a:pt x="1592" y="299"/>
                  </a:lnTo>
                  <a:cubicBezTo>
                    <a:pt x="1512" y="319"/>
                    <a:pt x="1433" y="378"/>
                    <a:pt x="1353" y="398"/>
                  </a:cubicBezTo>
                  <a:cubicBezTo>
                    <a:pt x="1333" y="398"/>
                    <a:pt x="1313" y="418"/>
                    <a:pt x="1293" y="418"/>
                  </a:cubicBezTo>
                  <a:cubicBezTo>
                    <a:pt x="1214" y="478"/>
                    <a:pt x="1114" y="498"/>
                    <a:pt x="1035" y="538"/>
                  </a:cubicBezTo>
                  <a:cubicBezTo>
                    <a:pt x="1015" y="538"/>
                    <a:pt x="1015" y="577"/>
                    <a:pt x="995" y="577"/>
                  </a:cubicBezTo>
                  <a:cubicBezTo>
                    <a:pt x="955" y="577"/>
                    <a:pt x="955" y="597"/>
                    <a:pt x="935" y="597"/>
                  </a:cubicBezTo>
                  <a:cubicBezTo>
                    <a:pt x="915" y="617"/>
                    <a:pt x="895" y="617"/>
                    <a:pt x="856" y="637"/>
                  </a:cubicBezTo>
                  <a:cubicBezTo>
                    <a:pt x="836" y="677"/>
                    <a:pt x="816" y="677"/>
                    <a:pt x="816" y="697"/>
                  </a:cubicBezTo>
                  <a:cubicBezTo>
                    <a:pt x="796" y="717"/>
                    <a:pt x="756" y="717"/>
                    <a:pt x="756" y="737"/>
                  </a:cubicBezTo>
                  <a:lnTo>
                    <a:pt x="716" y="796"/>
                  </a:lnTo>
                  <a:cubicBezTo>
                    <a:pt x="697" y="816"/>
                    <a:pt x="657" y="816"/>
                    <a:pt x="657" y="836"/>
                  </a:cubicBezTo>
                  <a:lnTo>
                    <a:pt x="617" y="896"/>
                  </a:lnTo>
                  <a:lnTo>
                    <a:pt x="557" y="935"/>
                  </a:lnTo>
                  <a:cubicBezTo>
                    <a:pt x="557" y="935"/>
                    <a:pt x="537" y="935"/>
                    <a:pt x="537" y="975"/>
                  </a:cubicBezTo>
                  <a:lnTo>
                    <a:pt x="518" y="995"/>
                  </a:lnTo>
                  <a:lnTo>
                    <a:pt x="438" y="1075"/>
                  </a:lnTo>
                  <a:lnTo>
                    <a:pt x="418" y="1095"/>
                  </a:lnTo>
                  <a:lnTo>
                    <a:pt x="319" y="1194"/>
                  </a:lnTo>
                  <a:cubicBezTo>
                    <a:pt x="319" y="1194"/>
                    <a:pt x="319" y="1214"/>
                    <a:pt x="299" y="1214"/>
                  </a:cubicBezTo>
                  <a:cubicBezTo>
                    <a:pt x="259" y="1234"/>
                    <a:pt x="259" y="1274"/>
                    <a:pt x="239" y="1294"/>
                  </a:cubicBezTo>
                  <a:cubicBezTo>
                    <a:pt x="239" y="1313"/>
                    <a:pt x="219" y="1313"/>
                    <a:pt x="219" y="1333"/>
                  </a:cubicBezTo>
                  <a:cubicBezTo>
                    <a:pt x="199" y="1373"/>
                    <a:pt x="199" y="1393"/>
                    <a:pt x="159" y="1413"/>
                  </a:cubicBezTo>
                  <a:lnTo>
                    <a:pt x="159" y="1433"/>
                  </a:lnTo>
                  <a:cubicBezTo>
                    <a:pt x="159" y="1433"/>
                    <a:pt x="159" y="1473"/>
                    <a:pt x="140" y="1473"/>
                  </a:cubicBezTo>
                  <a:cubicBezTo>
                    <a:pt x="140" y="1492"/>
                    <a:pt x="120" y="1492"/>
                    <a:pt x="120" y="1512"/>
                  </a:cubicBezTo>
                  <a:cubicBezTo>
                    <a:pt x="120" y="1532"/>
                    <a:pt x="100" y="1532"/>
                    <a:pt x="100" y="1572"/>
                  </a:cubicBezTo>
                  <a:cubicBezTo>
                    <a:pt x="100" y="1592"/>
                    <a:pt x="60" y="1592"/>
                    <a:pt x="60" y="1612"/>
                  </a:cubicBezTo>
                  <a:lnTo>
                    <a:pt x="60" y="1632"/>
                  </a:lnTo>
                  <a:lnTo>
                    <a:pt x="60" y="1671"/>
                  </a:lnTo>
                  <a:cubicBezTo>
                    <a:pt x="60" y="1691"/>
                    <a:pt x="60" y="1691"/>
                    <a:pt x="40" y="1711"/>
                  </a:cubicBezTo>
                  <a:cubicBezTo>
                    <a:pt x="40" y="1731"/>
                    <a:pt x="40" y="1731"/>
                    <a:pt x="20" y="1771"/>
                  </a:cubicBezTo>
                  <a:cubicBezTo>
                    <a:pt x="20" y="1791"/>
                    <a:pt x="20" y="1791"/>
                    <a:pt x="0" y="1811"/>
                  </a:cubicBezTo>
                  <a:lnTo>
                    <a:pt x="0" y="1831"/>
                  </a:lnTo>
                  <a:lnTo>
                    <a:pt x="0" y="1870"/>
                  </a:lnTo>
                  <a:lnTo>
                    <a:pt x="0" y="1910"/>
                  </a:lnTo>
                  <a:lnTo>
                    <a:pt x="0" y="1970"/>
                  </a:lnTo>
                  <a:lnTo>
                    <a:pt x="0" y="2010"/>
                  </a:lnTo>
                  <a:lnTo>
                    <a:pt x="0" y="2030"/>
                  </a:lnTo>
                  <a:lnTo>
                    <a:pt x="0" y="2069"/>
                  </a:lnTo>
                  <a:lnTo>
                    <a:pt x="0" y="2984"/>
                  </a:lnTo>
                  <a:cubicBezTo>
                    <a:pt x="0" y="2945"/>
                    <a:pt x="0" y="2945"/>
                    <a:pt x="20" y="2925"/>
                  </a:cubicBezTo>
                  <a:cubicBezTo>
                    <a:pt x="20" y="2905"/>
                    <a:pt x="20" y="2905"/>
                    <a:pt x="40" y="2885"/>
                  </a:cubicBezTo>
                  <a:cubicBezTo>
                    <a:pt x="40" y="2845"/>
                    <a:pt x="40" y="2845"/>
                    <a:pt x="60" y="2825"/>
                  </a:cubicBezTo>
                  <a:cubicBezTo>
                    <a:pt x="60" y="2805"/>
                    <a:pt x="60" y="2805"/>
                    <a:pt x="100" y="2785"/>
                  </a:cubicBezTo>
                  <a:cubicBezTo>
                    <a:pt x="100" y="2746"/>
                    <a:pt x="120" y="2746"/>
                    <a:pt x="120" y="2726"/>
                  </a:cubicBezTo>
                  <a:cubicBezTo>
                    <a:pt x="120" y="2706"/>
                    <a:pt x="140" y="2706"/>
                    <a:pt x="140" y="2686"/>
                  </a:cubicBezTo>
                  <a:cubicBezTo>
                    <a:pt x="140" y="2666"/>
                    <a:pt x="159" y="2666"/>
                    <a:pt x="159" y="2626"/>
                  </a:cubicBezTo>
                  <a:cubicBezTo>
                    <a:pt x="159" y="2606"/>
                    <a:pt x="199" y="2606"/>
                    <a:pt x="199" y="2587"/>
                  </a:cubicBezTo>
                  <a:cubicBezTo>
                    <a:pt x="219" y="2567"/>
                    <a:pt x="219" y="2527"/>
                    <a:pt x="239" y="2507"/>
                  </a:cubicBezTo>
                  <a:cubicBezTo>
                    <a:pt x="239" y="2487"/>
                    <a:pt x="259" y="2487"/>
                    <a:pt x="259" y="2467"/>
                  </a:cubicBezTo>
                  <a:cubicBezTo>
                    <a:pt x="299" y="2427"/>
                    <a:pt x="299" y="2407"/>
                    <a:pt x="319" y="2388"/>
                  </a:cubicBezTo>
                  <a:lnTo>
                    <a:pt x="338" y="2368"/>
                  </a:lnTo>
                  <a:cubicBezTo>
                    <a:pt x="358" y="2328"/>
                    <a:pt x="398" y="2288"/>
                    <a:pt x="438" y="2268"/>
                  </a:cubicBezTo>
                  <a:lnTo>
                    <a:pt x="458" y="2228"/>
                  </a:lnTo>
                  <a:lnTo>
                    <a:pt x="537" y="2169"/>
                  </a:lnTo>
                  <a:cubicBezTo>
                    <a:pt x="557" y="2169"/>
                    <a:pt x="557" y="2129"/>
                    <a:pt x="597" y="2129"/>
                  </a:cubicBezTo>
                  <a:lnTo>
                    <a:pt x="637" y="2089"/>
                  </a:lnTo>
                  <a:lnTo>
                    <a:pt x="697" y="2030"/>
                  </a:lnTo>
                  <a:lnTo>
                    <a:pt x="736" y="1990"/>
                  </a:lnTo>
                  <a:lnTo>
                    <a:pt x="796" y="1930"/>
                  </a:lnTo>
                  <a:cubicBezTo>
                    <a:pt x="816" y="1910"/>
                    <a:pt x="836" y="1910"/>
                    <a:pt x="836" y="1890"/>
                  </a:cubicBezTo>
                  <a:cubicBezTo>
                    <a:pt x="856" y="1870"/>
                    <a:pt x="895" y="1870"/>
                    <a:pt x="895" y="1831"/>
                  </a:cubicBezTo>
                  <a:cubicBezTo>
                    <a:pt x="915" y="1811"/>
                    <a:pt x="935" y="1811"/>
                    <a:pt x="955" y="1791"/>
                  </a:cubicBezTo>
                  <a:cubicBezTo>
                    <a:pt x="995" y="1771"/>
                    <a:pt x="1015" y="1771"/>
                    <a:pt x="1035" y="1731"/>
                  </a:cubicBezTo>
                  <a:cubicBezTo>
                    <a:pt x="1114" y="1691"/>
                    <a:pt x="1194" y="1671"/>
                    <a:pt x="1293" y="1612"/>
                  </a:cubicBezTo>
                  <a:cubicBezTo>
                    <a:pt x="1313" y="1612"/>
                    <a:pt x="1333" y="1592"/>
                    <a:pt x="1353" y="1592"/>
                  </a:cubicBezTo>
                  <a:cubicBezTo>
                    <a:pt x="1433" y="1572"/>
                    <a:pt x="1512" y="1512"/>
                    <a:pt x="1592" y="1492"/>
                  </a:cubicBezTo>
                  <a:cubicBezTo>
                    <a:pt x="1592" y="1492"/>
                    <a:pt x="1612" y="1492"/>
                    <a:pt x="1612" y="1473"/>
                  </a:cubicBezTo>
                  <a:cubicBezTo>
                    <a:pt x="1691" y="1433"/>
                    <a:pt x="1791" y="1413"/>
                    <a:pt x="1850" y="1373"/>
                  </a:cubicBezTo>
                  <a:cubicBezTo>
                    <a:pt x="1910" y="1333"/>
                    <a:pt x="1990" y="1333"/>
                    <a:pt x="2029" y="1313"/>
                  </a:cubicBezTo>
                  <a:cubicBezTo>
                    <a:pt x="2089" y="1294"/>
                    <a:pt x="2129" y="1294"/>
                    <a:pt x="2189" y="1274"/>
                  </a:cubicBezTo>
                  <a:cubicBezTo>
                    <a:pt x="2248" y="1234"/>
                    <a:pt x="2308" y="1234"/>
                    <a:pt x="2387" y="1214"/>
                  </a:cubicBezTo>
                  <a:cubicBezTo>
                    <a:pt x="2427" y="1214"/>
                    <a:pt x="2487" y="1194"/>
                    <a:pt x="2527" y="1194"/>
                  </a:cubicBezTo>
                  <a:lnTo>
                    <a:pt x="2586" y="1194"/>
                  </a:lnTo>
                  <a:cubicBezTo>
                    <a:pt x="2646" y="1174"/>
                    <a:pt x="2745" y="1174"/>
                    <a:pt x="2825" y="1174"/>
                  </a:cubicBezTo>
                  <a:lnTo>
                    <a:pt x="3044" y="1174"/>
                  </a:lnTo>
                  <a:cubicBezTo>
                    <a:pt x="3123" y="1174"/>
                    <a:pt x="3223" y="1174"/>
                    <a:pt x="3302" y="1134"/>
                  </a:cubicBezTo>
                  <a:lnTo>
                    <a:pt x="3999" y="1134"/>
                  </a:lnTo>
                  <a:cubicBezTo>
                    <a:pt x="4039" y="1134"/>
                    <a:pt x="4098" y="1134"/>
                    <a:pt x="4178" y="1174"/>
                  </a:cubicBezTo>
                  <a:cubicBezTo>
                    <a:pt x="4218" y="1174"/>
                    <a:pt x="4297" y="1194"/>
                    <a:pt x="4337" y="1194"/>
                  </a:cubicBezTo>
                  <a:cubicBezTo>
                    <a:pt x="4397" y="1194"/>
                    <a:pt x="4436" y="1214"/>
                    <a:pt x="4496" y="1214"/>
                  </a:cubicBezTo>
                  <a:cubicBezTo>
                    <a:pt x="4576" y="1214"/>
                    <a:pt x="4615" y="1234"/>
                    <a:pt x="4695" y="1234"/>
                  </a:cubicBezTo>
                  <a:cubicBezTo>
                    <a:pt x="4735" y="1234"/>
                    <a:pt x="4794" y="1274"/>
                    <a:pt x="4834" y="1274"/>
                  </a:cubicBezTo>
                  <a:cubicBezTo>
                    <a:pt x="4914" y="1294"/>
                    <a:pt x="4993" y="1294"/>
                    <a:pt x="5073" y="1313"/>
                  </a:cubicBezTo>
                  <a:cubicBezTo>
                    <a:pt x="5113" y="1333"/>
                    <a:pt x="5172" y="1333"/>
                    <a:pt x="5212" y="1373"/>
                  </a:cubicBezTo>
                  <a:cubicBezTo>
                    <a:pt x="5232" y="1373"/>
                    <a:pt x="5272" y="1393"/>
                    <a:pt x="5292" y="1393"/>
                  </a:cubicBezTo>
                  <a:lnTo>
                    <a:pt x="5511" y="1473"/>
                  </a:lnTo>
                  <a:cubicBezTo>
                    <a:pt x="5530" y="1473"/>
                    <a:pt x="5570" y="1492"/>
                    <a:pt x="5590" y="1492"/>
                  </a:cubicBezTo>
                  <a:cubicBezTo>
                    <a:pt x="5670" y="1512"/>
                    <a:pt x="5710" y="1532"/>
                    <a:pt x="5789" y="1572"/>
                  </a:cubicBezTo>
                  <a:cubicBezTo>
                    <a:pt x="5809" y="1592"/>
                    <a:pt x="5869" y="1592"/>
                    <a:pt x="5889" y="1612"/>
                  </a:cubicBezTo>
                  <a:cubicBezTo>
                    <a:pt x="5988" y="1671"/>
                    <a:pt x="6068" y="1711"/>
                    <a:pt x="6167" y="1771"/>
                  </a:cubicBezTo>
                  <a:cubicBezTo>
                    <a:pt x="6565" y="1990"/>
                    <a:pt x="6863" y="2268"/>
                    <a:pt x="7003" y="2567"/>
                  </a:cubicBezTo>
                  <a:cubicBezTo>
                    <a:pt x="7082" y="2686"/>
                    <a:pt x="7122" y="2805"/>
                    <a:pt x="7182" y="2964"/>
                  </a:cubicBezTo>
                  <a:cubicBezTo>
                    <a:pt x="7182" y="2984"/>
                    <a:pt x="7201" y="3024"/>
                    <a:pt x="7201" y="3064"/>
                  </a:cubicBezTo>
                  <a:cubicBezTo>
                    <a:pt x="7201" y="3124"/>
                    <a:pt x="7221" y="3183"/>
                    <a:pt x="7221" y="3263"/>
                  </a:cubicBezTo>
                  <a:lnTo>
                    <a:pt x="7221" y="2109"/>
                  </a:lnTo>
                  <a:cubicBezTo>
                    <a:pt x="7221" y="1572"/>
                    <a:pt x="6883" y="1035"/>
                    <a:pt x="6167" y="617"/>
                  </a:cubicBezTo>
                  <a:cubicBezTo>
                    <a:pt x="6087" y="577"/>
                    <a:pt x="5988" y="518"/>
                    <a:pt x="5889" y="478"/>
                  </a:cubicBezTo>
                  <a:cubicBezTo>
                    <a:pt x="5869" y="438"/>
                    <a:pt x="5829" y="438"/>
                    <a:pt x="5789" y="418"/>
                  </a:cubicBezTo>
                  <a:cubicBezTo>
                    <a:pt x="5729" y="398"/>
                    <a:pt x="5690" y="378"/>
                    <a:pt x="5610" y="339"/>
                  </a:cubicBezTo>
                  <a:lnTo>
                    <a:pt x="5590" y="339"/>
                  </a:lnTo>
                  <a:cubicBezTo>
                    <a:pt x="5570" y="339"/>
                    <a:pt x="5530" y="319"/>
                    <a:pt x="5511" y="319"/>
                  </a:cubicBezTo>
                  <a:lnTo>
                    <a:pt x="5292" y="239"/>
                  </a:lnTo>
                  <a:cubicBezTo>
                    <a:pt x="5272" y="239"/>
                    <a:pt x="5232" y="219"/>
                    <a:pt x="5212" y="219"/>
                  </a:cubicBezTo>
                  <a:cubicBezTo>
                    <a:pt x="5192" y="219"/>
                    <a:pt x="5192" y="219"/>
                    <a:pt x="5172" y="199"/>
                  </a:cubicBezTo>
                  <a:cubicBezTo>
                    <a:pt x="5133" y="199"/>
                    <a:pt x="5113" y="180"/>
                    <a:pt x="5073" y="180"/>
                  </a:cubicBezTo>
                  <a:cubicBezTo>
                    <a:pt x="4993" y="140"/>
                    <a:pt x="4914" y="120"/>
                    <a:pt x="4834" y="120"/>
                  </a:cubicBezTo>
                  <a:cubicBezTo>
                    <a:pt x="4814" y="120"/>
                    <a:pt x="4794" y="120"/>
                    <a:pt x="4794" y="100"/>
                  </a:cubicBezTo>
                  <a:cubicBezTo>
                    <a:pt x="4775" y="100"/>
                    <a:pt x="4735" y="100"/>
                    <a:pt x="4695" y="80"/>
                  </a:cubicBezTo>
                  <a:cubicBezTo>
                    <a:pt x="4615" y="80"/>
                    <a:pt x="4576" y="40"/>
                    <a:pt x="4496" y="40"/>
                  </a:cubicBezTo>
                  <a:cubicBezTo>
                    <a:pt x="4476" y="40"/>
                    <a:pt x="4436" y="40"/>
                    <a:pt x="4416" y="20"/>
                  </a:cubicBezTo>
                  <a:lnTo>
                    <a:pt x="4337" y="20"/>
                  </a:lnTo>
                  <a:cubicBezTo>
                    <a:pt x="4297" y="20"/>
                    <a:pt x="4218" y="0"/>
                    <a:pt x="4178"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64;p21">
              <a:extLst>
                <a:ext uri="{FF2B5EF4-FFF2-40B4-BE49-F238E27FC236}">
                  <a16:creationId xmlns:a16="http://schemas.microsoft.com/office/drawing/2014/main" id="{9D874E38-02A6-E0B6-21EF-6E0AE005147C}"/>
                </a:ext>
              </a:extLst>
            </p:cNvPr>
            <p:cNvSpPr/>
            <p:nvPr/>
          </p:nvSpPr>
          <p:spPr>
            <a:xfrm>
              <a:off x="6241117" y="4360173"/>
              <a:ext cx="364099" cy="143897"/>
            </a:xfrm>
            <a:custGeom>
              <a:avLst/>
              <a:gdLst/>
              <a:ahLst/>
              <a:cxnLst/>
              <a:rect l="l" t="t" r="r" b="b"/>
              <a:pathLst>
                <a:path w="10822" h="4277" extrusionOk="0">
                  <a:moveTo>
                    <a:pt x="10802" y="20"/>
                  </a:moveTo>
                  <a:lnTo>
                    <a:pt x="10802" y="358"/>
                  </a:lnTo>
                  <a:cubicBezTo>
                    <a:pt x="10822" y="318"/>
                    <a:pt x="10822" y="298"/>
                    <a:pt x="10822" y="278"/>
                  </a:cubicBezTo>
                  <a:lnTo>
                    <a:pt x="10822" y="199"/>
                  </a:lnTo>
                  <a:lnTo>
                    <a:pt x="10822" y="119"/>
                  </a:lnTo>
                  <a:cubicBezTo>
                    <a:pt x="10822" y="99"/>
                    <a:pt x="10822" y="60"/>
                    <a:pt x="10802" y="20"/>
                  </a:cubicBezTo>
                  <a:close/>
                  <a:moveTo>
                    <a:pt x="0" y="0"/>
                  </a:moveTo>
                  <a:lnTo>
                    <a:pt x="0" y="1154"/>
                  </a:lnTo>
                  <a:cubicBezTo>
                    <a:pt x="0" y="1949"/>
                    <a:pt x="517" y="2765"/>
                    <a:pt x="1591" y="3382"/>
                  </a:cubicBezTo>
                  <a:cubicBezTo>
                    <a:pt x="1711" y="3461"/>
                    <a:pt x="1830" y="3541"/>
                    <a:pt x="1989" y="3581"/>
                  </a:cubicBezTo>
                  <a:cubicBezTo>
                    <a:pt x="2029" y="3620"/>
                    <a:pt x="2089" y="3640"/>
                    <a:pt x="2129" y="3640"/>
                  </a:cubicBezTo>
                  <a:cubicBezTo>
                    <a:pt x="2208" y="3660"/>
                    <a:pt x="2288" y="3720"/>
                    <a:pt x="2387" y="3740"/>
                  </a:cubicBezTo>
                  <a:cubicBezTo>
                    <a:pt x="2407" y="3740"/>
                    <a:pt x="2407" y="3740"/>
                    <a:pt x="2427" y="3760"/>
                  </a:cubicBezTo>
                  <a:cubicBezTo>
                    <a:pt x="2447" y="3760"/>
                    <a:pt x="2507" y="3780"/>
                    <a:pt x="2526" y="3780"/>
                  </a:cubicBezTo>
                  <a:cubicBezTo>
                    <a:pt x="2626" y="3839"/>
                    <a:pt x="2745" y="3859"/>
                    <a:pt x="2845" y="3919"/>
                  </a:cubicBezTo>
                  <a:cubicBezTo>
                    <a:pt x="2904" y="3919"/>
                    <a:pt x="2924" y="3939"/>
                    <a:pt x="2984" y="3939"/>
                  </a:cubicBezTo>
                  <a:cubicBezTo>
                    <a:pt x="3004" y="3939"/>
                    <a:pt x="3024" y="3959"/>
                    <a:pt x="3044" y="3959"/>
                  </a:cubicBezTo>
                  <a:cubicBezTo>
                    <a:pt x="3143" y="3979"/>
                    <a:pt x="3282" y="4018"/>
                    <a:pt x="3382" y="4038"/>
                  </a:cubicBezTo>
                  <a:cubicBezTo>
                    <a:pt x="3402" y="4038"/>
                    <a:pt x="3422" y="4038"/>
                    <a:pt x="3442" y="4058"/>
                  </a:cubicBezTo>
                  <a:cubicBezTo>
                    <a:pt x="3501" y="4078"/>
                    <a:pt x="3541" y="4078"/>
                    <a:pt x="3621" y="4118"/>
                  </a:cubicBezTo>
                  <a:cubicBezTo>
                    <a:pt x="3720" y="4138"/>
                    <a:pt x="3800" y="4158"/>
                    <a:pt x="3899" y="4158"/>
                  </a:cubicBezTo>
                  <a:lnTo>
                    <a:pt x="3919" y="4158"/>
                  </a:lnTo>
                  <a:cubicBezTo>
                    <a:pt x="3999" y="4177"/>
                    <a:pt x="4078" y="4177"/>
                    <a:pt x="4138" y="4177"/>
                  </a:cubicBezTo>
                  <a:cubicBezTo>
                    <a:pt x="4197" y="4177"/>
                    <a:pt x="4217" y="4177"/>
                    <a:pt x="4277" y="4217"/>
                  </a:cubicBezTo>
                  <a:cubicBezTo>
                    <a:pt x="4376" y="4217"/>
                    <a:pt x="4436" y="4237"/>
                    <a:pt x="4536" y="4237"/>
                  </a:cubicBezTo>
                  <a:cubicBezTo>
                    <a:pt x="4595" y="4237"/>
                    <a:pt x="4615" y="4237"/>
                    <a:pt x="4675" y="4257"/>
                  </a:cubicBezTo>
                  <a:lnTo>
                    <a:pt x="4794" y="4257"/>
                  </a:lnTo>
                  <a:cubicBezTo>
                    <a:pt x="4894" y="4257"/>
                    <a:pt x="4973" y="4257"/>
                    <a:pt x="5073" y="4277"/>
                  </a:cubicBezTo>
                  <a:lnTo>
                    <a:pt x="5988" y="4277"/>
                  </a:lnTo>
                  <a:cubicBezTo>
                    <a:pt x="6107" y="4277"/>
                    <a:pt x="6226" y="4257"/>
                    <a:pt x="6346" y="4257"/>
                  </a:cubicBezTo>
                  <a:lnTo>
                    <a:pt x="6425" y="4257"/>
                  </a:lnTo>
                  <a:cubicBezTo>
                    <a:pt x="6445" y="4257"/>
                    <a:pt x="6505" y="4257"/>
                    <a:pt x="6525" y="4237"/>
                  </a:cubicBezTo>
                  <a:cubicBezTo>
                    <a:pt x="6664" y="4217"/>
                    <a:pt x="6783" y="4217"/>
                    <a:pt x="6903" y="4177"/>
                  </a:cubicBezTo>
                  <a:cubicBezTo>
                    <a:pt x="6923" y="4177"/>
                    <a:pt x="6963" y="4177"/>
                    <a:pt x="7002" y="4158"/>
                  </a:cubicBezTo>
                  <a:lnTo>
                    <a:pt x="7062" y="4158"/>
                  </a:lnTo>
                  <a:cubicBezTo>
                    <a:pt x="7102" y="4158"/>
                    <a:pt x="7181" y="4138"/>
                    <a:pt x="7221" y="4138"/>
                  </a:cubicBezTo>
                  <a:lnTo>
                    <a:pt x="7520" y="4058"/>
                  </a:lnTo>
                  <a:cubicBezTo>
                    <a:pt x="7599" y="4038"/>
                    <a:pt x="7679" y="4018"/>
                    <a:pt x="7758" y="4018"/>
                  </a:cubicBezTo>
                  <a:cubicBezTo>
                    <a:pt x="7858" y="3979"/>
                    <a:pt x="7957" y="3959"/>
                    <a:pt x="8017" y="3939"/>
                  </a:cubicBezTo>
                  <a:cubicBezTo>
                    <a:pt x="8057" y="3939"/>
                    <a:pt x="8077" y="3939"/>
                    <a:pt x="8077" y="3919"/>
                  </a:cubicBezTo>
                  <a:cubicBezTo>
                    <a:pt x="8176" y="3879"/>
                    <a:pt x="8295" y="3839"/>
                    <a:pt x="8395" y="3780"/>
                  </a:cubicBezTo>
                  <a:cubicBezTo>
                    <a:pt x="8415" y="3780"/>
                    <a:pt x="8415" y="3760"/>
                    <a:pt x="8454" y="3760"/>
                  </a:cubicBezTo>
                  <a:cubicBezTo>
                    <a:pt x="8574" y="3720"/>
                    <a:pt x="8673" y="3660"/>
                    <a:pt x="8793" y="3620"/>
                  </a:cubicBezTo>
                  <a:cubicBezTo>
                    <a:pt x="8813" y="3581"/>
                    <a:pt x="8872" y="3581"/>
                    <a:pt x="8892" y="3561"/>
                  </a:cubicBezTo>
                  <a:cubicBezTo>
                    <a:pt x="9011" y="3521"/>
                    <a:pt x="9151" y="3441"/>
                    <a:pt x="9270" y="3362"/>
                  </a:cubicBezTo>
                  <a:cubicBezTo>
                    <a:pt x="9290" y="3342"/>
                    <a:pt x="9310" y="3342"/>
                    <a:pt x="9350" y="3322"/>
                  </a:cubicBezTo>
                  <a:cubicBezTo>
                    <a:pt x="9370" y="3322"/>
                    <a:pt x="9389" y="3282"/>
                    <a:pt x="9389" y="3262"/>
                  </a:cubicBezTo>
                  <a:cubicBezTo>
                    <a:pt x="9409" y="3243"/>
                    <a:pt x="9469" y="3223"/>
                    <a:pt x="9489" y="3223"/>
                  </a:cubicBezTo>
                  <a:cubicBezTo>
                    <a:pt x="9509" y="3183"/>
                    <a:pt x="9549" y="3163"/>
                    <a:pt x="9568" y="3163"/>
                  </a:cubicBezTo>
                  <a:cubicBezTo>
                    <a:pt x="9588" y="3143"/>
                    <a:pt x="9608" y="3123"/>
                    <a:pt x="9668" y="3083"/>
                  </a:cubicBezTo>
                  <a:cubicBezTo>
                    <a:pt x="9688" y="3063"/>
                    <a:pt x="9708" y="3044"/>
                    <a:pt x="9747" y="3044"/>
                  </a:cubicBezTo>
                  <a:lnTo>
                    <a:pt x="9807" y="2964"/>
                  </a:lnTo>
                  <a:cubicBezTo>
                    <a:pt x="9847" y="2944"/>
                    <a:pt x="9867" y="2924"/>
                    <a:pt x="9887" y="2924"/>
                  </a:cubicBezTo>
                  <a:lnTo>
                    <a:pt x="9966" y="2845"/>
                  </a:lnTo>
                  <a:lnTo>
                    <a:pt x="9986" y="2825"/>
                  </a:lnTo>
                  <a:lnTo>
                    <a:pt x="10006" y="2785"/>
                  </a:lnTo>
                  <a:lnTo>
                    <a:pt x="10145" y="2666"/>
                  </a:lnTo>
                  <a:lnTo>
                    <a:pt x="10185" y="2626"/>
                  </a:lnTo>
                  <a:cubicBezTo>
                    <a:pt x="10245" y="2566"/>
                    <a:pt x="10285" y="2526"/>
                    <a:pt x="10344" y="2447"/>
                  </a:cubicBezTo>
                  <a:cubicBezTo>
                    <a:pt x="10344" y="2427"/>
                    <a:pt x="10364" y="2427"/>
                    <a:pt x="10364" y="2387"/>
                  </a:cubicBezTo>
                  <a:cubicBezTo>
                    <a:pt x="10384" y="2367"/>
                    <a:pt x="10404" y="2327"/>
                    <a:pt x="10444" y="2288"/>
                  </a:cubicBezTo>
                  <a:cubicBezTo>
                    <a:pt x="10464" y="2268"/>
                    <a:pt x="10464" y="2248"/>
                    <a:pt x="10484" y="2248"/>
                  </a:cubicBezTo>
                  <a:cubicBezTo>
                    <a:pt x="10503" y="2228"/>
                    <a:pt x="10543" y="2168"/>
                    <a:pt x="10543" y="2148"/>
                  </a:cubicBezTo>
                  <a:cubicBezTo>
                    <a:pt x="10543" y="2148"/>
                    <a:pt x="10543" y="2129"/>
                    <a:pt x="10563" y="2129"/>
                  </a:cubicBezTo>
                  <a:cubicBezTo>
                    <a:pt x="10563" y="2089"/>
                    <a:pt x="10583" y="2089"/>
                    <a:pt x="10583" y="2069"/>
                  </a:cubicBezTo>
                  <a:cubicBezTo>
                    <a:pt x="10603" y="2049"/>
                    <a:pt x="10603" y="2029"/>
                    <a:pt x="10643" y="1989"/>
                  </a:cubicBezTo>
                  <a:cubicBezTo>
                    <a:pt x="10643" y="1969"/>
                    <a:pt x="10663" y="1949"/>
                    <a:pt x="10663" y="1930"/>
                  </a:cubicBezTo>
                  <a:cubicBezTo>
                    <a:pt x="10663" y="1890"/>
                    <a:pt x="10682" y="1870"/>
                    <a:pt x="10682" y="1850"/>
                  </a:cubicBezTo>
                  <a:cubicBezTo>
                    <a:pt x="10682" y="1850"/>
                    <a:pt x="10682" y="1830"/>
                    <a:pt x="10702" y="1830"/>
                  </a:cubicBezTo>
                  <a:lnTo>
                    <a:pt x="10702" y="1790"/>
                  </a:lnTo>
                  <a:cubicBezTo>
                    <a:pt x="10702" y="1770"/>
                    <a:pt x="10722" y="1751"/>
                    <a:pt x="10722" y="1731"/>
                  </a:cubicBezTo>
                  <a:cubicBezTo>
                    <a:pt x="10722" y="1691"/>
                    <a:pt x="10762" y="1671"/>
                    <a:pt x="10762" y="1651"/>
                  </a:cubicBezTo>
                  <a:cubicBezTo>
                    <a:pt x="10762" y="1631"/>
                    <a:pt x="10782" y="1591"/>
                    <a:pt x="10782" y="1572"/>
                  </a:cubicBezTo>
                  <a:lnTo>
                    <a:pt x="10782" y="1532"/>
                  </a:lnTo>
                  <a:lnTo>
                    <a:pt x="10782" y="1492"/>
                  </a:lnTo>
                  <a:cubicBezTo>
                    <a:pt x="10782" y="1472"/>
                    <a:pt x="10782" y="1452"/>
                    <a:pt x="10802" y="1432"/>
                  </a:cubicBezTo>
                  <a:lnTo>
                    <a:pt x="10802" y="1353"/>
                  </a:lnTo>
                  <a:lnTo>
                    <a:pt x="10802" y="1273"/>
                  </a:lnTo>
                  <a:lnTo>
                    <a:pt x="10802" y="1213"/>
                  </a:lnTo>
                  <a:lnTo>
                    <a:pt x="10802" y="1174"/>
                  </a:lnTo>
                  <a:lnTo>
                    <a:pt x="10802" y="358"/>
                  </a:lnTo>
                  <a:cubicBezTo>
                    <a:pt x="10802" y="378"/>
                    <a:pt x="10802" y="398"/>
                    <a:pt x="10782" y="418"/>
                  </a:cubicBezTo>
                  <a:cubicBezTo>
                    <a:pt x="10782" y="458"/>
                    <a:pt x="10782" y="477"/>
                    <a:pt x="10762" y="497"/>
                  </a:cubicBezTo>
                  <a:cubicBezTo>
                    <a:pt x="10762" y="537"/>
                    <a:pt x="10742" y="557"/>
                    <a:pt x="10742" y="577"/>
                  </a:cubicBezTo>
                  <a:cubicBezTo>
                    <a:pt x="10742" y="597"/>
                    <a:pt x="10702" y="617"/>
                    <a:pt x="10702" y="656"/>
                  </a:cubicBezTo>
                  <a:cubicBezTo>
                    <a:pt x="10702" y="676"/>
                    <a:pt x="10682" y="696"/>
                    <a:pt x="10682" y="736"/>
                  </a:cubicBezTo>
                  <a:cubicBezTo>
                    <a:pt x="10682" y="756"/>
                    <a:pt x="10663" y="776"/>
                    <a:pt x="10663" y="796"/>
                  </a:cubicBezTo>
                  <a:cubicBezTo>
                    <a:pt x="10663" y="835"/>
                    <a:pt x="10643" y="855"/>
                    <a:pt x="10643" y="875"/>
                  </a:cubicBezTo>
                  <a:cubicBezTo>
                    <a:pt x="10603" y="895"/>
                    <a:pt x="10603" y="935"/>
                    <a:pt x="10583" y="955"/>
                  </a:cubicBezTo>
                  <a:cubicBezTo>
                    <a:pt x="10583" y="975"/>
                    <a:pt x="10563" y="995"/>
                    <a:pt x="10563" y="1034"/>
                  </a:cubicBezTo>
                  <a:cubicBezTo>
                    <a:pt x="10543" y="1054"/>
                    <a:pt x="10503" y="1094"/>
                    <a:pt x="10503" y="1134"/>
                  </a:cubicBezTo>
                  <a:cubicBezTo>
                    <a:pt x="10484" y="1154"/>
                    <a:pt x="10484" y="1174"/>
                    <a:pt x="10464" y="1174"/>
                  </a:cubicBezTo>
                  <a:cubicBezTo>
                    <a:pt x="10444" y="1194"/>
                    <a:pt x="10404" y="1253"/>
                    <a:pt x="10384" y="1273"/>
                  </a:cubicBezTo>
                  <a:cubicBezTo>
                    <a:pt x="10384" y="1293"/>
                    <a:pt x="10364" y="1293"/>
                    <a:pt x="10364" y="1333"/>
                  </a:cubicBezTo>
                  <a:cubicBezTo>
                    <a:pt x="10304" y="1373"/>
                    <a:pt x="10265" y="1432"/>
                    <a:pt x="10205" y="1492"/>
                  </a:cubicBezTo>
                  <a:lnTo>
                    <a:pt x="10165" y="1552"/>
                  </a:lnTo>
                  <a:lnTo>
                    <a:pt x="10046" y="1671"/>
                  </a:lnTo>
                  <a:cubicBezTo>
                    <a:pt x="10006" y="1691"/>
                    <a:pt x="9986" y="1691"/>
                    <a:pt x="9986" y="1711"/>
                  </a:cubicBezTo>
                  <a:lnTo>
                    <a:pt x="9907" y="1790"/>
                  </a:lnTo>
                  <a:cubicBezTo>
                    <a:pt x="9887" y="1830"/>
                    <a:pt x="9867" y="1850"/>
                    <a:pt x="9847" y="1850"/>
                  </a:cubicBezTo>
                  <a:lnTo>
                    <a:pt x="9767" y="1930"/>
                  </a:lnTo>
                  <a:cubicBezTo>
                    <a:pt x="9747" y="1949"/>
                    <a:pt x="9708" y="1969"/>
                    <a:pt x="9688" y="1969"/>
                  </a:cubicBezTo>
                  <a:cubicBezTo>
                    <a:pt x="9668" y="1989"/>
                    <a:pt x="9648" y="2009"/>
                    <a:pt x="9588" y="2049"/>
                  </a:cubicBezTo>
                  <a:cubicBezTo>
                    <a:pt x="9568" y="2069"/>
                    <a:pt x="9549" y="2089"/>
                    <a:pt x="9509" y="2089"/>
                  </a:cubicBezTo>
                  <a:cubicBezTo>
                    <a:pt x="9489" y="2129"/>
                    <a:pt x="9449" y="2148"/>
                    <a:pt x="9409" y="2148"/>
                  </a:cubicBezTo>
                  <a:cubicBezTo>
                    <a:pt x="9370" y="2168"/>
                    <a:pt x="9350" y="2188"/>
                    <a:pt x="9290" y="2208"/>
                  </a:cubicBezTo>
                  <a:cubicBezTo>
                    <a:pt x="9171" y="2288"/>
                    <a:pt x="9051" y="2347"/>
                    <a:pt x="8912" y="2427"/>
                  </a:cubicBezTo>
                  <a:cubicBezTo>
                    <a:pt x="8892" y="2447"/>
                    <a:pt x="8852" y="2447"/>
                    <a:pt x="8813" y="2467"/>
                  </a:cubicBezTo>
                  <a:cubicBezTo>
                    <a:pt x="8693" y="2506"/>
                    <a:pt x="8594" y="2566"/>
                    <a:pt x="8474" y="2626"/>
                  </a:cubicBezTo>
                  <a:cubicBezTo>
                    <a:pt x="8454" y="2626"/>
                    <a:pt x="8454" y="2646"/>
                    <a:pt x="8415" y="2646"/>
                  </a:cubicBezTo>
                  <a:cubicBezTo>
                    <a:pt x="8295" y="2686"/>
                    <a:pt x="8176" y="2745"/>
                    <a:pt x="8017" y="2765"/>
                  </a:cubicBezTo>
                  <a:cubicBezTo>
                    <a:pt x="7917" y="2785"/>
                    <a:pt x="7858" y="2825"/>
                    <a:pt x="7758" y="2845"/>
                  </a:cubicBezTo>
                  <a:cubicBezTo>
                    <a:pt x="7679" y="2865"/>
                    <a:pt x="7599" y="2884"/>
                    <a:pt x="7520" y="2884"/>
                  </a:cubicBezTo>
                  <a:lnTo>
                    <a:pt x="7221" y="2964"/>
                  </a:lnTo>
                  <a:cubicBezTo>
                    <a:pt x="7161" y="2984"/>
                    <a:pt x="7082" y="2984"/>
                    <a:pt x="7002" y="3024"/>
                  </a:cubicBezTo>
                  <a:cubicBezTo>
                    <a:pt x="6982" y="3024"/>
                    <a:pt x="6963" y="3024"/>
                    <a:pt x="6903" y="3044"/>
                  </a:cubicBezTo>
                  <a:cubicBezTo>
                    <a:pt x="6783" y="3063"/>
                    <a:pt x="6664" y="3063"/>
                    <a:pt x="6525" y="3083"/>
                  </a:cubicBezTo>
                  <a:cubicBezTo>
                    <a:pt x="6505" y="3083"/>
                    <a:pt x="6465" y="3083"/>
                    <a:pt x="6425" y="3123"/>
                  </a:cubicBezTo>
                  <a:cubicBezTo>
                    <a:pt x="6286" y="3143"/>
                    <a:pt x="6127" y="3143"/>
                    <a:pt x="5988" y="3143"/>
                  </a:cubicBezTo>
                  <a:lnTo>
                    <a:pt x="5073" y="3143"/>
                  </a:lnTo>
                  <a:cubicBezTo>
                    <a:pt x="4973" y="3143"/>
                    <a:pt x="4894" y="3143"/>
                    <a:pt x="4794" y="3123"/>
                  </a:cubicBezTo>
                  <a:cubicBezTo>
                    <a:pt x="4715" y="3123"/>
                    <a:pt x="4615" y="3083"/>
                    <a:pt x="4536" y="3083"/>
                  </a:cubicBezTo>
                  <a:cubicBezTo>
                    <a:pt x="4436" y="3083"/>
                    <a:pt x="4376" y="3063"/>
                    <a:pt x="4277" y="3063"/>
                  </a:cubicBezTo>
                  <a:cubicBezTo>
                    <a:pt x="4138" y="3044"/>
                    <a:pt x="4018" y="3044"/>
                    <a:pt x="3919" y="3024"/>
                  </a:cubicBezTo>
                  <a:lnTo>
                    <a:pt x="3899" y="3024"/>
                  </a:lnTo>
                  <a:cubicBezTo>
                    <a:pt x="3740" y="2984"/>
                    <a:pt x="3601" y="2964"/>
                    <a:pt x="3442" y="2924"/>
                  </a:cubicBezTo>
                  <a:cubicBezTo>
                    <a:pt x="3422" y="2924"/>
                    <a:pt x="3402" y="2924"/>
                    <a:pt x="3382" y="2884"/>
                  </a:cubicBezTo>
                  <a:cubicBezTo>
                    <a:pt x="3223" y="2865"/>
                    <a:pt x="3103" y="2825"/>
                    <a:pt x="2984" y="2785"/>
                  </a:cubicBezTo>
                  <a:cubicBezTo>
                    <a:pt x="2924" y="2785"/>
                    <a:pt x="2904" y="2765"/>
                    <a:pt x="2845" y="2765"/>
                  </a:cubicBezTo>
                  <a:cubicBezTo>
                    <a:pt x="2745" y="2745"/>
                    <a:pt x="2626" y="2686"/>
                    <a:pt x="2526" y="2646"/>
                  </a:cubicBezTo>
                  <a:cubicBezTo>
                    <a:pt x="2507" y="2646"/>
                    <a:pt x="2447" y="2626"/>
                    <a:pt x="2427" y="2626"/>
                  </a:cubicBezTo>
                  <a:cubicBezTo>
                    <a:pt x="2328" y="2566"/>
                    <a:pt x="2228" y="2546"/>
                    <a:pt x="2129" y="2487"/>
                  </a:cubicBezTo>
                  <a:cubicBezTo>
                    <a:pt x="2089" y="2467"/>
                    <a:pt x="2029" y="2447"/>
                    <a:pt x="1989" y="2447"/>
                  </a:cubicBezTo>
                  <a:cubicBezTo>
                    <a:pt x="1850" y="2367"/>
                    <a:pt x="1711" y="2327"/>
                    <a:pt x="1591" y="2248"/>
                  </a:cubicBezTo>
                  <a:cubicBezTo>
                    <a:pt x="517" y="1631"/>
                    <a:pt x="0" y="835"/>
                    <a:pt x="0" y="0"/>
                  </a:cubicBezTo>
                  <a:close/>
                </a:path>
              </a:pathLst>
            </a:custGeom>
            <a:solidFill>
              <a:srgbClr val="CBC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65;p21">
              <a:extLst>
                <a:ext uri="{FF2B5EF4-FFF2-40B4-BE49-F238E27FC236}">
                  <a16:creationId xmlns:a16="http://schemas.microsoft.com/office/drawing/2014/main" id="{85C561BD-3163-EDA9-9E9C-B6A5CDCA7CB5}"/>
                </a:ext>
              </a:extLst>
            </p:cNvPr>
            <p:cNvSpPr/>
            <p:nvPr/>
          </p:nvSpPr>
          <p:spPr>
            <a:xfrm>
              <a:off x="6223689" y="4254665"/>
              <a:ext cx="399593" cy="210613"/>
            </a:xfrm>
            <a:custGeom>
              <a:avLst/>
              <a:gdLst/>
              <a:ahLst/>
              <a:cxnLst/>
              <a:rect l="l" t="t" r="r" b="b"/>
              <a:pathLst>
                <a:path w="11877" h="6260" extrusionOk="0">
                  <a:moveTo>
                    <a:pt x="5922" y="1030"/>
                  </a:moveTo>
                  <a:cubicBezTo>
                    <a:pt x="6847" y="1030"/>
                    <a:pt x="7774" y="1234"/>
                    <a:pt x="8495" y="1644"/>
                  </a:cubicBezTo>
                  <a:cubicBezTo>
                    <a:pt x="9888" y="2460"/>
                    <a:pt x="9888" y="3792"/>
                    <a:pt x="8495" y="4608"/>
                  </a:cubicBezTo>
                  <a:cubicBezTo>
                    <a:pt x="7783" y="5003"/>
                    <a:pt x="6870" y="5202"/>
                    <a:pt x="5956" y="5202"/>
                  </a:cubicBezTo>
                  <a:cubicBezTo>
                    <a:pt x="5030" y="5202"/>
                    <a:pt x="4103" y="4998"/>
                    <a:pt x="3383" y="4588"/>
                  </a:cubicBezTo>
                  <a:cubicBezTo>
                    <a:pt x="1970" y="3792"/>
                    <a:pt x="1970" y="2440"/>
                    <a:pt x="3383" y="1624"/>
                  </a:cubicBezTo>
                  <a:cubicBezTo>
                    <a:pt x="4094" y="1229"/>
                    <a:pt x="5007" y="1030"/>
                    <a:pt x="5922" y="1030"/>
                  </a:cubicBezTo>
                  <a:close/>
                  <a:moveTo>
                    <a:pt x="5888" y="0"/>
                  </a:moveTo>
                  <a:cubicBezTo>
                    <a:pt x="4528" y="0"/>
                    <a:pt x="3171" y="299"/>
                    <a:pt x="2129" y="908"/>
                  </a:cubicBezTo>
                  <a:cubicBezTo>
                    <a:pt x="1" y="2121"/>
                    <a:pt x="1" y="4111"/>
                    <a:pt x="2129" y="5324"/>
                  </a:cubicBezTo>
                  <a:cubicBezTo>
                    <a:pt x="3192" y="5946"/>
                    <a:pt x="4583" y="6259"/>
                    <a:pt x="5972" y="6259"/>
                  </a:cubicBezTo>
                  <a:cubicBezTo>
                    <a:pt x="7339" y="6259"/>
                    <a:pt x="8702" y="5956"/>
                    <a:pt x="9748" y="5344"/>
                  </a:cubicBezTo>
                  <a:cubicBezTo>
                    <a:pt x="11877" y="4131"/>
                    <a:pt x="11877" y="2141"/>
                    <a:pt x="9748" y="928"/>
                  </a:cubicBezTo>
                  <a:cubicBezTo>
                    <a:pt x="8681" y="314"/>
                    <a:pt x="7283" y="0"/>
                    <a:pt x="5888"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66;p21">
              <a:extLst>
                <a:ext uri="{FF2B5EF4-FFF2-40B4-BE49-F238E27FC236}">
                  <a16:creationId xmlns:a16="http://schemas.microsoft.com/office/drawing/2014/main" id="{7F3C9291-2808-FF13-EA0E-ACBFB897583F}"/>
                </a:ext>
              </a:extLst>
            </p:cNvPr>
            <p:cNvSpPr/>
            <p:nvPr/>
          </p:nvSpPr>
          <p:spPr>
            <a:xfrm>
              <a:off x="6198927" y="3909069"/>
              <a:ext cx="214886" cy="542985"/>
            </a:xfrm>
            <a:custGeom>
              <a:avLst/>
              <a:gdLst/>
              <a:ahLst/>
              <a:cxnLst/>
              <a:rect l="l" t="t" r="r" b="b"/>
              <a:pathLst>
                <a:path w="6387" h="16139" extrusionOk="0">
                  <a:moveTo>
                    <a:pt x="299" y="0"/>
                  </a:moveTo>
                  <a:cubicBezTo>
                    <a:pt x="1" y="557"/>
                    <a:pt x="21" y="1751"/>
                    <a:pt x="140" y="2368"/>
                  </a:cubicBezTo>
                  <a:cubicBezTo>
                    <a:pt x="259" y="2885"/>
                    <a:pt x="717" y="3263"/>
                    <a:pt x="1015" y="3680"/>
                  </a:cubicBezTo>
                  <a:cubicBezTo>
                    <a:pt x="1453" y="4277"/>
                    <a:pt x="1612" y="5053"/>
                    <a:pt x="1592" y="5769"/>
                  </a:cubicBezTo>
                  <a:cubicBezTo>
                    <a:pt x="1572" y="6227"/>
                    <a:pt x="1493" y="6625"/>
                    <a:pt x="1632" y="7042"/>
                  </a:cubicBezTo>
                  <a:cubicBezTo>
                    <a:pt x="2070" y="8216"/>
                    <a:pt x="3562" y="8117"/>
                    <a:pt x="3462" y="9589"/>
                  </a:cubicBezTo>
                  <a:cubicBezTo>
                    <a:pt x="3383" y="10802"/>
                    <a:pt x="2567" y="11876"/>
                    <a:pt x="2865" y="13110"/>
                  </a:cubicBezTo>
                  <a:cubicBezTo>
                    <a:pt x="3104" y="14204"/>
                    <a:pt x="3761" y="15556"/>
                    <a:pt x="4855" y="16034"/>
                  </a:cubicBezTo>
                  <a:cubicBezTo>
                    <a:pt x="4869" y="16063"/>
                    <a:pt x="4916" y="16081"/>
                    <a:pt x="4955" y="16081"/>
                  </a:cubicBezTo>
                  <a:cubicBezTo>
                    <a:pt x="4970" y="16081"/>
                    <a:pt x="4983" y="16079"/>
                    <a:pt x="4994" y="16074"/>
                  </a:cubicBezTo>
                  <a:cubicBezTo>
                    <a:pt x="5014" y="16094"/>
                    <a:pt x="5073" y="16094"/>
                    <a:pt x="5093" y="16133"/>
                  </a:cubicBezTo>
                  <a:cubicBezTo>
                    <a:pt x="5111" y="16137"/>
                    <a:pt x="5128" y="16139"/>
                    <a:pt x="5144" y="16139"/>
                  </a:cubicBezTo>
                  <a:cubicBezTo>
                    <a:pt x="5298" y="16139"/>
                    <a:pt x="5410" y="15981"/>
                    <a:pt x="5392" y="15855"/>
                  </a:cubicBezTo>
                  <a:cubicBezTo>
                    <a:pt x="6168" y="15238"/>
                    <a:pt x="6386" y="13806"/>
                    <a:pt x="6247" y="12990"/>
                  </a:cubicBezTo>
                  <a:cubicBezTo>
                    <a:pt x="6108" y="12274"/>
                    <a:pt x="5491" y="11876"/>
                    <a:pt x="5233" y="11220"/>
                  </a:cubicBezTo>
                  <a:cubicBezTo>
                    <a:pt x="4954" y="10623"/>
                    <a:pt x="4934" y="9947"/>
                    <a:pt x="5173" y="9330"/>
                  </a:cubicBezTo>
                  <a:cubicBezTo>
                    <a:pt x="5531" y="8455"/>
                    <a:pt x="5312" y="7520"/>
                    <a:pt x="4676" y="6843"/>
                  </a:cubicBezTo>
                  <a:cubicBezTo>
                    <a:pt x="4158" y="6267"/>
                    <a:pt x="3343" y="5948"/>
                    <a:pt x="2985" y="5232"/>
                  </a:cubicBezTo>
                  <a:cubicBezTo>
                    <a:pt x="2666" y="4576"/>
                    <a:pt x="2826" y="3760"/>
                    <a:pt x="2627" y="3064"/>
                  </a:cubicBezTo>
                  <a:cubicBezTo>
                    <a:pt x="2448" y="2288"/>
                    <a:pt x="1871" y="1791"/>
                    <a:pt x="1334" y="1194"/>
                  </a:cubicBezTo>
                  <a:cubicBezTo>
                    <a:pt x="1015" y="796"/>
                    <a:pt x="797" y="239"/>
                    <a:pt x="299" y="0"/>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67;p21">
              <a:extLst>
                <a:ext uri="{FF2B5EF4-FFF2-40B4-BE49-F238E27FC236}">
                  <a16:creationId xmlns:a16="http://schemas.microsoft.com/office/drawing/2014/main" id="{1AE24455-9CF6-1685-A3D0-7162F9BD4EC1}"/>
                </a:ext>
              </a:extLst>
            </p:cNvPr>
            <p:cNvSpPr/>
            <p:nvPr/>
          </p:nvSpPr>
          <p:spPr>
            <a:xfrm>
              <a:off x="6213663" y="3922796"/>
              <a:ext cx="166001" cy="530537"/>
            </a:xfrm>
            <a:custGeom>
              <a:avLst/>
              <a:gdLst/>
              <a:ahLst/>
              <a:cxnLst/>
              <a:rect l="l" t="t" r="r" b="b"/>
              <a:pathLst>
                <a:path w="4934" h="15769" extrusionOk="0">
                  <a:moveTo>
                    <a:pt x="3" y="0"/>
                  </a:moveTo>
                  <a:lnTo>
                    <a:pt x="3" y="0"/>
                  </a:lnTo>
                  <a:cubicBezTo>
                    <a:pt x="0" y="0"/>
                    <a:pt x="10" y="10"/>
                    <a:pt x="40" y="30"/>
                  </a:cubicBezTo>
                  <a:cubicBezTo>
                    <a:pt x="20" y="10"/>
                    <a:pt x="5" y="0"/>
                    <a:pt x="3" y="0"/>
                  </a:cubicBezTo>
                  <a:close/>
                  <a:moveTo>
                    <a:pt x="40" y="30"/>
                  </a:moveTo>
                  <a:cubicBezTo>
                    <a:pt x="199" y="686"/>
                    <a:pt x="339" y="1224"/>
                    <a:pt x="737" y="1820"/>
                  </a:cubicBezTo>
                  <a:cubicBezTo>
                    <a:pt x="1095" y="2357"/>
                    <a:pt x="1373" y="2875"/>
                    <a:pt x="1532" y="3531"/>
                  </a:cubicBezTo>
                  <a:cubicBezTo>
                    <a:pt x="1850" y="4844"/>
                    <a:pt x="2169" y="5898"/>
                    <a:pt x="3084" y="6933"/>
                  </a:cubicBezTo>
                  <a:cubicBezTo>
                    <a:pt x="3720" y="7689"/>
                    <a:pt x="3740" y="8504"/>
                    <a:pt x="3720" y="9419"/>
                  </a:cubicBezTo>
                  <a:cubicBezTo>
                    <a:pt x="3681" y="10135"/>
                    <a:pt x="3840" y="10812"/>
                    <a:pt x="3840" y="11528"/>
                  </a:cubicBezTo>
                  <a:cubicBezTo>
                    <a:pt x="3840" y="12184"/>
                    <a:pt x="4039" y="12662"/>
                    <a:pt x="4218" y="13278"/>
                  </a:cubicBezTo>
                  <a:cubicBezTo>
                    <a:pt x="4337" y="13756"/>
                    <a:pt x="4357" y="14253"/>
                    <a:pt x="4476" y="14711"/>
                  </a:cubicBezTo>
                  <a:cubicBezTo>
                    <a:pt x="4576" y="15049"/>
                    <a:pt x="4775" y="15387"/>
                    <a:pt x="4735" y="15745"/>
                  </a:cubicBezTo>
                  <a:cubicBezTo>
                    <a:pt x="4735" y="15757"/>
                    <a:pt x="4761" y="15768"/>
                    <a:pt x="4784" y="15768"/>
                  </a:cubicBezTo>
                  <a:cubicBezTo>
                    <a:pt x="4800" y="15768"/>
                    <a:pt x="4815" y="15762"/>
                    <a:pt x="4815" y="15745"/>
                  </a:cubicBezTo>
                  <a:cubicBezTo>
                    <a:pt x="4934" y="15148"/>
                    <a:pt x="4616" y="14472"/>
                    <a:pt x="4476" y="13895"/>
                  </a:cubicBezTo>
                  <a:cubicBezTo>
                    <a:pt x="4277" y="13020"/>
                    <a:pt x="3979" y="12264"/>
                    <a:pt x="3979" y="11369"/>
                  </a:cubicBezTo>
                  <a:cubicBezTo>
                    <a:pt x="3979" y="10613"/>
                    <a:pt x="3860" y="9877"/>
                    <a:pt x="3860" y="9121"/>
                  </a:cubicBezTo>
                  <a:cubicBezTo>
                    <a:pt x="3860" y="8643"/>
                    <a:pt x="3860" y="8106"/>
                    <a:pt x="3720" y="7649"/>
                  </a:cubicBezTo>
                  <a:cubicBezTo>
                    <a:pt x="3462" y="6933"/>
                    <a:pt x="2746" y="6435"/>
                    <a:pt x="2368" y="5799"/>
                  </a:cubicBezTo>
                  <a:cubicBezTo>
                    <a:pt x="1970" y="5103"/>
                    <a:pt x="1831" y="4347"/>
                    <a:pt x="1652" y="3611"/>
                  </a:cubicBezTo>
                  <a:cubicBezTo>
                    <a:pt x="1492" y="3034"/>
                    <a:pt x="1333" y="2536"/>
                    <a:pt x="995" y="2039"/>
                  </a:cubicBezTo>
                  <a:cubicBezTo>
                    <a:pt x="796" y="1761"/>
                    <a:pt x="577" y="1522"/>
                    <a:pt x="438" y="1224"/>
                  </a:cubicBezTo>
                  <a:cubicBezTo>
                    <a:pt x="239" y="846"/>
                    <a:pt x="180" y="428"/>
                    <a:pt x="40" y="3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68;p21">
              <a:extLst>
                <a:ext uri="{FF2B5EF4-FFF2-40B4-BE49-F238E27FC236}">
                  <a16:creationId xmlns:a16="http://schemas.microsoft.com/office/drawing/2014/main" id="{781CA547-2BD3-3E63-2095-82E5BAC64C4E}"/>
                </a:ext>
              </a:extLst>
            </p:cNvPr>
            <p:cNvSpPr/>
            <p:nvPr/>
          </p:nvSpPr>
          <p:spPr>
            <a:xfrm>
              <a:off x="6286604" y="3709625"/>
              <a:ext cx="199477" cy="759217"/>
            </a:xfrm>
            <a:custGeom>
              <a:avLst/>
              <a:gdLst/>
              <a:ahLst/>
              <a:cxnLst/>
              <a:rect l="l" t="t" r="r" b="b"/>
              <a:pathLst>
                <a:path w="5929" h="22566" extrusionOk="0">
                  <a:moveTo>
                    <a:pt x="4477" y="0"/>
                  </a:moveTo>
                  <a:cubicBezTo>
                    <a:pt x="3243" y="259"/>
                    <a:pt x="3044" y="1850"/>
                    <a:pt x="3044" y="2885"/>
                  </a:cubicBezTo>
                  <a:cubicBezTo>
                    <a:pt x="3005" y="4397"/>
                    <a:pt x="2686" y="5292"/>
                    <a:pt x="1851" y="6525"/>
                  </a:cubicBezTo>
                  <a:cubicBezTo>
                    <a:pt x="1194" y="7500"/>
                    <a:pt x="657" y="8375"/>
                    <a:pt x="896" y="9569"/>
                  </a:cubicBezTo>
                  <a:cubicBezTo>
                    <a:pt x="1095" y="10543"/>
                    <a:pt x="1910" y="11379"/>
                    <a:pt x="2109" y="12374"/>
                  </a:cubicBezTo>
                  <a:cubicBezTo>
                    <a:pt x="2368" y="13667"/>
                    <a:pt x="1194" y="14363"/>
                    <a:pt x="617" y="15377"/>
                  </a:cubicBezTo>
                  <a:cubicBezTo>
                    <a:pt x="100" y="16352"/>
                    <a:pt x="1" y="17506"/>
                    <a:pt x="558" y="18501"/>
                  </a:cubicBezTo>
                  <a:cubicBezTo>
                    <a:pt x="835" y="18999"/>
                    <a:pt x="4043" y="22566"/>
                    <a:pt x="4963" y="22566"/>
                  </a:cubicBezTo>
                  <a:cubicBezTo>
                    <a:pt x="5034" y="22566"/>
                    <a:pt x="5092" y="22545"/>
                    <a:pt x="5133" y="22499"/>
                  </a:cubicBezTo>
                  <a:cubicBezTo>
                    <a:pt x="5233" y="22419"/>
                    <a:pt x="5272" y="22260"/>
                    <a:pt x="5272" y="22041"/>
                  </a:cubicBezTo>
                  <a:cubicBezTo>
                    <a:pt x="5292" y="21604"/>
                    <a:pt x="5193" y="21027"/>
                    <a:pt x="5173" y="20788"/>
                  </a:cubicBezTo>
                  <a:cubicBezTo>
                    <a:pt x="5054" y="19316"/>
                    <a:pt x="3760" y="17625"/>
                    <a:pt x="4437" y="16233"/>
                  </a:cubicBezTo>
                  <a:cubicBezTo>
                    <a:pt x="4835" y="15417"/>
                    <a:pt x="5431" y="14721"/>
                    <a:pt x="5292" y="13746"/>
                  </a:cubicBezTo>
                  <a:cubicBezTo>
                    <a:pt x="5133" y="12592"/>
                    <a:pt x="4238" y="11876"/>
                    <a:pt x="4198" y="10643"/>
                  </a:cubicBezTo>
                  <a:cubicBezTo>
                    <a:pt x="4178" y="8813"/>
                    <a:pt x="5929" y="7758"/>
                    <a:pt x="5770" y="6008"/>
                  </a:cubicBezTo>
                  <a:cubicBezTo>
                    <a:pt x="5670" y="4973"/>
                    <a:pt x="5272" y="3979"/>
                    <a:pt x="5093" y="2925"/>
                  </a:cubicBezTo>
                  <a:cubicBezTo>
                    <a:pt x="4934" y="1930"/>
                    <a:pt x="4934" y="915"/>
                    <a:pt x="4477" y="0"/>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69;p21">
              <a:extLst>
                <a:ext uri="{FF2B5EF4-FFF2-40B4-BE49-F238E27FC236}">
                  <a16:creationId xmlns:a16="http://schemas.microsoft.com/office/drawing/2014/main" id="{5B60BB13-9CA4-5CB5-F498-6899AB506BBC}"/>
                </a:ext>
              </a:extLst>
            </p:cNvPr>
            <p:cNvSpPr/>
            <p:nvPr/>
          </p:nvSpPr>
          <p:spPr>
            <a:xfrm>
              <a:off x="6354196" y="3736776"/>
              <a:ext cx="94305" cy="729778"/>
            </a:xfrm>
            <a:custGeom>
              <a:avLst/>
              <a:gdLst/>
              <a:ahLst/>
              <a:cxnLst/>
              <a:rect l="l" t="t" r="r" b="b"/>
              <a:pathLst>
                <a:path w="2803" h="21691" extrusionOk="0">
                  <a:moveTo>
                    <a:pt x="2572" y="1"/>
                  </a:moveTo>
                  <a:cubicBezTo>
                    <a:pt x="2569" y="1"/>
                    <a:pt x="2567" y="3"/>
                    <a:pt x="2567" y="9"/>
                  </a:cubicBezTo>
                  <a:cubicBezTo>
                    <a:pt x="1493" y="1819"/>
                    <a:pt x="2527" y="3828"/>
                    <a:pt x="1851" y="5678"/>
                  </a:cubicBezTo>
                  <a:cubicBezTo>
                    <a:pt x="1553" y="6494"/>
                    <a:pt x="876" y="7170"/>
                    <a:pt x="657" y="8006"/>
                  </a:cubicBezTo>
                  <a:cubicBezTo>
                    <a:pt x="399" y="8961"/>
                    <a:pt x="836" y="9955"/>
                    <a:pt x="996" y="10870"/>
                  </a:cubicBezTo>
                  <a:cubicBezTo>
                    <a:pt x="1234" y="12124"/>
                    <a:pt x="777" y="12780"/>
                    <a:pt x="379" y="13914"/>
                  </a:cubicBezTo>
                  <a:cubicBezTo>
                    <a:pt x="180" y="14451"/>
                    <a:pt x="140" y="15227"/>
                    <a:pt x="279" y="15804"/>
                  </a:cubicBezTo>
                  <a:cubicBezTo>
                    <a:pt x="538" y="16818"/>
                    <a:pt x="1055" y="17793"/>
                    <a:pt x="1433" y="18788"/>
                  </a:cubicBezTo>
                  <a:cubicBezTo>
                    <a:pt x="1791" y="19822"/>
                    <a:pt x="1990" y="20677"/>
                    <a:pt x="2547" y="21632"/>
                  </a:cubicBezTo>
                  <a:cubicBezTo>
                    <a:pt x="2571" y="21674"/>
                    <a:pt x="2605" y="21690"/>
                    <a:pt x="2639" y="21690"/>
                  </a:cubicBezTo>
                  <a:cubicBezTo>
                    <a:pt x="2720" y="21690"/>
                    <a:pt x="2802" y="21597"/>
                    <a:pt x="2746" y="21513"/>
                  </a:cubicBezTo>
                  <a:cubicBezTo>
                    <a:pt x="1831" y="19882"/>
                    <a:pt x="1234" y="17853"/>
                    <a:pt x="638" y="16102"/>
                  </a:cubicBezTo>
                  <a:cubicBezTo>
                    <a:pt x="1" y="14272"/>
                    <a:pt x="1632" y="12959"/>
                    <a:pt x="1334" y="11169"/>
                  </a:cubicBezTo>
                  <a:cubicBezTo>
                    <a:pt x="1155" y="10094"/>
                    <a:pt x="538" y="8901"/>
                    <a:pt x="956" y="7807"/>
                  </a:cubicBezTo>
                  <a:cubicBezTo>
                    <a:pt x="1254" y="7051"/>
                    <a:pt x="1831" y="6394"/>
                    <a:pt x="2090" y="5599"/>
                  </a:cubicBezTo>
                  <a:cubicBezTo>
                    <a:pt x="2746" y="3788"/>
                    <a:pt x="1672" y="1819"/>
                    <a:pt x="2627" y="29"/>
                  </a:cubicBezTo>
                  <a:cubicBezTo>
                    <a:pt x="2599" y="15"/>
                    <a:pt x="2580" y="1"/>
                    <a:pt x="25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70;p21">
              <a:extLst>
                <a:ext uri="{FF2B5EF4-FFF2-40B4-BE49-F238E27FC236}">
                  <a16:creationId xmlns:a16="http://schemas.microsoft.com/office/drawing/2014/main" id="{E8212CDF-875E-24A7-456E-642311D0AFF4}"/>
                </a:ext>
              </a:extLst>
            </p:cNvPr>
            <p:cNvSpPr/>
            <p:nvPr/>
          </p:nvSpPr>
          <p:spPr>
            <a:xfrm>
              <a:off x="6413108" y="3786569"/>
              <a:ext cx="237630" cy="674602"/>
            </a:xfrm>
            <a:custGeom>
              <a:avLst/>
              <a:gdLst/>
              <a:ahLst/>
              <a:cxnLst/>
              <a:rect l="l" t="t" r="r" b="b"/>
              <a:pathLst>
                <a:path w="7063" h="20051" extrusionOk="0">
                  <a:moveTo>
                    <a:pt x="6645" y="1"/>
                  </a:moveTo>
                  <a:cubicBezTo>
                    <a:pt x="6048" y="299"/>
                    <a:pt x="5829" y="1015"/>
                    <a:pt x="5411" y="1513"/>
                  </a:cubicBezTo>
                  <a:cubicBezTo>
                    <a:pt x="4815" y="2249"/>
                    <a:pt x="4158" y="2925"/>
                    <a:pt x="3919" y="3880"/>
                  </a:cubicBezTo>
                  <a:cubicBezTo>
                    <a:pt x="3720" y="4735"/>
                    <a:pt x="3979" y="5710"/>
                    <a:pt x="3621" y="6526"/>
                  </a:cubicBezTo>
                  <a:cubicBezTo>
                    <a:pt x="3223" y="7441"/>
                    <a:pt x="2268" y="7878"/>
                    <a:pt x="1671" y="8595"/>
                  </a:cubicBezTo>
                  <a:cubicBezTo>
                    <a:pt x="916" y="9470"/>
                    <a:pt x="737" y="10624"/>
                    <a:pt x="1214" y="11678"/>
                  </a:cubicBezTo>
                  <a:cubicBezTo>
                    <a:pt x="1572" y="12434"/>
                    <a:pt x="1572" y="13249"/>
                    <a:pt x="1294" y="14025"/>
                  </a:cubicBezTo>
                  <a:cubicBezTo>
                    <a:pt x="995" y="14841"/>
                    <a:pt x="279" y="15358"/>
                    <a:pt x="140" y="16253"/>
                  </a:cubicBezTo>
                  <a:cubicBezTo>
                    <a:pt x="0" y="17268"/>
                    <a:pt x="398" y="18998"/>
                    <a:pt x="1333" y="19715"/>
                  </a:cubicBezTo>
                  <a:cubicBezTo>
                    <a:pt x="1333" y="19883"/>
                    <a:pt x="1461" y="20051"/>
                    <a:pt x="1633" y="20051"/>
                  </a:cubicBezTo>
                  <a:cubicBezTo>
                    <a:pt x="1664" y="20051"/>
                    <a:pt x="1697" y="20045"/>
                    <a:pt x="1731" y="20033"/>
                  </a:cubicBezTo>
                  <a:cubicBezTo>
                    <a:pt x="1791" y="20013"/>
                    <a:pt x="1831" y="19993"/>
                    <a:pt x="1870" y="19993"/>
                  </a:cubicBezTo>
                  <a:cubicBezTo>
                    <a:pt x="1879" y="19996"/>
                    <a:pt x="1887" y="19997"/>
                    <a:pt x="1896" y="19997"/>
                  </a:cubicBezTo>
                  <a:cubicBezTo>
                    <a:pt x="1951" y="19997"/>
                    <a:pt x="2012" y="19948"/>
                    <a:pt x="2030" y="19914"/>
                  </a:cubicBezTo>
                  <a:cubicBezTo>
                    <a:pt x="3382" y="19237"/>
                    <a:pt x="4078" y="17546"/>
                    <a:pt x="4317" y="16214"/>
                  </a:cubicBezTo>
                  <a:cubicBezTo>
                    <a:pt x="4616" y="14662"/>
                    <a:pt x="3561" y="13389"/>
                    <a:pt x="3382" y="11937"/>
                  </a:cubicBezTo>
                  <a:cubicBezTo>
                    <a:pt x="3183" y="10146"/>
                    <a:pt x="4994" y="10186"/>
                    <a:pt x="5451" y="8694"/>
                  </a:cubicBezTo>
                  <a:cubicBezTo>
                    <a:pt x="5590" y="8177"/>
                    <a:pt x="5471" y="7680"/>
                    <a:pt x="5411" y="7162"/>
                  </a:cubicBezTo>
                  <a:cubicBezTo>
                    <a:pt x="5352" y="6287"/>
                    <a:pt x="5491" y="5332"/>
                    <a:pt x="5988" y="4536"/>
                  </a:cubicBezTo>
                  <a:cubicBezTo>
                    <a:pt x="6346" y="3999"/>
                    <a:pt x="6883" y="3522"/>
                    <a:pt x="6963" y="2885"/>
                  </a:cubicBezTo>
                  <a:cubicBezTo>
                    <a:pt x="7062" y="2129"/>
                    <a:pt x="7023" y="677"/>
                    <a:pt x="6645" y="1"/>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71;p21">
              <a:extLst>
                <a:ext uri="{FF2B5EF4-FFF2-40B4-BE49-F238E27FC236}">
                  <a16:creationId xmlns:a16="http://schemas.microsoft.com/office/drawing/2014/main" id="{720B713C-13CF-BEC5-797E-D810F305E238}"/>
                </a:ext>
              </a:extLst>
            </p:cNvPr>
            <p:cNvSpPr/>
            <p:nvPr/>
          </p:nvSpPr>
          <p:spPr>
            <a:xfrm>
              <a:off x="6461286" y="3804939"/>
              <a:ext cx="171317" cy="657746"/>
            </a:xfrm>
            <a:custGeom>
              <a:avLst/>
              <a:gdLst/>
              <a:ahLst/>
              <a:cxnLst/>
              <a:rect l="l" t="t" r="r" b="b"/>
              <a:pathLst>
                <a:path w="5092" h="19550" extrusionOk="0">
                  <a:moveTo>
                    <a:pt x="5069" y="0"/>
                  </a:moveTo>
                  <a:cubicBezTo>
                    <a:pt x="5062" y="0"/>
                    <a:pt x="5054" y="5"/>
                    <a:pt x="5054" y="12"/>
                  </a:cubicBezTo>
                  <a:cubicBezTo>
                    <a:pt x="4914" y="509"/>
                    <a:pt x="4855" y="1007"/>
                    <a:pt x="4656" y="1484"/>
                  </a:cubicBezTo>
                  <a:cubicBezTo>
                    <a:pt x="4477" y="1862"/>
                    <a:pt x="4238" y="2180"/>
                    <a:pt x="4019" y="2538"/>
                  </a:cubicBezTo>
                  <a:cubicBezTo>
                    <a:pt x="3641" y="3155"/>
                    <a:pt x="3462" y="3772"/>
                    <a:pt x="3323" y="4488"/>
                  </a:cubicBezTo>
                  <a:cubicBezTo>
                    <a:pt x="3144" y="5423"/>
                    <a:pt x="3024" y="6358"/>
                    <a:pt x="2567" y="7213"/>
                  </a:cubicBezTo>
                  <a:cubicBezTo>
                    <a:pt x="2149" y="8029"/>
                    <a:pt x="1314" y="8665"/>
                    <a:pt x="1035" y="9560"/>
                  </a:cubicBezTo>
                  <a:cubicBezTo>
                    <a:pt x="856" y="10117"/>
                    <a:pt x="916" y="10814"/>
                    <a:pt x="936" y="11391"/>
                  </a:cubicBezTo>
                  <a:cubicBezTo>
                    <a:pt x="976" y="12306"/>
                    <a:pt x="876" y="13201"/>
                    <a:pt x="936" y="14116"/>
                  </a:cubicBezTo>
                  <a:cubicBezTo>
                    <a:pt x="976" y="15210"/>
                    <a:pt x="657" y="16165"/>
                    <a:pt x="478" y="17259"/>
                  </a:cubicBezTo>
                  <a:cubicBezTo>
                    <a:pt x="359" y="17955"/>
                    <a:pt x="1" y="18811"/>
                    <a:pt x="180" y="19507"/>
                  </a:cubicBezTo>
                  <a:cubicBezTo>
                    <a:pt x="189" y="19535"/>
                    <a:pt x="211" y="19549"/>
                    <a:pt x="232" y="19549"/>
                  </a:cubicBezTo>
                  <a:cubicBezTo>
                    <a:pt x="256" y="19549"/>
                    <a:pt x="279" y="19530"/>
                    <a:pt x="279" y="19487"/>
                  </a:cubicBezTo>
                  <a:cubicBezTo>
                    <a:pt x="220" y="19069"/>
                    <a:pt x="438" y="18612"/>
                    <a:pt x="518" y="18214"/>
                  </a:cubicBezTo>
                  <a:cubicBezTo>
                    <a:pt x="617" y="17617"/>
                    <a:pt x="637" y="17020"/>
                    <a:pt x="757" y="16463"/>
                  </a:cubicBezTo>
                  <a:cubicBezTo>
                    <a:pt x="936" y="15707"/>
                    <a:pt x="1155" y="15091"/>
                    <a:pt x="1115" y="14315"/>
                  </a:cubicBezTo>
                  <a:cubicBezTo>
                    <a:pt x="1055" y="13440"/>
                    <a:pt x="1214" y="12604"/>
                    <a:pt x="1135" y="11729"/>
                  </a:cubicBezTo>
                  <a:cubicBezTo>
                    <a:pt x="1055" y="10615"/>
                    <a:pt x="1015" y="9600"/>
                    <a:pt x="1751" y="8665"/>
                  </a:cubicBezTo>
                  <a:cubicBezTo>
                    <a:pt x="2806" y="7352"/>
                    <a:pt x="3144" y="6039"/>
                    <a:pt x="3462" y="4428"/>
                  </a:cubicBezTo>
                  <a:cubicBezTo>
                    <a:pt x="3621" y="3593"/>
                    <a:pt x="3920" y="2976"/>
                    <a:pt x="4337" y="2280"/>
                  </a:cubicBezTo>
                  <a:cubicBezTo>
                    <a:pt x="4795" y="1544"/>
                    <a:pt x="4914" y="887"/>
                    <a:pt x="5054" y="52"/>
                  </a:cubicBezTo>
                  <a:cubicBezTo>
                    <a:pt x="5091" y="14"/>
                    <a:pt x="5081" y="0"/>
                    <a:pt x="50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72;p21">
              <a:extLst>
                <a:ext uri="{FF2B5EF4-FFF2-40B4-BE49-F238E27FC236}">
                  <a16:creationId xmlns:a16="http://schemas.microsoft.com/office/drawing/2014/main" id="{C4B39081-9C72-93A8-F9C8-C8F0E56556B4}"/>
                </a:ext>
              </a:extLst>
            </p:cNvPr>
            <p:cNvSpPr/>
            <p:nvPr/>
          </p:nvSpPr>
          <p:spPr>
            <a:xfrm>
              <a:off x="5703681" y="3025600"/>
              <a:ext cx="623799" cy="361441"/>
            </a:xfrm>
            <a:custGeom>
              <a:avLst/>
              <a:gdLst/>
              <a:ahLst/>
              <a:cxnLst/>
              <a:rect l="l" t="t" r="r" b="b"/>
              <a:pathLst>
                <a:path w="18541" h="10743" extrusionOk="0">
                  <a:moveTo>
                    <a:pt x="3322" y="1930"/>
                  </a:moveTo>
                  <a:cubicBezTo>
                    <a:pt x="6644" y="1"/>
                    <a:pt x="11976" y="1"/>
                    <a:pt x="15258" y="1930"/>
                  </a:cubicBezTo>
                  <a:cubicBezTo>
                    <a:pt x="18540" y="3840"/>
                    <a:pt x="18520" y="6924"/>
                    <a:pt x="15218" y="8833"/>
                  </a:cubicBezTo>
                  <a:cubicBezTo>
                    <a:pt x="11916" y="10743"/>
                    <a:pt x="6565" y="10743"/>
                    <a:pt x="3283" y="8833"/>
                  </a:cubicBezTo>
                  <a:cubicBezTo>
                    <a:pt x="0" y="6924"/>
                    <a:pt x="20" y="3820"/>
                    <a:pt x="3322" y="19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73;p21">
              <a:extLst>
                <a:ext uri="{FF2B5EF4-FFF2-40B4-BE49-F238E27FC236}">
                  <a16:creationId xmlns:a16="http://schemas.microsoft.com/office/drawing/2014/main" id="{7C8585DF-8AD8-B993-D74A-18D4F2BF70C6}"/>
                </a:ext>
              </a:extLst>
            </p:cNvPr>
            <p:cNvSpPr/>
            <p:nvPr/>
          </p:nvSpPr>
          <p:spPr>
            <a:xfrm>
              <a:off x="6032286" y="1798654"/>
              <a:ext cx="91041" cy="166943"/>
            </a:xfrm>
            <a:custGeom>
              <a:avLst/>
              <a:gdLst/>
              <a:ahLst/>
              <a:cxnLst/>
              <a:rect l="l" t="t" r="r" b="b"/>
              <a:pathLst>
                <a:path w="2706" h="4962" extrusionOk="0">
                  <a:moveTo>
                    <a:pt x="1445" y="1"/>
                  </a:moveTo>
                  <a:cubicBezTo>
                    <a:pt x="1435" y="1"/>
                    <a:pt x="1424" y="2"/>
                    <a:pt x="1413" y="6"/>
                  </a:cubicBezTo>
                  <a:cubicBezTo>
                    <a:pt x="1208" y="40"/>
                    <a:pt x="1160" y="523"/>
                    <a:pt x="1155" y="930"/>
                  </a:cubicBezTo>
                  <a:lnTo>
                    <a:pt x="1155" y="930"/>
                  </a:lnTo>
                  <a:cubicBezTo>
                    <a:pt x="1133" y="583"/>
                    <a:pt x="1085" y="204"/>
                    <a:pt x="980" y="204"/>
                  </a:cubicBezTo>
                  <a:cubicBezTo>
                    <a:pt x="978" y="204"/>
                    <a:pt x="977" y="204"/>
                    <a:pt x="975" y="204"/>
                  </a:cubicBezTo>
                  <a:cubicBezTo>
                    <a:pt x="776" y="224"/>
                    <a:pt x="756" y="503"/>
                    <a:pt x="756" y="881"/>
                  </a:cubicBezTo>
                  <a:cubicBezTo>
                    <a:pt x="717" y="1259"/>
                    <a:pt x="856" y="1836"/>
                    <a:pt x="856" y="1836"/>
                  </a:cubicBezTo>
                  <a:cubicBezTo>
                    <a:pt x="856" y="1836"/>
                    <a:pt x="543" y="1210"/>
                    <a:pt x="307" y="1210"/>
                  </a:cubicBezTo>
                  <a:cubicBezTo>
                    <a:pt x="291" y="1210"/>
                    <a:pt x="275" y="1213"/>
                    <a:pt x="259" y="1219"/>
                  </a:cubicBezTo>
                  <a:cubicBezTo>
                    <a:pt x="1" y="1338"/>
                    <a:pt x="319" y="1776"/>
                    <a:pt x="418" y="2035"/>
                  </a:cubicBezTo>
                  <a:cubicBezTo>
                    <a:pt x="498" y="2313"/>
                    <a:pt x="617" y="3049"/>
                    <a:pt x="816" y="3248"/>
                  </a:cubicBezTo>
                  <a:cubicBezTo>
                    <a:pt x="1015" y="3447"/>
                    <a:pt x="975" y="4780"/>
                    <a:pt x="975" y="4780"/>
                  </a:cubicBezTo>
                  <a:cubicBezTo>
                    <a:pt x="975" y="4780"/>
                    <a:pt x="1194" y="4899"/>
                    <a:pt x="1652" y="4939"/>
                  </a:cubicBezTo>
                  <a:cubicBezTo>
                    <a:pt x="1771" y="4955"/>
                    <a:pt x="1874" y="4961"/>
                    <a:pt x="1961" y="4961"/>
                  </a:cubicBezTo>
                  <a:cubicBezTo>
                    <a:pt x="2192" y="4961"/>
                    <a:pt x="2308" y="4919"/>
                    <a:pt x="2308" y="4919"/>
                  </a:cubicBezTo>
                  <a:cubicBezTo>
                    <a:pt x="2308" y="4919"/>
                    <a:pt x="2248" y="3944"/>
                    <a:pt x="2487" y="3725"/>
                  </a:cubicBezTo>
                  <a:cubicBezTo>
                    <a:pt x="2706" y="3507"/>
                    <a:pt x="2567" y="1299"/>
                    <a:pt x="2467" y="1100"/>
                  </a:cubicBezTo>
                  <a:cubicBezTo>
                    <a:pt x="2419" y="1004"/>
                    <a:pt x="2348" y="940"/>
                    <a:pt x="2288" y="940"/>
                  </a:cubicBezTo>
                  <a:cubicBezTo>
                    <a:pt x="2231" y="940"/>
                    <a:pt x="2183" y="995"/>
                    <a:pt x="2172" y="1131"/>
                  </a:cubicBezTo>
                  <a:lnTo>
                    <a:pt x="2172" y="1131"/>
                  </a:lnTo>
                  <a:cubicBezTo>
                    <a:pt x="2148" y="640"/>
                    <a:pt x="2094" y="117"/>
                    <a:pt x="1970" y="65"/>
                  </a:cubicBezTo>
                  <a:cubicBezTo>
                    <a:pt x="1941" y="52"/>
                    <a:pt x="1914" y="45"/>
                    <a:pt x="1890" y="45"/>
                  </a:cubicBezTo>
                  <a:cubicBezTo>
                    <a:pt x="1753" y="45"/>
                    <a:pt x="1699" y="274"/>
                    <a:pt x="1681" y="786"/>
                  </a:cubicBezTo>
                  <a:lnTo>
                    <a:pt x="1681" y="786"/>
                  </a:lnTo>
                  <a:cubicBezTo>
                    <a:pt x="1667" y="404"/>
                    <a:pt x="1613" y="1"/>
                    <a:pt x="1445"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74;p21">
              <a:extLst>
                <a:ext uri="{FF2B5EF4-FFF2-40B4-BE49-F238E27FC236}">
                  <a16:creationId xmlns:a16="http://schemas.microsoft.com/office/drawing/2014/main" id="{947C4313-8DDA-B737-E5A2-9A6476ADADAF}"/>
                </a:ext>
              </a:extLst>
            </p:cNvPr>
            <p:cNvSpPr/>
            <p:nvPr/>
          </p:nvSpPr>
          <p:spPr>
            <a:xfrm>
              <a:off x="5971390" y="1927311"/>
              <a:ext cx="217544" cy="437107"/>
            </a:xfrm>
            <a:custGeom>
              <a:avLst/>
              <a:gdLst/>
              <a:ahLst/>
              <a:cxnLst/>
              <a:rect l="l" t="t" r="r" b="b"/>
              <a:pathLst>
                <a:path w="6466" h="12992" extrusionOk="0">
                  <a:moveTo>
                    <a:pt x="2387" y="1"/>
                  </a:moveTo>
                  <a:cubicBezTo>
                    <a:pt x="2388" y="1"/>
                    <a:pt x="3183" y="3980"/>
                    <a:pt x="2328" y="5770"/>
                  </a:cubicBezTo>
                  <a:cubicBezTo>
                    <a:pt x="1492" y="7560"/>
                    <a:pt x="0" y="10027"/>
                    <a:pt x="677" y="11499"/>
                  </a:cubicBezTo>
                  <a:cubicBezTo>
                    <a:pt x="1094" y="12410"/>
                    <a:pt x="1464" y="12991"/>
                    <a:pt x="1913" y="12991"/>
                  </a:cubicBezTo>
                  <a:cubicBezTo>
                    <a:pt x="2170" y="12991"/>
                    <a:pt x="2452" y="12801"/>
                    <a:pt x="2785" y="12374"/>
                  </a:cubicBezTo>
                  <a:cubicBezTo>
                    <a:pt x="3700" y="11201"/>
                    <a:pt x="6465" y="5511"/>
                    <a:pt x="4814" y="299"/>
                  </a:cubicBezTo>
                  <a:lnTo>
                    <a:pt x="4814" y="299"/>
                  </a:lnTo>
                  <a:cubicBezTo>
                    <a:pt x="4803" y="299"/>
                    <a:pt x="4532" y="445"/>
                    <a:pt x="4034" y="445"/>
                  </a:cubicBezTo>
                  <a:cubicBezTo>
                    <a:pt x="3629" y="445"/>
                    <a:pt x="3074" y="349"/>
                    <a:pt x="2387" y="1"/>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75;p21">
              <a:extLst>
                <a:ext uri="{FF2B5EF4-FFF2-40B4-BE49-F238E27FC236}">
                  <a16:creationId xmlns:a16="http://schemas.microsoft.com/office/drawing/2014/main" id="{5E1FDAAB-1347-6295-A64A-E3593764A037}"/>
                </a:ext>
              </a:extLst>
            </p:cNvPr>
            <p:cNvSpPr/>
            <p:nvPr/>
          </p:nvSpPr>
          <p:spPr>
            <a:xfrm>
              <a:off x="5986092" y="3085991"/>
              <a:ext cx="197492" cy="142854"/>
            </a:xfrm>
            <a:custGeom>
              <a:avLst/>
              <a:gdLst/>
              <a:ahLst/>
              <a:cxnLst/>
              <a:rect l="l" t="t" r="r" b="b"/>
              <a:pathLst>
                <a:path w="5870" h="4246" extrusionOk="0">
                  <a:moveTo>
                    <a:pt x="1903" y="0"/>
                  </a:moveTo>
                  <a:cubicBezTo>
                    <a:pt x="1409" y="0"/>
                    <a:pt x="953" y="227"/>
                    <a:pt x="657" y="732"/>
                  </a:cubicBezTo>
                  <a:cubicBezTo>
                    <a:pt x="1" y="1767"/>
                    <a:pt x="956" y="2662"/>
                    <a:pt x="2129" y="3358"/>
                  </a:cubicBezTo>
                  <a:cubicBezTo>
                    <a:pt x="2888" y="3811"/>
                    <a:pt x="4038" y="4245"/>
                    <a:pt x="4806" y="4245"/>
                  </a:cubicBezTo>
                  <a:cubicBezTo>
                    <a:pt x="5186" y="4245"/>
                    <a:pt x="5472" y="4139"/>
                    <a:pt x="5571" y="3875"/>
                  </a:cubicBezTo>
                  <a:cubicBezTo>
                    <a:pt x="5869" y="3119"/>
                    <a:pt x="3621" y="852"/>
                    <a:pt x="3482" y="732"/>
                  </a:cubicBezTo>
                  <a:cubicBezTo>
                    <a:pt x="3016" y="267"/>
                    <a:pt x="2438" y="0"/>
                    <a:pt x="1903"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76;p21">
              <a:extLst>
                <a:ext uri="{FF2B5EF4-FFF2-40B4-BE49-F238E27FC236}">
                  <a16:creationId xmlns:a16="http://schemas.microsoft.com/office/drawing/2014/main" id="{C375F794-FC4D-EE3C-B069-BD420D06AB93}"/>
                </a:ext>
              </a:extLst>
            </p:cNvPr>
            <p:cNvSpPr/>
            <p:nvPr/>
          </p:nvSpPr>
          <p:spPr>
            <a:xfrm>
              <a:off x="5969371" y="2645249"/>
              <a:ext cx="166001" cy="512907"/>
            </a:xfrm>
            <a:custGeom>
              <a:avLst/>
              <a:gdLst/>
              <a:ahLst/>
              <a:cxnLst/>
              <a:rect l="l" t="t" r="r" b="b"/>
              <a:pathLst>
                <a:path w="4934" h="15245" extrusionOk="0">
                  <a:moveTo>
                    <a:pt x="1919" y="1"/>
                  </a:moveTo>
                  <a:cubicBezTo>
                    <a:pt x="1341" y="1"/>
                    <a:pt x="816" y="155"/>
                    <a:pt x="597" y="643"/>
                  </a:cubicBezTo>
                  <a:cubicBezTo>
                    <a:pt x="1" y="1996"/>
                    <a:pt x="558" y="4284"/>
                    <a:pt x="597" y="6014"/>
                  </a:cubicBezTo>
                  <a:cubicBezTo>
                    <a:pt x="677" y="7765"/>
                    <a:pt x="657" y="14429"/>
                    <a:pt x="657" y="14449"/>
                  </a:cubicBezTo>
                  <a:cubicBezTo>
                    <a:pt x="1081" y="15046"/>
                    <a:pt x="1685" y="15245"/>
                    <a:pt x="2301" y="15245"/>
                  </a:cubicBezTo>
                  <a:cubicBezTo>
                    <a:pt x="3533" y="15245"/>
                    <a:pt x="4815" y="14449"/>
                    <a:pt x="4815" y="14449"/>
                  </a:cubicBezTo>
                  <a:cubicBezTo>
                    <a:pt x="4815" y="14449"/>
                    <a:pt x="4675" y="11505"/>
                    <a:pt x="4815" y="9396"/>
                  </a:cubicBezTo>
                  <a:cubicBezTo>
                    <a:pt x="4934" y="7626"/>
                    <a:pt x="4576" y="4503"/>
                    <a:pt x="4576" y="4503"/>
                  </a:cubicBezTo>
                  <a:lnTo>
                    <a:pt x="4079" y="464"/>
                  </a:lnTo>
                  <a:cubicBezTo>
                    <a:pt x="4079" y="464"/>
                    <a:pt x="2920" y="1"/>
                    <a:pt x="1919"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77;p21">
              <a:extLst>
                <a:ext uri="{FF2B5EF4-FFF2-40B4-BE49-F238E27FC236}">
                  <a16:creationId xmlns:a16="http://schemas.microsoft.com/office/drawing/2014/main" id="{720D3BCE-D644-2824-09AC-F0574E84387B}"/>
                </a:ext>
              </a:extLst>
            </p:cNvPr>
            <p:cNvSpPr/>
            <p:nvPr/>
          </p:nvSpPr>
          <p:spPr>
            <a:xfrm>
              <a:off x="5820797" y="3148301"/>
              <a:ext cx="221548" cy="161728"/>
            </a:xfrm>
            <a:custGeom>
              <a:avLst/>
              <a:gdLst/>
              <a:ahLst/>
              <a:cxnLst/>
              <a:rect l="l" t="t" r="r" b="b"/>
              <a:pathLst>
                <a:path w="6585" h="4807" extrusionOk="0">
                  <a:moveTo>
                    <a:pt x="2108" y="0"/>
                  </a:moveTo>
                  <a:cubicBezTo>
                    <a:pt x="1548" y="0"/>
                    <a:pt x="1031" y="257"/>
                    <a:pt x="697" y="830"/>
                  </a:cubicBezTo>
                  <a:cubicBezTo>
                    <a:pt x="0" y="2003"/>
                    <a:pt x="1055" y="3018"/>
                    <a:pt x="2368" y="3794"/>
                  </a:cubicBezTo>
                  <a:cubicBezTo>
                    <a:pt x="3234" y="4313"/>
                    <a:pt x="4528" y="4806"/>
                    <a:pt x="5390" y="4806"/>
                  </a:cubicBezTo>
                  <a:cubicBezTo>
                    <a:pt x="5815" y="4806"/>
                    <a:pt x="6135" y="4686"/>
                    <a:pt x="6247" y="4391"/>
                  </a:cubicBezTo>
                  <a:cubicBezTo>
                    <a:pt x="6585" y="3495"/>
                    <a:pt x="4019" y="969"/>
                    <a:pt x="3899" y="830"/>
                  </a:cubicBezTo>
                  <a:cubicBezTo>
                    <a:pt x="3372" y="302"/>
                    <a:pt x="2715" y="0"/>
                    <a:pt x="2108"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78;p21">
              <a:extLst>
                <a:ext uri="{FF2B5EF4-FFF2-40B4-BE49-F238E27FC236}">
                  <a16:creationId xmlns:a16="http://schemas.microsoft.com/office/drawing/2014/main" id="{2335CB11-460C-A1B5-29F9-C2BD963CBDF1}"/>
                </a:ext>
              </a:extLst>
            </p:cNvPr>
            <p:cNvSpPr/>
            <p:nvPr/>
          </p:nvSpPr>
          <p:spPr>
            <a:xfrm>
              <a:off x="5816794" y="2674183"/>
              <a:ext cx="222893" cy="551565"/>
            </a:xfrm>
            <a:custGeom>
              <a:avLst/>
              <a:gdLst/>
              <a:ahLst/>
              <a:cxnLst/>
              <a:rect l="l" t="t" r="r" b="b"/>
              <a:pathLst>
                <a:path w="6625" h="16394" extrusionOk="0">
                  <a:moveTo>
                    <a:pt x="1305" y="1"/>
                  </a:moveTo>
                  <a:cubicBezTo>
                    <a:pt x="1004" y="1"/>
                    <a:pt x="776" y="108"/>
                    <a:pt x="657" y="380"/>
                  </a:cubicBezTo>
                  <a:cubicBezTo>
                    <a:pt x="0" y="1872"/>
                    <a:pt x="517" y="4339"/>
                    <a:pt x="597" y="6229"/>
                  </a:cubicBezTo>
                  <a:cubicBezTo>
                    <a:pt x="657" y="8118"/>
                    <a:pt x="318" y="15519"/>
                    <a:pt x="318" y="15519"/>
                  </a:cubicBezTo>
                  <a:cubicBezTo>
                    <a:pt x="789" y="16175"/>
                    <a:pt x="1452" y="16394"/>
                    <a:pt x="2127" y="16394"/>
                  </a:cubicBezTo>
                  <a:cubicBezTo>
                    <a:pt x="3477" y="16394"/>
                    <a:pt x="4874" y="15519"/>
                    <a:pt x="4874" y="15519"/>
                  </a:cubicBezTo>
                  <a:cubicBezTo>
                    <a:pt x="4874" y="15519"/>
                    <a:pt x="4715" y="12316"/>
                    <a:pt x="4874" y="10008"/>
                  </a:cubicBezTo>
                  <a:cubicBezTo>
                    <a:pt x="4993" y="8059"/>
                    <a:pt x="4615" y="4816"/>
                    <a:pt x="4615" y="4637"/>
                  </a:cubicBezTo>
                  <a:cubicBezTo>
                    <a:pt x="6326" y="2628"/>
                    <a:pt x="6624" y="1276"/>
                    <a:pt x="6624" y="1275"/>
                  </a:cubicBezTo>
                  <a:lnTo>
                    <a:pt x="6624" y="1275"/>
                  </a:lnTo>
                  <a:cubicBezTo>
                    <a:pt x="6429" y="1424"/>
                    <a:pt x="6186" y="1486"/>
                    <a:pt x="5910" y="1486"/>
                  </a:cubicBezTo>
                  <a:cubicBezTo>
                    <a:pt x="4558" y="1486"/>
                    <a:pt x="2425" y="1"/>
                    <a:pt x="1305"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79;p21">
              <a:extLst>
                <a:ext uri="{FF2B5EF4-FFF2-40B4-BE49-F238E27FC236}">
                  <a16:creationId xmlns:a16="http://schemas.microsoft.com/office/drawing/2014/main" id="{EA7A8ED5-FBD5-6970-527A-B79717904751}"/>
                </a:ext>
              </a:extLst>
            </p:cNvPr>
            <p:cNvSpPr/>
            <p:nvPr/>
          </p:nvSpPr>
          <p:spPr>
            <a:xfrm>
              <a:off x="5891753" y="2087963"/>
              <a:ext cx="156614" cy="204154"/>
            </a:xfrm>
            <a:custGeom>
              <a:avLst/>
              <a:gdLst/>
              <a:ahLst/>
              <a:cxnLst/>
              <a:rect l="l" t="t" r="r" b="b"/>
              <a:pathLst>
                <a:path w="4655" h="6068" extrusionOk="0">
                  <a:moveTo>
                    <a:pt x="3839" y="0"/>
                  </a:moveTo>
                  <a:lnTo>
                    <a:pt x="1174" y="2606"/>
                  </a:lnTo>
                  <a:cubicBezTo>
                    <a:pt x="1174" y="2606"/>
                    <a:pt x="1046" y="1857"/>
                    <a:pt x="648" y="1857"/>
                  </a:cubicBezTo>
                  <a:cubicBezTo>
                    <a:pt x="602" y="1857"/>
                    <a:pt x="552" y="1867"/>
                    <a:pt x="497" y="1890"/>
                  </a:cubicBezTo>
                  <a:cubicBezTo>
                    <a:pt x="0" y="2109"/>
                    <a:pt x="358" y="3084"/>
                    <a:pt x="875" y="3163"/>
                  </a:cubicBezTo>
                  <a:lnTo>
                    <a:pt x="915" y="6067"/>
                  </a:lnTo>
                  <a:lnTo>
                    <a:pt x="3183" y="6067"/>
                  </a:lnTo>
                  <a:lnTo>
                    <a:pt x="3163" y="4608"/>
                  </a:lnTo>
                  <a:lnTo>
                    <a:pt x="3163" y="4608"/>
                  </a:lnTo>
                  <a:cubicBezTo>
                    <a:pt x="3670" y="4607"/>
                    <a:pt x="4135" y="4390"/>
                    <a:pt x="4297" y="4178"/>
                  </a:cubicBezTo>
                  <a:cubicBezTo>
                    <a:pt x="4655" y="3760"/>
                    <a:pt x="4436" y="1592"/>
                    <a:pt x="4396" y="1015"/>
                  </a:cubicBezTo>
                  <a:cubicBezTo>
                    <a:pt x="4376" y="418"/>
                    <a:pt x="3839" y="0"/>
                    <a:pt x="3839"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80;p21">
              <a:extLst>
                <a:ext uri="{FF2B5EF4-FFF2-40B4-BE49-F238E27FC236}">
                  <a16:creationId xmlns:a16="http://schemas.microsoft.com/office/drawing/2014/main" id="{BE0132CF-0666-A9EC-7E8D-832B12B538C7}"/>
                </a:ext>
              </a:extLst>
            </p:cNvPr>
            <p:cNvSpPr/>
            <p:nvPr/>
          </p:nvSpPr>
          <p:spPr>
            <a:xfrm>
              <a:off x="6026264" y="2143510"/>
              <a:ext cx="10060" cy="16755"/>
            </a:xfrm>
            <a:custGeom>
              <a:avLst/>
              <a:gdLst/>
              <a:ahLst/>
              <a:cxnLst/>
              <a:rect l="l" t="t" r="r" b="b"/>
              <a:pathLst>
                <a:path w="299" h="498" extrusionOk="0">
                  <a:moveTo>
                    <a:pt x="140" y="0"/>
                  </a:moveTo>
                  <a:cubicBezTo>
                    <a:pt x="60" y="0"/>
                    <a:pt x="1" y="60"/>
                    <a:pt x="1" y="140"/>
                  </a:cubicBezTo>
                  <a:lnTo>
                    <a:pt x="40" y="358"/>
                  </a:lnTo>
                  <a:cubicBezTo>
                    <a:pt x="60" y="438"/>
                    <a:pt x="100" y="498"/>
                    <a:pt x="180" y="498"/>
                  </a:cubicBezTo>
                  <a:cubicBezTo>
                    <a:pt x="259" y="498"/>
                    <a:pt x="299" y="418"/>
                    <a:pt x="299" y="338"/>
                  </a:cubicBezTo>
                  <a:lnTo>
                    <a:pt x="279" y="120"/>
                  </a:lnTo>
                  <a:cubicBezTo>
                    <a:pt x="279" y="40"/>
                    <a:pt x="199" y="0"/>
                    <a:pt x="14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81;p21">
              <a:extLst>
                <a:ext uri="{FF2B5EF4-FFF2-40B4-BE49-F238E27FC236}">
                  <a16:creationId xmlns:a16="http://schemas.microsoft.com/office/drawing/2014/main" id="{CC6E19EF-0437-D63D-CC6D-014F02BAA5D9}"/>
                </a:ext>
              </a:extLst>
            </p:cNvPr>
            <p:cNvSpPr/>
            <p:nvPr/>
          </p:nvSpPr>
          <p:spPr>
            <a:xfrm>
              <a:off x="5992115" y="2194380"/>
              <a:ext cx="47573" cy="54235"/>
            </a:xfrm>
            <a:custGeom>
              <a:avLst/>
              <a:gdLst/>
              <a:ahLst/>
              <a:cxnLst/>
              <a:rect l="l" t="t" r="r" b="b"/>
              <a:pathLst>
                <a:path w="1414" h="1612" fill="none" extrusionOk="0">
                  <a:moveTo>
                    <a:pt x="1" y="179"/>
                  </a:moveTo>
                  <a:cubicBezTo>
                    <a:pt x="1" y="179"/>
                    <a:pt x="1095" y="1611"/>
                    <a:pt x="1413" y="0"/>
                  </a:cubicBezTo>
                </a:path>
              </a:pathLst>
            </a:custGeom>
            <a:noFill/>
            <a:ln w="4475" cap="rnd" cmpd="sng">
              <a:solidFill>
                <a:srgbClr val="1D1D1B"/>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82;p21">
              <a:extLst>
                <a:ext uri="{FF2B5EF4-FFF2-40B4-BE49-F238E27FC236}">
                  <a16:creationId xmlns:a16="http://schemas.microsoft.com/office/drawing/2014/main" id="{549DE81F-600D-EF03-FB95-C679DAF66C60}"/>
                </a:ext>
              </a:extLst>
            </p:cNvPr>
            <p:cNvSpPr/>
            <p:nvPr/>
          </p:nvSpPr>
          <p:spPr>
            <a:xfrm>
              <a:off x="6014892" y="2131465"/>
              <a:ext cx="38556" cy="59248"/>
            </a:xfrm>
            <a:custGeom>
              <a:avLst/>
              <a:gdLst/>
              <a:ahLst/>
              <a:cxnLst/>
              <a:rect l="l" t="t" r="r" b="b"/>
              <a:pathLst>
                <a:path w="1146" h="1761" extrusionOk="0">
                  <a:moveTo>
                    <a:pt x="0" y="0"/>
                  </a:moveTo>
                  <a:lnTo>
                    <a:pt x="219" y="1731"/>
                  </a:lnTo>
                  <a:cubicBezTo>
                    <a:pt x="235" y="1712"/>
                    <a:pt x="270" y="1705"/>
                    <a:pt x="317" y="1705"/>
                  </a:cubicBezTo>
                  <a:cubicBezTo>
                    <a:pt x="452" y="1705"/>
                    <a:pt x="687" y="1761"/>
                    <a:pt x="868" y="1761"/>
                  </a:cubicBezTo>
                  <a:cubicBezTo>
                    <a:pt x="1028" y="1761"/>
                    <a:pt x="1146" y="1717"/>
                    <a:pt x="1114" y="1552"/>
                  </a:cubicBezTo>
                  <a:cubicBezTo>
                    <a:pt x="1035" y="1094"/>
                    <a:pt x="199" y="756"/>
                    <a:pt x="0"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83;p21">
              <a:extLst>
                <a:ext uri="{FF2B5EF4-FFF2-40B4-BE49-F238E27FC236}">
                  <a16:creationId xmlns:a16="http://schemas.microsoft.com/office/drawing/2014/main" id="{5EBBB71A-9743-4D7F-084C-4D8B2E2F1E9B}"/>
                </a:ext>
              </a:extLst>
            </p:cNvPr>
            <p:cNvSpPr/>
            <p:nvPr/>
          </p:nvSpPr>
          <p:spPr>
            <a:xfrm>
              <a:off x="6014892" y="2131465"/>
              <a:ext cx="40171" cy="66279"/>
            </a:xfrm>
            <a:custGeom>
              <a:avLst/>
              <a:gdLst/>
              <a:ahLst/>
              <a:cxnLst/>
              <a:rect l="l" t="t" r="r" b="b"/>
              <a:pathLst>
                <a:path w="1194" h="1970" fill="none" extrusionOk="0">
                  <a:moveTo>
                    <a:pt x="0" y="0"/>
                  </a:moveTo>
                  <a:cubicBezTo>
                    <a:pt x="199" y="756"/>
                    <a:pt x="1035" y="1094"/>
                    <a:pt x="1114" y="1552"/>
                  </a:cubicBezTo>
                  <a:cubicBezTo>
                    <a:pt x="1194" y="1970"/>
                    <a:pt x="319" y="1612"/>
                    <a:pt x="219" y="1731"/>
                  </a:cubicBez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84;p21">
              <a:extLst>
                <a:ext uri="{FF2B5EF4-FFF2-40B4-BE49-F238E27FC236}">
                  <a16:creationId xmlns:a16="http://schemas.microsoft.com/office/drawing/2014/main" id="{18505C46-86E7-35E2-1606-B1DBEF9341BF}"/>
                </a:ext>
              </a:extLst>
            </p:cNvPr>
            <p:cNvSpPr/>
            <p:nvPr/>
          </p:nvSpPr>
          <p:spPr>
            <a:xfrm>
              <a:off x="5987438" y="2156900"/>
              <a:ext cx="10093" cy="16755"/>
            </a:xfrm>
            <a:custGeom>
              <a:avLst/>
              <a:gdLst/>
              <a:ahLst/>
              <a:cxnLst/>
              <a:rect l="l" t="t" r="r" b="b"/>
              <a:pathLst>
                <a:path w="300" h="498" extrusionOk="0">
                  <a:moveTo>
                    <a:pt x="120" y="0"/>
                  </a:moveTo>
                  <a:cubicBezTo>
                    <a:pt x="41" y="0"/>
                    <a:pt x="1" y="80"/>
                    <a:pt x="1" y="139"/>
                  </a:cubicBezTo>
                  <a:lnTo>
                    <a:pt x="21" y="358"/>
                  </a:lnTo>
                  <a:cubicBezTo>
                    <a:pt x="21" y="438"/>
                    <a:pt x="100" y="497"/>
                    <a:pt x="160" y="497"/>
                  </a:cubicBezTo>
                  <a:cubicBezTo>
                    <a:pt x="239" y="497"/>
                    <a:pt x="299" y="418"/>
                    <a:pt x="299" y="338"/>
                  </a:cubicBezTo>
                  <a:lnTo>
                    <a:pt x="279" y="120"/>
                  </a:lnTo>
                  <a:cubicBezTo>
                    <a:pt x="279" y="40"/>
                    <a:pt x="200" y="0"/>
                    <a:pt x="12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785;p21">
              <a:extLst>
                <a:ext uri="{FF2B5EF4-FFF2-40B4-BE49-F238E27FC236}">
                  <a16:creationId xmlns:a16="http://schemas.microsoft.com/office/drawing/2014/main" id="{48EAA01C-EFA7-7B33-ED4E-02B92659D5B2}"/>
                </a:ext>
              </a:extLst>
            </p:cNvPr>
            <p:cNvSpPr/>
            <p:nvPr/>
          </p:nvSpPr>
          <p:spPr>
            <a:xfrm>
              <a:off x="5954668" y="2220455"/>
              <a:ext cx="42863" cy="22811"/>
            </a:xfrm>
            <a:custGeom>
              <a:avLst/>
              <a:gdLst/>
              <a:ahLst/>
              <a:cxnLst/>
              <a:rect l="l" t="t" r="r" b="b"/>
              <a:pathLst>
                <a:path w="1274" h="678" fill="none" extrusionOk="0">
                  <a:moveTo>
                    <a:pt x="0" y="1"/>
                  </a:moveTo>
                  <a:cubicBezTo>
                    <a:pt x="0" y="1"/>
                    <a:pt x="318" y="419"/>
                    <a:pt x="1273" y="677"/>
                  </a:cubicBezTo>
                </a:path>
              </a:pathLst>
            </a:custGeom>
            <a:noFill/>
            <a:ln w="4475" cap="rnd" cmpd="sng">
              <a:solidFill>
                <a:srgbClr val="1D1D1B"/>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86;p21">
              <a:extLst>
                <a:ext uri="{FF2B5EF4-FFF2-40B4-BE49-F238E27FC236}">
                  <a16:creationId xmlns:a16="http://schemas.microsoft.com/office/drawing/2014/main" id="{28F88774-07E9-E584-B03B-64D0857FD4ED}"/>
                </a:ext>
              </a:extLst>
            </p:cNvPr>
            <p:cNvSpPr/>
            <p:nvPr/>
          </p:nvSpPr>
          <p:spPr>
            <a:xfrm>
              <a:off x="5873653" y="2043687"/>
              <a:ext cx="181410" cy="178348"/>
            </a:xfrm>
            <a:custGeom>
              <a:avLst/>
              <a:gdLst/>
              <a:ahLst/>
              <a:cxnLst/>
              <a:rect l="l" t="t" r="r" b="b"/>
              <a:pathLst>
                <a:path w="5392" h="5301" extrusionOk="0">
                  <a:moveTo>
                    <a:pt x="2668" y="0"/>
                  </a:moveTo>
                  <a:cubicBezTo>
                    <a:pt x="2429" y="0"/>
                    <a:pt x="2171" y="81"/>
                    <a:pt x="2010" y="242"/>
                  </a:cubicBezTo>
                  <a:cubicBezTo>
                    <a:pt x="1891" y="206"/>
                    <a:pt x="1771" y="178"/>
                    <a:pt x="1648" y="178"/>
                  </a:cubicBezTo>
                  <a:cubicBezTo>
                    <a:pt x="1565" y="178"/>
                    <a:pt x="1481" y="190"/>
                    <a:pt x="1393" y="222"/>
                  </a:cubicBezTo>
                  <a:cubicBezTo>
                    <a:pt x="1135" y="322"/>
                    <a:pt x="916" y="520"/>
                    <a:pt x="817" y="779"/>
                  </a:cubicBezTo>
                  <a:cubicBezTo>
                    <a:pt x="797" y="779"/>
                    <a:pt x="757" y="779"/>
                    <a:pt x="757" y="799"/>
                  </a:cubicBezTo>
                  <a:cubicBezTo>
                    <a:pt x="498" y="918"/>
                    <a:pt x="339" y="1177"/>
                    <a:pt x="339" y="1475"/>
                  </a:cubicBezTo>
                  <a:cubicBezTo>
                    <a:pt x="120" y="1615"/>
                    <a:pt x="1" y="1893"/>
                    <a:pt x="200" y="2291"/>
                  </a:cubicBezTo>
                  <a:cubicBezTo>
                    <a:pt x="200" y="2311"/>
                    <a:pt x="220" y="2311"/>
                    <a:pt x="220" y="2351"/>
                  </a:cubicBezTo>
                  <a:lnTo>
                    <a:pt x="220" y="2371"/>
                  </a:lnTo>
                  <a:lnTo>
                    <a:pt x="220" y="2390"/>
                  </a:lnTo>
                  <a:cubicBezTo>
                    <a:pt x="41" y="2569"/>
                    <a:pt x="41" y="2788"/>
                    <a:pt x="160" y="2987"/>
                  </a:cubicBezTo>
                  <a:cubicBezTo>
                    <a:pt x="140" y="3047"/>
                    <a:pt x="140" y="3087"/>
                    <a:pt x="140" y="3146"/>
                  </a:cubicBezTo>
                  <a:cubicBezTo>
                    <a:pt x="120" y="3266"/>
                    <a:pt x="120" y="3385"/>
                    <a:pt x="200" y="3485"/>
                  </a:cubicBezTo>
                  <a:cubicBezTo>
                    <a:pt x="200" y="3564"/>
                    <a:pt x="220" y="3644"/>
                    <a:pt x="240" y="3743"/>
                  </a:cubicBezTo>
                  <a:cubicBezTo>
                    <a:pt x="260" y="3763"/>
                    <a:pt x="299" y="3803"/>
                    <a:pt x="319" y="3843"/>
                  </a:cubicBezTo>
                  <a:cubicBezTo>
                    <a:pt x="319" y="3962"/>
                    <a:pt x="339" y="4041"/>
                    <a:pt x="399" y="4101"/>
                  </a:cubicBezTo>
                  <a:cubicBezTo>
                    <a:pt x="399" y="4141"/>
                    <a:pt x="399" y="4141"/>
                    <a:pt x="419" y="4161"/>
                  </a:cubicBezTo>
                  <a:cubicBezTo>
                    <a:pt x="439" y="4201"/>
                    <a:pt x="459" y="4240"/>
                    <a:pt x="498" y="4280"/>
                  </a:cubicBezTo>
                  <a:lnTo>
                    <a:pt x="498" y="4340"/>
                  </a:lnTo>
                  <a:lnTo>
                    <a:pt x="498" y="4360"/>
                  </a:lnTo>
                  <a:cubicBezTo>
                    <a:pt x="498" y="4400"/>
                    <a:pt x="518" y="4439"/>
                    <a:pt x="518" y="4459"/>
                  </a:cubicBezTo>
                  <a:cubicBezTo>
                    <a:pt x="518" y="4479"/>
                    <a:pt x="518" y="4479"/>
                    <a:pt x="538" y="4479"/>
                  </a:cubicBezTo>
                  <a:cubicBezTo>
                    <a:pt x="558" y="4559"/>
                    <a:pt x="618" y="4598"/>
                    <a:pt x="657" y="4658"/>
                  </a:cubicBezTo>
                  <a:cubicBezTo>
                    <a:pt x="787" y="4936"/>
                    <a:pt x="986" y="5301"/>
                    <a:pt x="1238" y="5301"/>
                  </a:cubicBezTo>
                  <a:cubicBezTo>
                    <a:pt x="1256" y="5301"/>
                    <a:pt x="1275" y="5299"/>
                    <a:pt x="1294" y="5295"/>
                  </a:cubicBezTo>
                  <a:cubicBezTo>
                    <a:pt x="1453" y="5275"/>
                    <a:pt x="1493" y="5036"/>
                    <a:pt x="1493" y="4897"/>
                  </a:cubicBezTo>
                  <a:cubicBezTo>
                    <a:pt x="1513" y="4698"/>
                    <a:pt x="1493" y="4499"/>
                    <a:pt x="1453" y="4300"/>
                  </a:cubicBezTo>
                  <a:cubicBezTo>
                    <a:pt x="1424" y="4307"/>
                    <a:pt x="1395" y="4311"/>
                    <a:pt x="1368" y="4311"/>
                  </a:cubicBezTo>
                  <a:cubicBezTo>
                    <a:pt x="1172" y="4311"/>
                    <a:pt x="1023" y="4136"/>
                    <a:pt x="936" y="3962"/>
                  </a:cubicBezTo>
                  <a:cubicBezTo>
                    <a:pt x="896" y="3862"/>
                    <a:pt x="856" y="3743"/>
                    <a:pt x="856" y="3604"/>
                  </a:cubicBezTo>
                  <a:cubicBezTo>
                    <a:pt x="856" y="3504"/>
                    <a:pt x="916" y="3345"/>
                    <a:pt x="1016" y="3286"/>
                  </a:cubicBezTo>
                  <a:cubicBezTo>
                    <a:pt x="1056" y="3262"/>
                    <a:pt x="1095" y="3251"/>
                    <a:pt x="1131" y="3251"/>
                  </a:cubicBezTo>
                  <a:cubicBezTo>
                    <a:pt x="1399" y="3251"/>
                    <a:pt x="1560" y="3827"/>
                    <a:pt x="1612" y="4002"/>
                  </a:cubicBezTo>
                  <a:cubicBezTo>
                    <a:pt x="1636" y="4118"/>
                    <a:pt x="1748" y="4201"/>
                    <a:pt x="1853" y="4201"/>
                  </a:cubicBezTo>
                  <a:cubicBezTo>
                    <a:pt x="1927" y="4201"/>
                    <a:pt x="1997" y="4160"/>
                    <a:pt x="2030" y="4061"/>
                  </a:cubicBezTo>
                  <a:cubicBezTo>
                    <a:pt x="2149" y="3763"/>
                    <a:pt x="2289" y="3345"/>
                    <a:pt x="2547" y="3166"/>
                  </a:cubicBezTo>
                  <a:cubicBezTo>
                    <a:pt x="2647" y="3146"/>
                    <a:pt x="2726" y="3087"/>
                    <a:pt x="2806" y="2987"/>
                  </a:cubicBezTo>
                  <a:cubicBezTo>
                    <a:pt x="2826" y="2947"/>
                    <a:pt x="2846" y="2888"/>
                    <a:pt x="2846" y="2848"/>
                  </a:cubicBezTo>
                  <a:cubicBezTo>
                    <a:pt x="2885" y="2848"/>
                    <a:pt x="2885" y="2808"/>
                    <a:pt x="2905" y="2788"/>
                  </a:cubicBezTo>
                  <a:cubicBezTo>
                    <a:pt x="3025" y="2768"/>
                    <a:pt x="3144" y="2649"/>
                    <a:pt x="3243" y="2490"/>
                  </a:cubicBezTo>
                  <a:cubicBezTo>
                    <a:pt x="3262" y="2492"/>
                    <a:pt x="3281" y="2493"/>
                    <a:pt x="3300" y="2493"/>
                  </a:cubicBezTo>
                  <a:cubicBezTo>
                    <a:pt x="3443" y="2493"/>
                    <a:pt x="3589" y="2422"/>
                    <a:pt x="3641" y="2211"/>
                  </a:cubicBezTo>
                  <a:cubicBezTo>
                    <a:pt x="3721" y="2191"/>
                    <a:pt x="3800" y="2172"/>
                    <a:pt x="3840" y="2112"/>
                  </a:cubicBezTo>
                  <a:cubicBezTo>
                    <a:pt x="3887" y="2120"/>
                    <a:pt x="3932" y="2124"/>
                    <a:pt x="3976" y="2124"/>
                  </a:cubicBezTo>
                  <a:cubicBezTo>
                    <a:pt x="4155" y="2124"/>
                    <a:pt x="4309" y="2057"/>
                    <a:pt x="4437" y="1913"/>
                  </a:cubicBezTo>
                  <a:lnTo>
                    <a:pt x="4517" y="1853"/>
                  </a:lnTo>
                  <a:cubicBezTo>
                    <a:pt x="4613" y="1897"/>
                    <a:pt x="4721" y="1922"/>
                    <a:pt x="4828" y="1922"/>
                  </a:cubicBezTo>
                  <a:cubicBezTo>
                    <a:pt x="4962" y="1922"/>
                    <a:pt x="5093" y="1882"/>
                    <a:pt x="5193" y="1794"/>
                  </a:cubicBezTo>
                  <a:cubicBezTo>
                    <a:pt x="5392" y="1634"/>
                    <a:pt x="5332" y="1296"/>
                    <a:pt x="5133" y="1077"/>
                  </a:cubicBezTo>
                  <a:cubicBezTo>
                    <a:pt x="5133" y="879"/>
                    <a:pt x="5074" y="680"/>
                    <a:pt x="4895" y="540"/>
                  </a:cubicBezTo>
                  <a:cubicBezTo>
                    <a:pt x="4777" y="467"/>
                    <a:pt x="4637" y="426"/>
                    <a:pt x="4507" y="426"/>
                  </a:cubicBezTo>
                  <a:cubicBezTo>
                    <a:pt x="4462" y="426"/>
                    <a:pt x="4418" y="431"/>
                    <a:pt x="4377" y="441"/>
                  </a:cubicBezTo>
                  <a:cubicBezTo>
                    <a:pt x="4227" y="190"/>
                    <a:pt x="3957" y="42"/>
                    <a:pt x="3684" y="42"/>
                  </a:cubicBezTo>
                  <a:cubicBezTo>
                    <a:pt x="3524" y="42"/>
                    <a:pt x="3363" y="92"/>
                    <a:pt x="3224" y="202"/>
                  </a:cubicBezTo>
                  <a:cubicBezTo>
                    <a:pt x="3104" y="103"/>
                    <a:pt x="2925" y="23"/>
                    <a:pt x="2746" y="3"/>
                  </a:cubicBezTo>
                  <a:cubicBezTo>
                    <a:pt x="2720" y="1"/>
                    <a:pt x="2694" y="0"/>
                    <a:pt x="2668"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87;p21">
              <a:extLst>
                <a:ext uri="{FF2B5EF4-FFF2-40B4-BE49-F238E27FC236}">
                  <a16:creationId xmlns:a16="http://schemas.microsoft.com/office/drawing/2014/main" id="{AFD70588-E0A9-3F59-5D19-8AB629947D84}"/>
                </a:ext>
              </a:extLst>
            </p:cNvPr>
            <p:cNvSpPr/>
            <p:nvPr/>
          </p:nvSpPr>
          <p:spPr>
            <a:xfrm>
              <a:off x="5787994" y="2265942"/>
              <a:ext cx="364132" cy="496859"/>
            </a:xfrm>
            <a:custGeom>
              <a:avLst/>
              <a:gdLst/>
              <a:ahLst/>
              <a:cxnLst/>
              <a:rect l="l" t="t" r="r" b="b"/>
              <a:pathLst>
                <a:path w="10823" h="14768" extrusionOk="0">
                  <a:moveTo>
                    <a:pt x="6477" y="1"/>
                  </a:moveTo>
                  <a:cubicBezTo>
                    <a:pt x="6402" y="1"/>
                    <a:pt x="6325" y="2"/>
                    <a:pt x="6247" y="2"/>
                  </a:cubicBezTo>
                  <a:cubicBezTo>
                    <a:pt x="5173" y="41"/>
                    <a:pt x="1393" y="340"/>
                    <a:pt x="1294" y="2727"/>
                  </a:cubicBezTo>
                  <a:cubicBezTo>
                    <a:pt x="1174" y="5969"/>
                    <a:pt x="1" y="11738"/>
                    <a:pt x="1" y="12872"/>
                  </a:cubicBezTo>
                  <a:cubicBezTo>
                    <a:pt x="1" y="13480"/>
                    <a:pt x="2474" y="14768"/>
                    <a:pt x="5129" y="14768"/>
                  </a:cubicBezTo>
                  <a:cubicBezTo>
                    <a:pt x="7343" y="14768"/>
                    <a:pt x="9683" y="13873"/>
                    <a:pt x="10822" y="10943"/>
                  </a:cubicBezTo>
                  <a:cubicBezTo>
                    <a:pt x="10822" y="10943"/>
                    <a:pt x="9311" y="6924"/>
                    <a:pt x="8694" y="3403"/>
                  </a:cubicBezTo>
                  <a:cubicBezTo>
                    <a:pt x="8104" y="121"/>
                    <a:pt x="7428" y="1"/>
                    <a:pt x="6477" y="1"/>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88;p21">
              <a:extLst>
                <a:ext uri="{FF2B5EF4-FFF2-40B4-BE49-F238E27FC236}">
                  <a16:creationId xmlns:a16="http://schemas.microsoft.com/office/drawing/2014/main" id="{1A235615-ABF8-F0F5-853A-5187AC6443C6}"/>
                </a:ext>
              </a:extLst>
            </p:cNvPr>
            <p:cNvSpPr/>
            <p:nvPr/>
          </p:nvSpPr>
          <p:spPr>
            <a:xfrm>
              <a:off x="5998171" y="2265942"/>
              <a:ext cx="153956" cy="368169"/>
            </a:xfrm>
            <a:custGeom>
              <a:avLst/>
              <a:gdLst/>
              <a:ahLst/>
              <a:cxnLst/>
              <a:rect l="l" t="t" r="r" b="b"/>
              <a:pathLst>
                <a:path w="4576" h="10943" extrusionOk="0">
                  <a:moveTo>
                    <a:pt x="230" y="1"/>
                  </a:moveTo>
                  <a:cubicBezTo>
                    <a:pt x="155" y="1"/>
                    <a:pt x="78" y="2"/>
                    <a:pt x="0" y="2"/>
                  </a:cubicBezTo>
                  <a:lnTo>
                    <a:pt x="4575" y="10943"/>
                  </a:lnTo>
                  <a:cubicBezTo>
                    <a:pt x="4575" y="10943"/>
                    <a:pt x="3064" y="6924"/>
                    <a:pt x="2447" y="3403"/>
                  </a:cubicBezTo>
                  <a:cubicBezTo>
                    <a:pt x="1857" y="121"/>
                    <a:pt x="1181" y="1"/>
                    <a:pt x="230" y="1"/>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89;p21">
              <a:extLst>
                <a:ext uri="{FF2B5EF4-FFF2-40B4-BE49-F238E27FC236}">
                  <a16:creationId xmlns:a16="http://schemas.microsoft.com/office/drawing/2014/main" id="{49B63F19-3434-582C-8C40-C5B1E90D8B06}"/>
                </a:ext>
              </a:extLst>
            </p:cNvPr>
            <p:cNvSpPr/>
            <p:nvPr/>
          </p:nvSpPr>
          <p:spPr>
            <a:xfrm>
              <a:off x="5907802" y="2249927"/>
              <a:ext cx="81015" cy="36201"/>
            </a:xfrm>
            <a:custGeom>
              <a:avLst/>
              <a:gdLst/>
              <a:ahLst/>
              <a:cxnLst/>
              <a:rect l="l" t="t" r="r" b="b"/>
              <a:pathLst>
                <a:path w="2408" h="1076" extrusionOk="0">
                  <a:moveTo>
                    <a:pt x="1785" y="0"/>
                  </a:moveTo>
                  <a:cubicBezTo>
                    <a:pt x="1219" y="0"/>
                    <a:pt x="238" y="284"/>
                    <a:pt x="120" y="358"/>
                  </a:cubicBezTo>
                  <a:cubicBezTo>
                    <a:pt x="1" y="478"/>
                    <a:pt x="339" y="1035"/>
                    <a:pt x="339" y="1035"/>
                  </a:cubicBezTo>
                  <a:cubicBezTo>
                    <a:pt x="360" y="1064"/>
                    <a:pt x="465" y="1076"/>
                    <a:pt x="618" y="1076"/>
                  </a:cubicBezTo>
                  <a:cubicBezTo>
                    <a:pt x="1185" y="1076"/>
                    <a:pt x="2408" y="915"/>
                    <a:pt x="2408" y="915"/>
                  </a:cubicBezTo>
                  <a:cubicBezTo>
                    <a:pt x="2408" y="915"/>
                    <a:pt x="2328" y="438"/>
                    <a:pt x="2169" y="120"/>
                  </a:cubicBezTo>
                  <a:cubicBezTo>
                    <a:pt x="2123" y="33"/>
                    <a:pt x="1978" y="0"/>
                    <a:pt x="1785" y="0"/>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90;p21">
              <a:extLst>
                <a:ext uri="{FF2B5EF4-FFF2-40B4-BE49-F238E27FC236}">
                  <a16:creationId xmlns:a16="http://schemas.microsoft.com/office/drawing/2014/main" id="{D5C9636C-EB3D-F68D-B1A5-52C1B340D858}"/>
                </a:ext>
              </a:extLst>
            </p:cNvPr>
            <p:cNvSpPr/>
            <p:nvPr/>
          </p:nvSpPr>
          <p:spPr>
            <a:xfrm>
              <a:off x="5980743" y="2246933"/>
              <a:ext cx="33510" cy="33813"/>
            </a:xfrm>
            <a:custGeom>
              <a:avLst/>
              <a:gdLst/>
              <a:ahLst/>
              <a:cxnLst/>
              <a:rect l="l" t="t" r="r" b="b"/>
              <a:pathLst>
                <a:path w="996" h="1005" extrusionOk="0">
                  <a:moveTo>
                    <a:pt x="852" y="1"/>
                  </a:moveTo>
                  <a:cubicBezTo>
                    <a:pt x="686" y="1"/>
                    <a:pt x="378" y="31"/>
                    <a:pt x="319" y="149"/>
                  </a:cubicBezTo>
                  <a:lnTo>
                    <a:pt x="1" y="1004"/>
                  </a:lnTo>
                  <a:cubicBezTo>
                    <a:pt x="1" y="1004"/>
                    <a:pt x="637" y="726"/>
                    <a:pt x="816" y="567"/>
                  </a:cubicBezTo>
                  <a:cubicBezTo>
                    <a:pt x="995" y="427"/>
                    <a:pt x="995" y="49"/>
                    <a:pt x="956" y="10"/>
                  </a:cubicBezTo>
                  <a:cubicBezTo>
                    <a:pt x="950" y="4"/>
                    <a:pt x="910" y="1"/>
                    <a:pt x="852" y="1"/>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791;p21">
              <a:extLst>
                <a:ext uri="{FF2B5EF4-FFF2-40B4-BE49-F238E27FC236}">
                  <a16:creationId xmlns:a16="http://schemas.microsoft.com/office/drawing/2014/main" id="{0FF90D16-E16E-17DC-9B58-B7DAA2F0041D}"/>
                </a:ext>
              </a:extLst>
            </p:cNvPr>
            <p:cNvSpPr/>
            <p:nvPr/>
          </p:nvSpPr>
          <p:spPr>
            <a:xfrm>
              <a:off x="5985453" y="2244578"/>
              <a:ext cx="166674" cy="472534"/>
            </a:xfrm>
            <a:custGeom>
              <a:avLst/>
              <a:gdLst/>
              <a:ahLst/>
              <a:cxnLst/>
              <a:rect l="l" t="t" r="r" b="b"/>
              <a:pathLst>
                <a:path w="4954" h="14045" fill="none" extrusionOk="0">
                  <a:moveTo>
                    <a:pt x="4953" y="11578"/>
                  </a:moveTo>
                  <a:cubicBezTo>
                    <a:pt x="4953" y="11578"/>
                    <a:pt x="3839" y="9270"/>
                    <a:pt x="3262" y="6107"/>
                  </a:cubicBezTo>
                  <a:cubicBezTo>
                    <a:pt x="3143" y="5490"/>
                    <a:pt x="3004" y="4874"/>
                    <a:pt x="2865" y="4277"/>
                  </a:cubicBezTo>
                  <a:cubicBezTo>
                    <a:pt x="2686" y="3561"/>
                    <a:pt x="2487" y="2865"/>
                    <a:pt x="2268" y="2129"/>
                  </a:cubicBezTo>
                  <a:cubicBezTo>
                    <a:pt x="2069" y="1572"/>
                    <a:pt x="1950" y="836"/>
                    <a:pt x="1273" y="637"/>
                  </a:cubicBezTo>
                  <a:cubicBezTo>
                    <a:pt x="1174" y="617"/>
                    <a:pt x="716" y="517"/>
                    <a:pt x="637" y="637"/>
                  </a:cubicBezTo>
                  <a:cubicBezTo>
                    <a:pt x="776" y="458"/>
                    <a:pt x="776" y="139"/>
                    <a:pt x="776" y="80"/>
                  </a:cubicBezTo>
                  <a:cubicBezTo>
                    <a:pt x="776" y="0"/>
                    <a:pt x="159" y="219"/>
                    <a:pt x="159" y="219"/>
                  </a:cubicBezTo>
                  <a:lnTo>
                    <a:pt x="0" y="716"/>
                  </a:lnTo>
                  <a:cubicBezTo>
                    <a:pt x="0" y="716"/>
                    <a:pt x="1830" y="1969"/>
                    <a:pt x="3362" y="14044"/>
                  </a:cubicBezTo>
                </a:path>
              </a:pathLst>
            </a:custGeom>
            <a:noFill/>
            <a:ln w="4475" cap="rnd" cmpd="sng">
              <a:solidFill>
                <a:srgbClr val="201A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792;p21">
              <a:extLst>
                <a:ext uri="{FF2B5EF4-FFF2-40B4-BE49-F238E27FC236}">
                  <a16:creationId xmlns:a16="http://schemas.microsoft.com/office/drawing/2014/main" id="{727CC7AF-AA50-9373-41E6-C91D7E04F0B2}"/>
                </a:ext>
              </a:extLst>
            </p:cNvPr>
            <p:cNvSpPr/>
            <p:nvPr/>
          </p:nvSpPr>
          <p:spPr>
            <a:xfrm>
              <a:off x="6008197" y="1462849"/>
              <a:ext cx="93060" cy="560211"/>
            </a:xfrm>
            <a:custGeom>
              <a:avLst/>
              <a:gdLst/>
              <a:ahLst/>
              <a:cxnLst/>
              <a:rect l="l" t="t" r="r" b="b"/>
              <a:pathLst>
                <a:path w="2766" h="16651" extrusionOk="0">
                  <a:moveTo>
                    <a:pt x="2766" y="0"/>
                  </a:moveTo>
                  <a:lnTo>
                    <a:pt x="40" y="1572"/>
                  </a:lnTo>
                  <a:lnTo>
                    <a:pt x="0" y="16651"/>
                  </a:lnTo>
                  <a:lnTo>
                    <a:pt x="2706" y="15079"/>
                  </a:lnTo>
                  <a:lnTo>
                    <a:pt x="2766"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793;p21">
              <a:extLst>
                <a:ext uri="{FF2B5EF4-FFF2-40B4-BE49-F238E27FC236}">
                  <a16:creationId xmlns:a16="http://schemas.microsoft.com/office/drawing/2014/main" id="{373FA184-6161-9B79-61C3-49BAB9E80B37}"/>
                </a:ext>
              </a:extLst>
            </p:cNvPr>
            <p:cNvSpPr/>
            <p:nvPr/>
          </p:nvSpPr>
          <p:spPr>
            <a:xfrm>
              <a:off x="6141395" y="1411979"/>
              <a:ext cx="91041" cy="179391"/>
            </a:xfrm>
            <a:custGeom>
              <a:avLst/>
              <a:gdLst/>
              <a:ahLst/>
              <a:cxnLst/>
              <a:rect l="l" t="t" r="r" b="b"/>
              <a:pathLst>
                <a:path w="2706" h="5332" extrusionOk="0">
                  <a:moveTo>
                    <a:pt x="2705" y="1"/>
                  </a:moveTo>
                  <a:lnTo>
                    <a:pt x="0" y="1572"/>
                  </a:lnTo>
                  <a:lnTo>
                    <a:pt x="0" y="5332"/>
                  </a:lnTo>
                  <a:lnTo>
                    <a:pt x="2686" y="3760"/>
                  </a:lnTo>
                  <a:lnTo>
                    <a:pt x="2705"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794;p21">
              <a:extLst>
                <a:ext uri="{FF2B5EF4-FFF2-40B4-BE49-F238E27FC236}">
                  <a16:creationId xmlns:a16="http://schemas.microsoft.com/office/drawing/2014/main" id="{8500178F-AF63-2244-D776-9DFC75875022}"/>
                </a:ext>
              </a:extLst>
            </p:cNvPr>
            <p:cNvSpPr/>
            <p:nvPr/>
          </p:nvSpPr>
          <p:spPr>
            <a:xfrm>
              <a:off x="5753878" y="1187772"/>
              <a:ext cx="478556" cy="277128"/>
            </a:xfrm>
            <a:custGeom>
              <a:avLst/>
              <a:gdLst/>
              <a:ahLst/>
              <a:cxnLst/>
              <a:rect l="l" t="t" r="r" b="b"/>
              <a:pathLst>
                <a:path w="14224" h="8237" extrusionOk="0">
                  <a:moveTo>
                    <a:pt x="2686" y="0"/>
                  </a:moveTo>
                  <a:lnTo>
                    <a:pt x="0" y="1572"/>
                  </a:lnTo>
                  <a:lnTo>
                    <a:pt x="11518" y="8236"/>
                  </a:lnTo>
                  <a:lnTo>
                    <a:pt x="14223" y="6665"/>
                  </a:lnTo>
                  <a:lnTo>
                    <a:pt x="2686"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795;p21">
              <a:extLst>
                <a:ext uri="{FF2B5EF4-FFF2-40B4-BE49-F238E27FC236}">
                  <a16:creationId xmlns:a16="http://schemas.microsoft.com/office/drawing/2014/main" id="{CAC128A5-B86E-4157-E409-C5D39BFEA2D1}"/>
                </a:ext>
              </a:extLst>
            </p:cNvPr>
            <p:cNvSpPr/>
            <p:nvPr/>
          </p:nvSpPr>
          <p:spPr>
            <a:xfrm>
              <a:off x="5753206" y="1240628"/>
              <a:ext cx="388221" cy="782432"/>
            </a:xfrm>
            <a:custGeom>
              <a:avLst/>
              <a:gdLst/>
              <a:ahLst/>
              <a:cxnLst/>
              <a:rect l="l" t="t" r="r" b="b"/>
              <a:pathLst>
                <a:path w="11539" h="23256" extrusionOk="0">
                  <a:moveTo>
                    <a:pt x="20" y="1"/>
                  </a:moveTo>
                  <a:lnTo>
                    <a:pt x="0" y="3781"/>
                  </a:lnTo>
                  <a:lnTo>
                    <a:pt x="3899" y="6009"/>
                  </a:lnTo>
                  <a:lnTo>
                    <a:pt x="3840" y="21087"/>
                  </a:lnTo>
                  <a:lnTo>
                    <a:pt x="7579" y="23256"/>
                  </a:lnTo>
                  <a:lnTo>
                    <a:pt x="7619" y="8177"/>
                  </a:lnTo>
                  <a:lnTo>
                    <a:pt x="11538" y="10425"/>
                  </a:lnTo>
                  <a:lnTo>
                    <a:pt x="11538" y="6665"/>
                  </a:lnTo>
                  <a:lnTo>
                    <a:pt x="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796;p21">
              <a:extLst>
                <a:ext uri="{FF2B5EF4-FFF2-40B4-BE49-F238E27FC236}">
                  <a16:creationId xmlns:a16="http://schemas.microsoft.com/office/drawing/2014/main" id="{A73E894A-247D-157A-E770-897F93F09B50}"/>
                </a:ext>
              </a:extLst>
            </p:cNvPr>
            <p:cNvSpPr/>
            <p:nvPr/>
          </p:nvSpPr>
          <p:spPr>
            <a:xfrm>
              <a:off x="6141395" y="1411979"/>
              <a:ext cx="91041" cy="52922"/>
            </a:xfrm>
            <a:custGeom>
              <a:avLst/>
              <a:gdLst/>
              <a:ahLst/>
              <a:cxnLst/>
              <a:rect l="l" t="t" r="r" b="b"/>
              <a:pathLst>
                <a:path w="2706" h="1573" fill="none" extrusionOk="0">
                  <a:moveTo>
                    <a:pt x="2705" y="1"/>
                  </a:moveTo>
                  <a:lnTo>
                    <a:pt x="0" y="1572"/>
                  </a:ln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797;p21">
              <a:extLst>
                <a:ext uri="{FF2B5EF4-FFF2-40B4-BE49-F238E27FC236}">
                  <a16:creationId xmlns:a16="http://schemas.microsoft.com/office/drawing/2014/main" id="{E668CECD-4AFE-9942-BAB3-AF9933E18438}"/>
                </a:ext>
              </a:extLst>
            </p:cNvPr>
            <p:cNvSpPr/>
            <p:nvPr/>
          </p:nvSpPr>
          <p:spPr>
            <a:xfrm>
              <a:off x="5792031" y="1984876"/>
              <a:ext cx="151938" cy="431892"/>
            </a:xfrm>
            <a:custGeom>
              <a:avLst/>
              <a:gdLst/>
              <a:ahLst/>
              <a:cxnLst/>
              <a:rect l="l" t="t" r="r" b="b"/>
              <a:pathLst>
                <a:path w="4516" h="12837" extrusionOk="0">
                  <a:moveTo>
                    <a:pt x="1631" y="1"/>
                  </a:moveTo>
                  <a:cubicBezTo>
                    <a:pt x="1611" y="1274"/>
                    <a:pt x="1532" y="2547"/>
                    <a:pt x="1432" y="3820"/>
                  </a:cubicBezTo>
                  <a:cubicBezTo>
                    <a:pt x="1353" y="4775"/>
                    <a:pt x="1273" y="5750"/>
                    <a:pt x="1134" y="6705"/>
                  </a:cubicBezTo>
                  <a:cubicBezTo>
                    <a:pt x="1035" y="7301"/>
                    <a:pt x="875" y="7838"/>
                    <a:pt x="756" y="8415"/>
                  </a:cubicBezTo>
                  <a:cubicBezTo>
                    <a:pt x="458" y="9629"/>
                    <a:pt x="0" y="12275"/>
                    <a:pt x="1671" y="12772"/>
                  </a:cubicBezTo>
                  <a:cubicBezTo>
                    <a:pt x="1825" y="12816"/>
                    <a:pt x="1970" y="12836"/>
                    <a:pt x="2106" y="12836"/>
                  </a:cubicBezTo>
                  <a:cubicBezTo>
                    <a:pt x="2949" y="12836"/>
                    <a:pt x="3435" y="12046"/>
                    <a:pt x="3640" y="11240"/>
                  </a:cubicBezTo>
                  <a:cubicBezTo>
                    <a:pt x="4516" y="7898"/>
                    <a:pt x="4496" y="4317"/>
                    <a:pt x="4396" y="856"/>
                  </a:cubicBezTo>
                  <a:lnTo>
                    <a:pt x="1631" y="1"/>
                  </a:ln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798;p21">
              <a:extLst>
                <a:ext uri="{FF2B5EF4-FFF2-40B4-BE49-F238E27FC236}">
                  <a16:creationId xmlns:a16="http://schemas.microsoft.com/office/drawing/2014/main" id="{2FC07650-4B88-A969-4DAD-291E2540B7BE}"/>
                </a:ext>
              </a:extLst>
            </p:cNvPr>
            <p:cNvSpPr/>
            <p:nvPr/>
          </p:nvSpPr>
          <p:spPr>
            <a:xfrm>
              <a:off x="5845560" y="1969333"/>
              <a:ext cx="108469" cy="52552"/>
            </a:xfrm>
            <a:custGeom>
              <a:avLst/>
              <a:gdLst/>
              <a:ahLst/>
              <a:cxnLst/>
              <a:rect l="l" t="t" r="r" b="b"/>
              <a:pathLst>
                <a:path w="3224" h="1562" extrusionOk="0">
                  <a:moveTo>
                    <a:pt x="695" y="0"/>
                  </a:moveTo>
                  <a:cubicBezTo>
                    <a:pt x="326" y="0"/>
                    <a:pt x="32" y="113"/>
                    <a:pt x="0" y="443"/>
                  </a:cubicBezTo>
                  <a:lnTo>
                    <a:pt x="0" y="463"/>
                  </a:lnTo>
                  <a:cubicBezTo>
                    <a:pt x="0" y="721"/>
                    <a:pt x="160" y="920"/>
                    <a:pt x="359" y="1059"/>
                  </a:cubicBezTo>
                  <a:cubicBezTo>
                    <a:pt x="780" y="1372"/>
                    <a:pt x="1385" y="1561"/>
                    <a:pt x="1934" y="1561"/>
                  </a:cubicBezTo>
                  <a:cubicBezTo>
                    <a:pt x="2084" y="1561"/>
                    <a:pt x="2231" y="1547"/>
                    <a:pt x="2368" y="1517"/>
                  </a:cubicBezTo>
                  <a:cubicBezTo>
                    <a:pt x="3223" y="1338"/>
                    <a:pt x="2686" y="721"/>
                    <a:pt x="2228" y="423"/>
                  </a:cubicBezTo>
                  <a:cubicBezTo>
                    <a:pt x="2000" y="266"/>
                    <a:pt x="1260" y="0"/>
                    <a:pt x="695" y="0"/>
                  </a:cubicBezTo>
                  <a:close/>
                </a:path>
              </a:pathLst>
            </a:custGeom>
            <a:solidFill>
              <a:srgbClr val="928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799;p21">
              <a:extLst>
                <a:ext uri="{FF2B5EF4-FFF2-40B4-BE49-F238E27FC236}">
                  <a16:creationId xmlns:a16="http://schemas.microsoft.com/office/drawing/2014/main" id="{B68F76F2-2F59-4449-F431-B9D712528F62}"/>
                </a:ext>
              </a:extLst>
            </p:cNvPr>
            <p:cNvSpPr/>
            <p:nvPr/>
          </p:nvSpPr>
          <p:spPr>
            <a:xfrm>
              <a:off x="5914497" y="2013676"/>
              <a:ext cx="30145" cy="349396"/>
            </a:xfrm>
            <a:custGeom>
              <a:avLst/>
              <a:gdLst/>
              <a:ahLst/>
              <a:cxnLst/>
              <a:rect l="l" t="t" r="r" b="b"/>
              <a:pathLst>
                <a:path w="896" h="10385" fill="none" extrusionOk="0">
                  <a:moveTo>
                    <a:pt x="736" y="0"/>
                  </a:moveTo>
                  <a:cubicBezTo>
                    <a:pt x="736" y="0"/>
                    <a:pt x="896" y="7778"/>
                    <a:pt x="0" y="10384"/>
                  </a:cubicBezTo>
                </a:path>
              </a:pathLst>
            </a:custGeom>
            <a:noFill/>
            <a:ln w="4475" cap="rnd" cmpd="sng">
              <a:solidFill>
                <a:srgbClr val="201A1B"/>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00;p21">
              <a:extLst>
                <a:ext uri="{FF2B5EF4-FFF2-40B4-BE49-F238E27FC236}">
                  <a16:creationId xmlns:a16="http://schemas.microsoft.com/office/drawing/2014/main" id="{0940C921-7033-E412-A2A4-196A10CDDEDA}"/>
                </a:ext>
              </a:extLst>
            </p:cNvPr>
            <p:cNvSpPr/>
            <p:nvPr/>
          </p:nvSpPr>
          <p:spPr>
            <a:xfrm>
              <a:off x="5843541" y="1846261"/>
              <a:ext cx="97770" cy="175320"/>
            </a:xfrm>
            <a:custGeom>
              <a:avLst/>
              <a:gdLst/>
              <a:ahLst/>
              <a:cxnLst/>
              <a:rect l="l" t="t" r="r" b="b"/>
              <a:pathLst>
                <a:path w="2906" h="5211" extrusionOk="0">
                  <a:moveTo>
                    <a:pt x="1682" y="0"/>
                  </a:moveTo>
                  <a:cubicBezTo>
                    <a:pt x="1673" y="0"/>
                    <a:pt x="1662" y="1"/>
                    <a:pt x="1652" y="3"/>
                  </a:cubicBezTo>
                  <a:cubicBezTo>
                    <a:pt x="1432" y="24"/>
                    <a:pt x="1345" y="447"/>
                    <a:pt x="1311" y="843"/>
                  </a:cubicBezTo>
                  <a:lnTo>
                    <a:pt x="1311" y="843"/>
                  </a:lnTo>
                  <a:cubicBezTo>
                    <a:pt x="1302" y="518"/>
                    <a:pt x="1263" y="202"/>
                    <a:pt x="1140" y="202"/>
                  </a:cubicBezTo>
                  <a:cubicBezTo>
                    <a:pt x="1138" y="202"/>
                    <a:pt x="1137" y="202"/>
                    <a:pt x="1135" y="202"/>
                  </a:cubicBezTo>
                  <a:cubicBezTo>
                    <a:pt x="896" y="222"/>
                    <a:pt x="896" y="500"/>
                    <a:pt x="836" y="898"/>
                  </a:cubicBezTo>
                  <a:cubicBezTo>
                    <a:pt x="797" y="1296"/>
                    <a:pt x="896" y="1913"/>
                    <a:pt x="896" y="1913"/>
                  </a:cubicBezTo>
                  <a:cubicBezTo>
                    <a:pt x="896" y="1913"/>
                    <a:pt x="580" y="1227"/>
                    <a:pt x="311" y="1227"/>
                  </a:cubicBezTo>
                  <a:cubicBezTo>
                    <a:pt x="293" y="1227"/>
                    <a:pt x="276" y="1230"/>
                    <a:pt x="259" y="1236"/>
                  </a:cubicBezTo>
                  <a:cubicBezTo>
                    <a:pt x="1" y="1336"/>
                    <a:pt x="319" y="1813"/>
                    <a:pt x="419" y="2092"/>
                  </a:cubicBezTo>
                  <a:cubicBezTo>
                    <a:pt x="498" y="2390"/>
                    <a:pt x="598" y="3166"/>
                    <a:pt x="797" y="3385"/>
                  </a:cubicBezTo>
                  <a:cubicBezTo>
                    <a:pt x="995" y="3604"/>
                    <a:pt x="856" y="4956"/>
                    <a:pt x="856" y="4956"/>
                  </a:cubicBezTo>
                  <a:cubicBezTo>
                    <a:pt x="856" y="4956"/>
                    <a:pt x="1095" y="5095"/>
                    <a:pt x="1612" y="5175"/>
                  </a:cubicBezTo>
                  <a:cubicBezTo>
                    <a:pt x="1778" y="5202"/>
                    <a:pt x="1919" y="5210"/>
                    <a:pt x="2034" y="5210"/>
                  </a:cubicBezTo>
                  <a:cubicBezTo>
                    <a:pt x="2264" y="5210"/>
                    <a:pt x="2388" y="5175"/>
                    <a:pt x="2388" y="5175"/>
                  </a:cubicBezTo>
                  <a:cubicBezTo>
                    <a:pt x="2388" y="5175"/>
                    <a:pt x="2348" y="4180"/>
                    <a:pt x="2627" y="3962"/>
                  </a:cubicBezTo>
                  <a:cubicBezTo>
                    <a:pt x="2905" y="3723"/>
                    <a:pt x="2845" y="1435"/>
                    <a:pt x="2786" y="1216"/>
                  </a:cubicBezTo>
                  <a:cubicBezTo>
                    <a:pt x="2737" y="1109"/>
                    <a:pt x="2654" y="1040"/>
                    <a:pt x="2581" y="1040"/>
                  </a:cubicBezTo>
                  <a:cubicBezTo>
                    <a:pt x="2524" y="1040"/>
                    <a:pt x="2472" y="1082"/>
                    <a:pt x="2445" y="1180"/>
                  </a:cubicBezTo>
                  <a:lnTo>
                    <a:pt x="2445" y="1180"/>
                  </a:lnTo>
                  <a:cubicBezTo>
                    <a:pt x="2448" y="686"/>
                    <a:pt x="2419" y="172"/>
                    <a:pt x="2288" y="102"/>
                  </a:cubicBezTo>
                  <a:cubicBezTo>
                    <a:pt x="2250" y="80"/>
                    <a:pt x="2215" y="69"/>
                    <a:pt x="2184" y="69"/>
                  </a:cubicBezTo>
                  <a:cubicBezTo>
                    <a:pt x="2046" y="69"/>
                    <a:pt x="1971" y="286"/>
                    <a:pt x="1915" y="774"/>
                  </a:cubicBezTo>
                  <a:lnTo>
                    <a:pt x="1915" y="774"/>
                  </a:lnTo>
                  <a:cubicBezTo>
                    <a:pt x="1923" y="388"/>
                    <a:pt x="1881" y="0"/>
                    <a:pt x="1682"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01;p21">
              <a:extLst>
                <a:ext uri="{FF2B5EF4-FFF2-40B4-BE49-F238E27FC236}">
                  <a16:creationId xmlns:a16="http://schemas.microsoft.com/office/drawing/2014/main" id="{D90F15EF-2AD8-A57A-FB6D-9B6623DFF3E5}"/>
                </a:ext>
              </a:extLst>
            </p:cNvPr>
            <p:cNvSpPr/>
            <p:nvPr/>
          </p:nvSpPr>
          <p:spPr>
            <a:xfrm>
              <a:off x="6772497" y="3579118"/>
              <a:ext cx="624472" cy="361441"/>
            </a:xfrm>
            <a:custGeom>
              <a:avLst/>
              <a:gdLst/>
              <a:ahLst/>
              <a:cxnLst/>
              <a:rect l="l" t="t" r="r" b="b"/>
              <a:pathLst>
                <a:path w="18561" h="10743" extrusionOk="0">
                  <a:moveTo>
                    <a:pt x="3343" y="1910"/>
                  </a:moveTo>
                  <a:cubicBezTo>
                    <a:pt x="6645" y="0"/>
                    <a:pt x="11996" y="0"/>
                    <a:pt x="15278" y="1910"/>
                  </a:cubicBezTo>
                  <a:cubicBezTo>
                    <a:pt x="18561" y="3820"/>
                    <a:pt x="18541" y="6903"/>
                    <a:pt x="15219" y="8813"/>
                  </a:cubicBezTo>
                  <a:cubicBezTo>
                    <a:pt x="11917" y="10742"/>
                    <a:pt x="6565" y="10742"/>
                    <a:pt x="3283" y="8813"/>
                  </a:cubicBezTo>
                  <a:cubicBezTo>
                    <a:pt x="1" y="6923"/>
                    <a:pt x="41" y="3820"/>
                    <a:pt x="3343" y="19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02;p21">
              <a:extLst>
                <a:ext uri="{FF2B5EF4-FFF2-40B4-BE49-F238E27FC236}">
                  <a16:creationId xmlns:a16="http://schemas.microsoft.com/office/drawing/2014/main" id="{C5756FE2-1999-EF26-6F24-BFA593B9D499}"/>
                </a:ext>
              </a:extLst>
            </p:cNvPr>
            <p:cNvSpPr/>
            <p:nvPr/>
          </p:nvSpPr>
          <p:spPr>
            <a:xfrm>
              <a:off x="6931804" y="2364049"/>
              <a:ext cx="104432" cy="144906"/>
            </a:xfrm>
            <a:custGeom>
              <a:avLst/>
              <a:gdLst/>
              <a:ahLst/>
              <a:cxnLst/>
              <a:rect l="l" t="t" r="r" b="b"/>
              <a:pathLst>
                <a:path w="3104" h="4307" extrusionOk="0">
                  <a:moveTo>
                    <a:pt x="1200" y="1"/>
                  </a:moveTo>
                  <a:cubicBezTo>
                    <a:pt x="1100" y="1"/>
                    <a:pt x="1055" y="97"/>
                    <a:pt x="1055" y="308"/>
                  </a:cubicBezTo>
                  <a:lnTo>
                    <a:pt x="1055" y="1502"/>
                  </a:lnTo>
                  <a:cubicBezTo>
                    <a:pt x="1055" y="1502"/>
                    <a:pt x="915" y="249"/>
                    <a:pt x="716" y="249"/>
                  </a:cubicBezTo>
                  <a:cubicBezTo>
                    <a:pt x="518" y="249"/>
                    <a:pt x="518" y="288"/>
                    <a:pt x="518" y="547"/>
                  </a:cubicBezTo>
                  <a:cubicBezTo>
                    <a:pt x="518" y="825"/>
                    <a:pt x="597" y="1780"/>
                    <a:pt x="597" y="1780"/>
                  </a:cubicBezTo>
                  <a:cubicBezTo>
                    <a:pt x="597" y="1780"/>
                    <a:pt x="358" y="845"/>
                    <a:pt x="199" y="845"/>
                  </a:cubicBezTo>
                  <a:cubicBezTo>
                    <a:pt x="60" y="845"/>
                    <a:pt x="0" y="905"/>
                    <a:pt x="100" y="1382"/>
                  </a:cubicBezTo>
                  <a:cubicBezTo>
                    <a:pt x="199" y="1840"/>
                    <a:pt x="458" y="2496"/>
                    <a:pt x="418" y="2815"/>
                  </a:cubicBezTo>
                  <a:cubicBezTo>
                    <a:pt x="378" y="3133"/>
                    <a:pt x="657" y="3531"/>
                    <a:pt x="677" y="3591"/>
                  </a:cubicBezTo>
                  <a:cubicBezTo>
                    <a:pt x="697" y="3630"/>
                    <a:pt x="677" y="4207"/>
                    <a:pt x="677" y="4207"/>
                  </a:cubicBezTo>
                  <a:lnTo>
                    <a:pt x="1731" y="4307"/>
                  </a:lnTo>
                  <a:lnTo>
                    <a:pt x="1731" y="4048"/>
                  </a:lnTo>
                  <a:cubicBezTo>
                    <a:pt x="1731" y="4048"/>
                    <a:pt x="1691" y="3710"/>
                    <a:pt x="1930" y="3491"/>
                  </a:cubicBezTo>
                  <a:cubicBezTo>
                    <a:pt x="2189" y="3272"/>
                    <a:pt x="2328" y="3133"/>
                    <a:pt x="2527" y="2556"/>
                  </a:cubicBezTo>
                  <a:cubicBezTo>
                    <a:pt x="2726" y="1999"/>
                    <a:pt x="3104" y="1741"/>
                    <a:pt x="2984" y="1621"/>
                  </a:cubicBezTo>
                  <a:cubicBezTo>
                    <a:pt x="2943" y="1580"/>
                    <a:pt x="2875" y="1553"/>
                    <a:pt x="2795" y="1553"/>
                  </a:cubicBezTo>
                  <a:cubicBezTo>
                    <a:pt x="2646" y="1553"/>
                    <a:pt x="2457" y="1647"/>
                    <a:pt x="2328" y="1920"/>
                  </a:cubicBezTo>
                  <a:cubicBezTo>
                    <a:pt x="2129" y="2337"/>
                    <a:pt x="2009" y="2397"/>
                    <a:pt x="2009" y="2397"/>
                  </a:cubicBezTo>
                  <a:cubicBezTo>
                    <a:pt x="2009" y="2397"/>
                    <a:pt x="2029" y="587"/>
                    <a:pt x="1990" y="428"/>
                  </a:cubicBezTo>
                  <a:cubicBezTo>
                    <a:pt x="1949" y="307"/>
                    <a:pt x="1882" y="240"/>
                    <a:pt x="1806" y="240"/>
                  </a:cubicBezTo>
                  <a:cubicBezTo>
                    <a:pt x="1769" y="240"/>
                    <a:pt x="1730" y="256"/>
                    <a:pt x="1691" y="288"/>
                  </a:cubicBezTo>
                  <a:cubicBezTo>
                    <a:pt x="1592" y="388"/>
                    <a:pt x="1492" y="1502"/>
                    <a:pt x="1433" y="1502"/>
                  </a:cubicBezTo>
                  <a:cubicBezTo>
                    <a:pt x="1432" y="1502"/>
                    <a:pt x="1432" y="1502"/>
                    <a:pt x="1432" y="1502"/>
                  </a:cubicBezTo>
                  <a:cubicBezTo>
                    <a:pt x="1394" y="1502"/>
                    <a:pt x="1491" y="129"/>
                    <a:pt x="1313" y="30"/>
                  </a:cubicBezTo>
                  <a:cubicBezTo>
                    <a:pt x="1270" y="10"/>
                    <a:pt x="1232" y="1"/>
                    <a:pt x="1200"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03;p21">
              <a:extLst>
                <a:ext uri="{FF2B5EF4-FFF2-40B4-BE49-F238E27FC236}">
                  <a16:creationId xmlns:a16="http://schemas.microsoft.com/office/drawing/2014/main" id="{9E3BA904-060E-1D66-03AF-69138D14E012}"/>
                </a:ext>
              </a:extLst>
            </p:cNvPr>
            <p:cNvSpPr/>
            <p:nvPr/>
          </p:nvSpPr>
          <p:spPr>
            <a:xfrm>
              <a:off x="6914410" y="2476455"/>
              <a:ext cx="202808" cy="360768"/>
            </a:xfrm>
            <a:custGeom>
              <a:avLst/>
              <a:gdLst/>
              <a:ahLst/>
              <a:cxnLst/>
              <a:rect l="l" t="t" r="r" b="b"/>
              <a:pathLst>
                <a:path w="6028" h="10723" extrusionOk="0">
                  <a:moveTo>
                    <a:pt x="1972" y="1"/>
                  </a:moveTo>
                  <a:cubicBezTo>
                    <a:pt x="1887" y="1"/>
                    <a:pt x="1799" y="4"/>
                    <a:pt x="1711" y="11"/>
                  </a:cubicBezTo>
                  <a:cubicBezTo>
                    <a:pt x="935" y="90"/>
                    <a:pt x="100" y="488"/>
                    <a:pt x="100" y="488"/>
                  </a:cubicBezTo>
                  <a:cubicBezTo>
                    <a:pt x="0" y="488"/>
                    <a:pt x="239" y="3054"/>
                    <a:pt x="259" y="3293"/>
                  </a:cubicBezTo>
                  <a:cubicBezTo>
                    <a:pt x="497" y="5044"/>
                    <a:pt x="995" y="6914"/>
                    <a:pt x="1850" y="8465"/>
                  </a:cubicBezTo>
                  <a:cubicBezTo>
                    <a:pt x="2248" y="9201"/>
                    <a:pt x="2805" y="9957"/>
                    <a:pt x="3521" y="10415"/>
                  </a:cubicBezTo>
                  <a:cubicBezTo>
                    <a:pt x="3798" y="10618"/>
                    <a:pt x="4122" y="10722"/>
                    <a:pt x="4434" y="10722"/>
                  </a:cubicBezTo>
                  <a:cubicBezTo>
                    <a:pt x="4794" y="10722"/>
                    <a:pt x="5137" y="10583"/>
                    <a:pt x="5371" y="10295"/>
                  </a:cubicBezTo>
                  <a:cubicBezTo>
                    <a:pt x="6028" y="9440"/>
                    <a:pt x="5391" y="8346"/>
                    <a:pt x="4933" y="7530"/>
                  </a:cubicBezTo>
                  <a:cubicBezTo>
                    <a:pt x="4277" y="6317"/>
                    <a:pt x="3680" y="4984"/>
                    <a:pt x="3442" y="3572"/>
                  </a:cubicBezTo>
                  <a:cubicBezTo>
                    <a:pt x="3282" y="2458"/>
                    <a:pt x="3123" y="170"/>
                    <a:pt x="3123" y="170"/>
                  </a:cubicBezTo>
                  <a:cubicBezTo>
                    <a:pt x="3123" y="170"/>
                    <a:pt x="2599" y="1"/>
                    <a:pt x="1972"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04;p21">
              <a:extLst>
                <a:ext uri="{FF2B5EF4-FFF2-40B4-BE49-F238E27FC236}">
                  <a16:creationId xmlns:a16="http://schemas.microsoft.com/office/drawing/2014/main" id="{35B8DE2E-8798-F484-9661-FF3CBE34D856}"/>
                </a:ext>
              </a:extLst>
            </p:cNvPr>
            <p:cNvSpPr/>
            <p:nvPr/>
          </p:nvSpPr>
          <p:spPr>
            <a:xfrm>
              <a:off x="6925781" y="3663902"/>
              <a:ext cx="189417" cy="137773"/>
            </a:xfrm>
            <a:custGeom>
              <a:avLst/>
              <a:gdLst/>
              <a:ahLst/>
              <a:cxnLst/>
              <a:rect l="l" t="t" r="r" b="b"/>
              <a:pathLst>
                <a:path w="5630" h="4095" extrusionOk="0">
                  <a:moveTo>
                    <a:pt x="3813" y="1"/>
                  </a:moveTo>
                  <a:cubicBezTo>
                    <a:pt x="3297" y="1"/>
                    <a:pt x="2740" y="251"/>
                    <a:pt x="2288" y="703"/>
                  </a:cubicBezTo>
                  <a:cubicBezTo>
                    <a:pt x="2188" y="822"/>
                    <a:pt x="0" y="2990"/>
                    <a:pt x="299" y="3746"/>
                  </a:cubicBezTo>
                  <a:cubicBezTo>
                    <a:pt x="390" y="3995"/>
                    <a:pt x="660" y="4095"/>
                    <a:pt x="1020" y="4095"/>
                  </a:cubicBezTo>
                  <a:cubicBezTo>
                    <a:pt x="1755" y="4095"/>
                    <a:pt x="2866" y="3676"/>
                    <a:pt x="3601" y="3249"/>
                  </a:cubicBezTo>
                  <a:cubicBezTo>
                    <a:pt x="4695" y="2593"/>
                    <a:pt x="5630" y="1717"/>
                    <a:pt x="5033" y="703"/>
                  </a:cubicBezTo>
                  <a:cubicBezTo>
                    <a:pt x="4744" y="221"/>
                    <a:pt x="4297" y="1"/>
                    <a:pt x="3813"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05;p21">
              <a:extLst>
                <a:ext uri="{FF2B5EF4-FFF2-40B4-BE49-F238E27FC236}">
                  <a16:creationId xmlns:a16="http://schemas.microsoft.com/office/drawing/2014/main" id="{619F1F92-90B3-B264-59FC-BC3E356C99A7}"/>
                </a:ext>
              </a:extLst>
            </p:cNvPr>
            <p:cNvSpPr/>
            <p:nvPr/>
          </p:nvSpPr>
          <p:spPr>
            <a:xfrm>
              <a:off x="6972614" y="3141976"/>
              <a:ext cx="159339" cy="590592"/>
            </a:xfrm>
            <a:custGeom>
              <a:avLst/>
              <a:gdLst/>
              <a:ahLst/>
              <a:cxnLst/>
              <a:rect l="l" t="t" r="r" b="b"/>
              <a:pathLst>
                <a:path w="4736" h="17554" extrusionOk="0">
                  <a:moveTo>
                    <a:pt x="2895" y="1"/>
                  </a:moveTo>
                  <a:cubicBezTo>
                    <a:pt x="1926" y="1"/>
                    <a:pt x="796" y="461"/>
                    <a:pt x="796" y="461"/>
                  </a:cubicBezTo>
                  <a:lnTo>
                    <a:pt x="319" y="4300"/>
                  </a:lnTo>
                  <a:cubicBezTo>
                    <a:pt x="319" y="4300"/>
                    <a:pt x="1" y="7324"/>
                    <a:pt x="100" y="9015"/>
                  </a:cubicBezTo>
                  <a:cubicBezTo>
                    <a:pt x="220" y="11024"/>
                    <a:pt x="100" y="16793"/>
                    <a:pt x="100" y="16793"/>
                  </a:cubicBezTo>
                  <a:cubicBezTo>
                    <a:pt x="100" y="16793"/>
                    <a:pt x="1329" y="17553"/>
                    <a:pt x="2508" y="17553"/>
                  </a:cubicBezTo>
                  <a:cubicBezTo>
                    <a:pt x="3097" y="17553"/>
                    <a:pt x="3674" y="17363"/>
                    <a:pt x="4079" y="16793"/>
                  </a:cubicBezTo>
                  <a:cubicBezTo>
                    <a:pt x="4079" y="16793"/>
                    <a:pt x="4079" y="16793"/>
                    <a:pt x="4079" y="16793"/>
                  </a:cubicBezTo>
                  <a:cubicBezTo>
                    <a:pt x="4079" y="16793"/>
                    <a:pt x="4079" y="7441"/>
                    <a:pt x="4158" y="5772"/>
                  </a:cubicBezTo>
                  <a:cubicBezTo>
                    <a:pt x="4198" y="4101"/>
                    <a:pt x="4735" y="1913"/>
                    <a:pt x="4158" y="620"/>
                  </a:cubicBezTo>
                  <a:cubicBezTo>
                    <a:pt x="3949" y="150"/>
                    <a:pt x="3448" y="1"/>
                    <a:pt x="28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06;p21">
              <a:extLst>
                <a:ext uri="{FF2B5EF4-FFF2-40B4-BE49-F238E27FC236}">
                  <a16:creationId xmlns:a16="http://schemas.microsoft.com/office/drawing/2014/main" id="{0B678842-B835-3A91-4747-98B3C790BF51}"/>
                </a:ext>
              </a:extLst>
            </p:cNvPr>
            <p:cNvSpPr/>
            <p:nvPr/>
          </p:nvSpPr>
          <p:spPr>
            <a:xfrm>
              <a:off x="7062311" y="3693946"/>
              <a:ext cx="212195" cy="154259"/>
            </a:xfrm>
            <a:custGeom>
              <a:avLst/>
              <a:gdLst/>
              <a:ahLst/>
              <a:cxnLst/>
              <a:rect l="l" t="t" r="r" b="b"/>
              <a:pathLst>
                <a:path w="6307" h="4585" extrusionOk="0">
                  <a:moveTo>
                    <a:pt x="4261" y="0"/>
                  </a:moveTo>
                  <a:cubicBezTo>
                    <a:pt x="3681" y="0"/>
                    <a:pt x="3060" y="281"/>
                    <a:pt x="2567" y="785"/>
                  </a:cubicBezTo>
                  <a:cubicBezTo>
                    <a:pt x="2427" y="904"/>
                    <a:pt x="0" y="3351"/>
                    <a:pt x="319" y="4186"/>
                  </a:cubicBezTo>
                  <a:cubicBezTo>
                    <a:pt x="424" y="4470"/>
                    <a:pt x="732" y="4585"/>
                    <a:pt x="1143" y="4585"/>
                  </a:cubicBezTo>
                  <a:cubicBezTo>
                    <a:pt x="1973" y="4585"/>
                    <a:pt x="3220" y="4115"/>
                    <a:pt x="4058" y="3609"/>
                  </a:cubicBezTo>
                  <a:cubicBezTo>
                    <a:pt x="5292" y="2873"/>
                    <a:pt x="6306" y="1899"/>
                    <a:pt x="5650" y="785"/>
                  </a:cubicBezTo>
                  <a:cubicBezTo>
                    <a:pt x="5313" y="246"/>
                    <a:pt x="4805" y="0"/>
                    <a:pt x="4261"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07;p21">
              <a:extLst>
                <a:ext uri="{FF2B5EF4-FFF2-40B4-BE49-F238E27FC236}">
                  <a16:creationId xmlns:a16="http://schemas.microsoft.com/office/drawing/2014/main" id="{308E9ED0-636C-FBD6-FD7E-F77AC4BA5BBD}"/>
                </a:ext>
              </a:extLst>
            </p:cNvPr>
            <p:cNvSpPr/>
            <p:nvPr/>
          </p:nvSpPr>
          <p:spPr>
            <a:xfrm>
              <a:off x="7063656" y="3140092"/>
              <a:ext cx="214180" cy="628610"/>
            </a:xfrm>
            <a:custGeom>
              <a:avLst/>
              <a:gdLst/>
              <a:ahLst/>
              <a:cxnLst/>
              <a:rect l="l" t="t" r="r" b="b"/>
              <a:pathLst>
                <a:path w="6366" h="18684" extrusionOk="0">
                  <a:moveTo>
                    <a:pt x="5119" y="1"/>
                  </a:moveTo>
                  <a:cubicBezTo>
                    <a:pt x="4050" y="1"/>
                    <a:pt x="1992" y="1430"/>
                    <a:pt x="685" y="1430"/>
                  </a:cubicBezTo>
                  <a:cubicBezTo>
                    <a:pt x="421" y="1430"/>
                    <a:pt x="189" y="1372"/>
                    <a:pt x="0" y="1233"/>
                  </a:cubicBezTo>
                  <a:lnTo>
                    <a:pt x="0" y="1233"/>
                  </a:lnTo>
                  <a:cubicBezTo>
                    <a:pt x="0" y="1233"/>
                    <a:pt x="279" y="2506"/>
                    <a:pt x="1950" y="4436"/>
                  </a:cubicBezTo>
                  <a:cubicBezTo>
                    <a:pt x="1950" y="4615"/>
                    <a:pt x="1572" y="10682"/>
                    <a:pt x="1691" y="12552"/>
                  </a:cubicBezTo>
                  <a:cubicBezTo>
                    <a:pt x="1850" y="14760"/>
                    <a:pt x="1691" y="17843"/>
                    <a:pt x="1691" y="17843"/>
                  </a:cubicBezTo>
                  <a:cubicBezTo>
                    <a:pt x="1691" y="17843"/>
                    <a:pt x="3035" y="18683"/>
                    <a:pt x="4326" y="18683"/>
                  </a:cubicBezTo>
                  <a:cubicBezTo>
                    <a:pt x="4971" y="18683"/>
                    <a:pt x="5603" y="18473"/>
                    <a:pt x="6048" y="17843"/>
                  </a:cubicBezTo>
                  <a:cubicBezTo>
                    <a:pt x="6067" y="17823"/>
                    <a:pt x="5729" y="7778"/>
                    <a:pt x="5809" y="5947"/>
                  </a:cubicBezTo>
                  <a:cubicBezTo>
                    <a:pt x="5869" y="4137"/>
                    <a:pt x="6366" y="1770"/>
                    <a:pt x="5729" y="358"/>
                  </a:cubicBezTo>
                  <a:cubicBezTo>
                    <a:pt x="5617" y="102"/>
                    <a:pt x="5403" y="1"/>
                    <a:pt x="51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08;p21">
              <a:extLst>
                <a:ext uri="{FF2B5EF4-FFF2-40B4-BE49-F238E27FC236}">
                  <a16:creationId xmlns:a16="http://schemas.microsoft.com/office/drawing/2014/main" id="{10220DF5-F3C1-7F90-E7D6-4DFD7B241691}"/>
                </a:ext>
              </a:extLst>
            </p:cNvPr>
            <p:cNvSpPr/>
            <p:nvPr/>
          </p:nvSpPr>
          <p:spPr>
            <a:xfrm>
              <a:off x="7056288" y="2560465"/>
              <a:ext cx="162637" cy="226258"/>
            </a:xfrm>
            <a:custGeom>
              <a:avLst/>
              <a:gdLst/>
              <a:ahLst/>
              <a:cxnLst/>
              <a:rect l="l" t="t" r="r" b="b"/>
              <a:pathLst>
                <a:path w="4834" h="6725" extrusionOk="0">
                  <a:moveTo>
                    <a:pt x="2348" y="0"/>
                  </a:moveTo>
                  <a:cubicBezTo>
                    <a:pt x="2348" y="0"/>
                    <a:pt x="1671" y="160"/>
                    <a:pt x="1393" y="657"/>
                  </a:cubicBezTo>
                  <a:cubicBezTo>
                    <a:pt x="1114" y="1154"/>
                    <a:pt x="0" y="2984"/>
                    <a:pt x="120" y="3521"/>
                  </a:cubicBezTo>
                  <a:cubicBezTo>
                    <a:pt x="211" y="3861"/>
                    <a:pt x="732" y="4407"/>
                    <a:pt x="1394" y="4516"/>
                  </a:cubicBezTo>
                  <a:lnTo>
                    <a:pt x="1394" y="4516"/>
                  </a:lnTo>
                  <a:lnTo>
                    <a:pt x="1393" y="4516"/>
                  </a:lnTo>
                  <a:lnTo>
                    <a:pt x="1472" y="6724"/>
                  </a:lnTo>
                  <a:lnTo>
                    <a:pt x="3581" y="6724"/>
                  </a:lnTo>
                  <a:lnTo>
                    <a:pt x="3641" y="4138"/>
                  </a:lnTo>
                  <a:cubicBezTo>
                    <a:pt x="3690" y="4157"/>
                    <a:pt x="3743" y="4166"/>
                    <a:pt x="3798" y="4166"/>
                  </a:cubicBezTo>
                  <a:cubicBezTo>
                    <a:pt x="4252" y="4166"/>
                    <a:pt x="4833" y="3554"/>
                    <a:pt x="4496" y="3163"/>
                  </a:cubicBezTo>
                  <a:cubicBezTo>
                    <a:pt x="4424" y="3075"/>
                    <a:pt x="4343" y="3040"/>
                    <a:pt x="4259" y="3040"/>
                  </a:cubicBezTo>
                  <a:cubicBezTo>
                    <a:pt x="3947" y="3040"/>
                    <a:pt x="3601" y="3521"/>
                    <a:pt x="3601" y="3521"/>
                  </a:cubicBezTo>
                  <a:lnTo>
                    <a:pt x="4556" y="1791"/>
                  </a:lnTo>
                  <a:cubicBezTo>
                    <a:pt x="4556" y="1791"/>
                    <a:pt x="4456" y="1174"/>
                    <a:pt x="3879" y="756"/>
                  </a:cubicBezTo>
                  <a:cubicBezTo>
                    <a:pt x="3303" y="299"/>
                    <a:pt x="2348" y="0"/>
                    <a:pt x="2348"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09;p21">
              <a:extLst>
                <a:ext uri="{FF2B5EF4-FFF2-40B4-BE49-F238E27FC236}">
                  <a16:creationId xmlns:a16="http://schemas.microsoft.com/office/drawing/2014/main" id="{C2AC298F-2C54-78BF-575E-352A153D8910}"/>
                </a:ext>
              </a:extLst>
            </p:cNvPr>
            <p:cNvSpPr/>
            <p:nvPr/>
          </p:nvSpPr>
          <p:spPr>
            <a:xfrm>
              <a:off x="7089731" y="2605717"/>
              <a:ext cx="13424" cy="13929"/>
            </a:xfrm>
            <a:custGeom>
              <a:avLst/>
              <a:gdLst/>
              <a:ahLst/>
              <a:cxnLst/>
              <a:rect l="l" t="t" r="r" b="b"/>
              <a:pathLst>
                <a:path w="399" h="414" extrusionOk="0">
                  <a:moveTo>
                    <a:pt x="280" y="0"/>
                  </a:moveTo>
                  <a:cubicBezTo>
                    <a:pt x="240" y="0"/>
                    <a:pt x="189" y="19"/>
                    <a:pt x="160" y="48"/>
                  </a:cubicBezTo>
                  <a:lnTo>
                    <a:pt x="21" y="227"/>
                  </a:lnTo>
                  <a:cubicBezTo>
                    <a:pt x="1" y="287"/>
                    <a:pt x="21" y="346"/>
                    <a:pt x="81" y="406"/>
                  </a:cubicBezTo>
                  <a:cubicBezTo>
                    <a:pt x="100" y="411"/>
                    <a:pt x="119" y="413"/>
                    <a:pt x="137" y="413"/>
                  </a:cubicBezTo>
                  <a:cubicBezTo>
                    <a:pt x="189" y="413"/>
                    <a:pt x="230" y="391"/>
                    <a:pt x="260" y="346"/>
                  </a:cubicBezTo>
                  <a:lnTo>
                    <a:pt x="379" y="187"/>
                  </a:lnTo>
                  <a:cubicBezTo>
                    <a:pt x="399" y="128"/>
                    <a:pt x="379" y="48"/>
                    <a:pt x="319" y="8"/>
                  </a:cubicBezTo>
                  <a:cubicBezTo>
                    <a:pt x="309" y="3"/>
                    <a:pt x="295" y="0"/>
                    <a:pt x="28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10;p21">
              <a:extLst>
                <a:ext uri="{FF2B5EF4-FFF2-40B4-BE49-F238E27FC236}">
                  <a16:creationId xmlns:a16="http://schemas.microsoft.com/office/drawing/2014/main" id="{D35B1039-D09D-664D-4089-3BB3B695CB11}"/>
                </a:ext>
              </a:extLst>
            </p:cNvPr>
            <p:cNvSpPr/>
            <p:nvPr/>
          </p:nvSpPr>
          <p:spPr>
            <a:xfrm>
              <a:off x="7058307" y="2646797"/>
              <a:ext cx="53562" cy="54235"/>
            </a:xfrm>
            <a:custGeom>
              <a:avLst/>
              <a:gdLst/>
              <a:ahLst/>
              <a:cxnLst/>
              <a:rect l="l" t="t" r="r" b="b"/>
              <a:pathLst>
                <a:path w="1592" h="1612" fill="none" extrusionOk="0">
                  <a:moveTo>
                    <a:pt x="1591" y="776"/>
                  </a:moveTo>
                  <a:cubicBezTo>
                    <a:pt x="1591" y="776"/>
                    <a:pt x="0" y="1612"/>
                    <a:pt x="358" y="1"/>
                  </a:cubicBezTo>
                </a:path>
              </a:pathLst>
            </a:custGeom>
            <a:noFill/>
            <a:ln w="4475" cap="rnd" cmpd="sng">
              <a:solidFill>
                <a:srgbClr val="1D1D1B"/>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11;p21">
              <a:extLst>
                <a:ext uri="{FF2B5EF4-FFF2-40B4-BE49-F238E27FC236}">
                  <a16:creationId xmlns:a16="http://schemas.microsoft.com/office/drawing/2014/main" id="{807F88DC-4C95-8C86-EF0B-57243B29F848}"/>
                </a:ext>
              </a:extLst>
            </p:cNvPr>
            <p:cNvSpPr/>
            <p:nvPr/>
          </p:nvSpPr>
          <p:spPr>
            <a:xfrm>
              <a:off x="7043772" y="2601949"/>
              <a:ext cx="76810" cy="47573"/>
            </a:xfrm>
            <a:custGeom>
              <a:avLst/>
              <a:gdLst/>
              <a:ahLst/>
              <a:cxnLst/>
              <a:rect l="l" t="t" r="r" b="b"/>
              <a:pathLst>
                <a:path w="2283" h="1414" extrusionOk="0">
                  <a:moveTo>
                    <a:pt x="2282" y="1"/>
                  </a:moveTo>
                  <a:cubicBezTo>
                    <a:pt x="2282" y="1"/>
                    <a:pt x="1555" y="586"/>
                    <a:pt x="833" y="586"/>
                  </a:cubicBezTo>
                  <a:cubicBezTo>
                    <a:pt x="745" y="586"/>
                    <a:pt x="658" y="577"/>
                    <a:pt x="571" y="558"/>
                  </a:cubicBezTo>
                  <a:cubicBezTo>
                    <a:pt x="505" y="545"/>
                    <a:pt x="455" y="539"/>
                    <a:pt x="418" y="539"/>
                  </a:cubicBezTo>
                  <a:cubicBezTo>
                    <a:pt x="1" y="539"/>
                    <a:pt x="1329" y="1304"/>
                    <a:pt x="1347" y="1413"/>
                  </a:cubicBezTo>
                  <a:lnTo>
                    <a:pt x="2282"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12;p21">
              <a:extLst>
                <a:ext uri="{FF2B5EF4-FFF2-40B4-BE49-F238E27FC236}">
                  <a16:creationId xmlns:a16="http://schemas.microsoft.com/office/drawing/2014/main" id="{1DCC02B0-B536-0816-0F34-1A532163C2F9}"/>
                </a:ext>
              </a:extLst>
            </p:cNvPr>
            <p:cNvSpPr/>
            <p:nvPr/>
          </p:nvSpPr>
          <p:spPr>
            <a:xfrm>
              <a:off x="7035530" y="2601949"/>
              <a:ext cx="85053" cy="47573"/>
            </a:xfrm>
            <a:custGeom>
              <a:avLst/>
              <a:gdLst/>
              <a:ahLst/>
              <a:cxnLst/>
              <a:rect l="l" t="t" r="r" b="b"/>
              <a:pathLst>
                <a:path w="2528" h="1414" fill="none" extrusionOk="0">
                  <a:moveTo>
                    <a:pt x="2527" y="1"/>
                  </a:moveTo>
                  <a:cubicBezTo>
                    <a:pt x="2527" y="1"/>
                    <a:pt x="1612" y="737"/>
                    <a:pt x="816" y="558"/>
                  </a:cubicBezTo>
                  <a:cubicBezTo>
                    <a:pt x="1" y="399"/>
                    <a:pt x="1572" y="1294"/>
                    <a:pt x="1592" y="1413"/>
                  </a:cubicBez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13;p21">
              <a:extLst>
                <a:ext uri="{FF2B5EF4-FFF2-40B4-BE49-F238E27FC236}">
                  <a16:creationId xmlns:a16="http://schemas.microsoft.com/office/drawing/2014/main" id="{9012E3A3-D901-3E26-C821-449E17168512}"/>
                </a:ext>
              </a:extLst>
            </p:cNvPr>
            <p:cNvSpPr/>
            <p:nvPr/>
          </p:nvSpPr>
          <p:spPr>
            <a:xfrm>
              <a:off x="7119203" y="2632061"/>
              <a:ext cx="16082" cy="16789"/>
            </a:xfrm>
            <a:custGeom>
              <a:avLst/>
              <a:gdLst/>
              <a:ahLst/>
              <a:cxnLst/>
              <a:rect l="l" t="t" r="r" b="b"/>
              <a:pathLst>
                <a:path w="478" h="499" extrusionOk="0">
                  <a:moveTo>
                    <a:pt x="300" y="1"/>
                  </a:moveTo>
                  <a:cubicBezTo>
                    <a:pt x="250" y="1"/>
                    <a:pt x="206" y="28"/>
                    <a:pt x="179" y="81"/>
                  </a:cubicBezTo>
                  <a:lnTo>
                    <a:pt x="40" y="279"/>
                  </a:lnTo>
                  <a:cubicBezTo>
                    <a:pt x="0" y="339"/>
                    <a:pt x="20" y="439"/>
                    <a:pt x="100" y="478"/>
                  </a:cubicBezTo>
                  <a:cubicBezTo>
                    <a:pt x="126" y="492"/>
                    <a:pt x="151" y="498"/>
                    <a:pt x="173" y="498"/>
                  </a:cubicBezTo>
                  <a:cubicBezTo>
                    <a:pt x="219" y="498"/>
                    <a:pt x="259" y="472"/>
                    <a:pt x="299" y="419"/>
                  </a:cubicBezTo>
                  <a:lnTo>
                    <a:pt x="418" y="220"/>
                  </a:lnTo>
                  <a:cubicBezTo>
                    <a:pt x="478" y="140"/>
                    <a:pt x="438" y="61"/>
                    <a:pt x="378" y="21"/>
                  </a:cubicBezTo>
                  <a:cubicBezTo>
                    <a:pt x="352" y="8"/>
                    <a:pt x="325" y="1"/>
                    <a:pt x="30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14;p21">
              <a:extLst>
                <a:ext uri="{FF2B5EF4-FFF2-40B4-BE49-F238E27FC236}">
                  <a16:creationId xmlns:a16="http://schemas.microsoft.com/office/drawing/2014/main" id="{AED38018-3621-4C5C-C9FA-81EB2CBF3A42}"/>
                </a:ext>
              </a:extLst>
            </p:cNvPr>
            <p:cNvSpPr/>
            <p:nvPr/>
          </p:nvSpPr>
          <p:spPr>
            <a:xfrm>
              <a:off x="7085054" y="2492436"/>
              <a:ext cx="170711" cy="234871"/>
            </a:xfrm>
            <a:custGeom>
              <a:avLst/>
              <a:gdLst/>
              <a:ahLst/>
              <a:cxnLst/>
              <a:rect l="l" t="t" r="r" b="b"/>
              <a:pathLst>
                <a:path w="5074" h="6981" extrusionOk="0">
                  <a:moveTo>
                    <a:pt x="766" y="0"/>
                  </a:moveTo>
                  <a:cubicBezTo>
                    <a:pt x="553" y="0"/>
                    <a:pt x="399" y="308"/>
                    <a:pt x="399" y="710"/>
                  </a:cubicBezTo>
                  <a:cubicBezTo>
                    <a:pt x="310" y="658"/>
                    <a:pt x="232" y="625"/>
                    <a:pt x="172" y="625"/>
                  </a:cubicBezTo>
                  <a:cubicBezTo>
                    <a:pt x="69" y="625"/>
                    <a:pt x="16" y="718"/>
                    <a:pt x="41" y="968"/>
                  </a:cubicBezTo>
                  <a:cubicBezTo>
                    <a:pt x="100" y="1386"/>
                    <a:pt x="319" y="1724"/>
                    <a:pt x="558" y="2003"/>
                  </a:cubicBezTo>
                  <a:cubicBezTo>
                    <a:pt x="475" y="1951"/>
                    <a:pt x="391" y="1920"/>
                    <a:pt x="320" y="1920"/>
                  </a:cubicBezTo>
                  <a:cubicBezTo>
                    <a:pt x="254" y="1920"/>
                    <a:pt x="198" y="1946"/>
                    <a:pt x="160" y="2003"/>
                  </a:cubicBezTo>
                  <a:cubicBezTo>
                    <a:pt x="1" y="2301"/>
                    <a:pt x="1712" y="3395"/>
                    <a:pt x="2507" y="3495"/>
                  </a:cubicBezTo>
                  <a:cubicBezTo>
                    <a:pt x="2865" y="3554"/>
                    <a:pt x="3084" y="3773"/>
                    <a:pt x="3084" y="4151"/>
                  </a:cubicBezTo>
                  <a:cubicBezTo>
                    <a:pt x="3064" y="4429"/>
                    <a:pt x="2905" y="4648"/>
                    <a:pt x="2766" y="4867"/>
                  </a:cubicBezTo>
                  <a:cubicBezTo>
                    <a:pt x="2607" y="5046"/>
                    <a:pt x="2388" y="5265"/>
                    <a:pt x="2368" y="5484"/>
                  </a:cubicBezTo>
                  <a:cubicBezTo>
                    <a:pt x="2344" y="5641"/>
                    <a:pt x="2445" y="5717"/>
                    <a:pt x="2563" y="5717"/>
                  </a:cubicBezTo>
                  <a:cubicBezTo>
                    <a:pt x="2639" y="5717"/>
                    <a:pt x="2723" y="5685"/>
                    <a:pt x="2786" y="5623"/>
                  </a:cubicBezTo>
                  <a:cubicBezTo>
                    <a:pt x="2895" y="5482"/>
                    <a:pt x="3213" y="5109"/>
                    <a:pt x="3450" y="5109"/>
                  </a:cubicBezTo>
                  <a:cubicBezTo>
                    <a:pt x="3515" y="5109"/>
                    <a:pt x="3574" y="5137"/>
                    <a:pt x="3621" y="5205"/>
                  </a:cubicBezTo>
                  <a:cubicBezTo>
                    <a:pt x="3701" y="5305"/>
                    <a:pt x="3661" y="5464"/>
                    <a:pt x="3621" y="5563"/>
                  </a:cubicBezTo>
                  <a:cubicBezTo>
                    <a:pt x="3581" y="5663"/>
                    <a:pt x="3502" y="5762"/>
                    <a:pt x="3402" y="5862"/>
                  </a:cubicBezTo>
                  <a:cubicBezTo>
                    <a:pt x="3287" y="5964"/>
                    <a:pt x="3147" y="6042"/>
                    <a:pt x="3009" y="6042"/>
                  </a:cubicBezTo>
                  <a:cubicBezTo>
                    <a:pt x="2933" y="6042"/>
                    <a:pt x="2857" y="6018"/>
                    <a:pt x="2786" y="5961"/>
                  </a:cubicBezTo>
                  <a:cubicBezTo>
                    <a:pt x="2686" y="6140"/>
                    <a:pt x="2567" y="6299"/>
                    <a:pt x="2487" y="6478"/>
                  </a:cubicBezTo>
                  <a:cubicBezTo>
                    <a:pt x="2428" y="6618"/>
                    <a:pt x="2368" y="6836"/>
                    <a:pt x="2487" y="6936"/>
                  </a:cubicBezTo>
                  <a:cubicBezTo>
                    <a:pt x="2534" y="6967"/>
                    <a:pt x="2587" y="6981"/>
                    <a:pt x="2642" y="6981"/>
                  </a:cubicBezTo>
                  <a:cubicBezTo>
                    <a:pt x="2941" y="6981"/>
                    <a:pt x="3334" y="6593"/>
                    <a:pt x="3502" y="6459"/>
                  </a:cubicBezTo>
                  <a:cubicBezTo>
                    <a:pt x="4079" y="5961"/>
                    <a:pt x="4516" y="5265"/>
                    <a:pt x="4815" y="4569"/>
                  </a:cubicBezTo>
                  <a:cubicBezTo>
                    <a:pt x="4994" y="4191"/>
                    <a:pt x="5073" y="3713"/>
                    <a:pt x="4874" y="3355"/>
                  </a:cubicBezTo>
                  <a:cubicBezTo>
                    <a:pt x="4815" y="3256"/>
                    <a:pt x="4735" y="3176"/>
                    <a:pt x="4676" y="3097"/>
                  </a:cubicBezTo>
                  <a:cubicBezTo>
                    <a:pt x="4536" y="2977"/>
                    <a:pt x="4496" y="2997"/>
                    <a:pt x="4496" y="2818"/>
                  </a:cubicBezTo>
                  <a:cubicBezTo>
                    <a:pt x="4437" y="2321"/>
                    <a:pt x="4119" y="2022"/>
                    <a:pt x="3681" y="1863"/>
                  </a:cubicBezTo>
                  <a:cubicBezTo>
                    <a:pt x="3303" y="1704"/>
                    <a:pt x="2925" y="1724"/>
                    <a:pt x="2547" y="1585"/>
                  </a:cubicBezTo>
                  <a:cubicBezTo>
                    <a:pt x="1910" y="1286"/>
                    <a:pt x="1513" y="650"/>
                    <a:pt x="1035" y="153"/>
                  </a:cubicBezTo>
                  <a:cubicBezTo>
                    <a:pt x="941" y="47"/>
                    <a:pt x="849" y="0"/>
                    <a:pt x="766"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15;p21">
              <a:extLst>
                <a:ext uri="{FF2B5EF4-FFF2-40B4-BE49-F238E27FC236}">
                  <a16:creationId xmlns:a16="http://schemas.microsoft.com/office/drawing/2014/main" id="{3ECD307D-F1BB-B736-44AA-2D3E1C8F4535}"/>
                </a:ext>
              </a:extLst>
            </p:cNvPr>
            <p:cNvSpPr/>
            <p:nvPr/>
          </p:nvSpPr>
          <p:spPr>
            <a:xfrm>
              <a:off x="6956566" y="2749816"/>
              <a:ext cx="332641" cy="483031"/>
            </a:xfrm>
            <a:custGeom>
              <a:avLst/>
              <a:gdLst/>
              <a:ahLst/>
              <a:cxnLst/>
              <a:rect l="l" t="t" r="r" b="b"/>
              <a:pathLst>
                <a:path w="9887" h="14357" extrusionOk="0">
                  <a:moveTo>
                    <a:pt x="4340" y="1"/>
                  </a:moveTo>
                  <a:cubicBezTo>
                    <a:pt x="4087" y="1"/>
                    <a:pt x="2595" y="134"/>
                    <a:pt x="2049" y="3225"/>
                  </a:cubicBezTo>
                  <a:cubicBezTo>
                    <a:pt x="1453" y="6606"/>
                    <a:pt x="0" y="10466"/>
                    <a:pt x="0" y="10466"/>
                  </a:cubicBezTo>
                  <a:cubicBezTo>
                    <a:pt x="1184" y="13473"/>
                    <a:pt x="3409" y="14356"/>
                    <a:pt x="5412" y="14356"/>
                  </a:cubicBezTo>
                  <a:cubicBezTo>
                    <a:pt x="7516" y="14356"/>
                    <a:pt x="9376" y="13382"/>
                    <a:pt x="9529" y="12873"/>
                  </a:cubicBezTo>
                  <a:cubicBezTo>
                    <a:pt x="9887" y="11878"/>
                    <a:pt x="9529" y="5015"/>
                    <a:pt x="9111" y="2588"/>
                  </a:cubicBezTo>
                  <a:cubicBezTo>
                    <a:pt x="8514" y="1514"/>
                    <a:pt x="6545" y="480"/>
                    <a:pt x="6545" y="480"/>
                  </a:cubicBezTo>
                  <a:cubicBezTo>
                    <a:pt x="6545" y="480"/>
                    <a:pt x="6169" y="723"/>
                    <a:pt x="5648" y="723"/>
                  </a:cubicBezTo>
                  <a:cubicBezTo>
                    <a:pt x="5470" y="723"/>
                    <a:pt x="5275" y="695"/>
                    <a:pt x="5073" y="619"/>
                  </a:cubicBezTo>
                  <a:cubicBezTo>
                    <a:pt x="4277" y="340"/>
                    <a:pt x="4377" y="2"/>
                    <a:pt x="4377" y="2"/>
                  </a:cubicBezTo>
                  <a:cubicBezTo>
                    <a:pt x="4377" y="2"/>
                    <a:pt x="4364" y="1"/>
                    <a:pt x="4340"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16;p21">
              <a:extLst>
                <a:ext uri="{FF2B5EF4-FFF2-40B4-BE49-F238E27FC236}">
                  <a16:creationId xmlns:a16="http://schemas.microsoft.com/office/drawing/2014/main" id="{99E5048C-D6A3-B743-14A4-3CBE2D35D609}"/>
                </a:ext>
              </a:extLst>
            </p:cNvPr>
            <p:cNvSpPr/>
            <p:nvPr/>
          </p:nvSpPr>
          <p:spPr>
            <a:xfrm>
              <a:off x="7077047" y="2749211"/>
              <a:ext cx="110454" cy="127175"/>
            </a:xfrm>
            <a:custGeom>
              <a:avLst/>
              <a:gdLst/>
              <a:ahLst/>
              <a:cxnLst/>
              <a:rect l="l" t="t" r="r" b="b"/>
              <a:pathLst>
                <a:path w="3283" h="3780" extrusionOk="0">
                  <a:moveTo>
                    <a:pt x="438" y="0"/>
                  </a:moveTo>
                  <a:lnTo>
                    <a:pt x="0" y="3780"/>
                  </a:lnTo>
                  <a:cubicBezTo>
                    <a:pt x="0" y="3780"/>
                    <a:pt x="1333" y="1910"/>
                    <a:pt x="2049" y="1413"/>
                  </a:cubicBezTo>
                  <a:cubicBezTo>
                    <a:pt x="2765" y="915"/>
                    <a:pt x="3282" y="716"/>
                    <a:pt x="3282" y="716"/>
                  </a:cubicBezTo>
                  <a:lnTo>
                    <a:pt x="2944" y="517"/>
                  </a:lnTo>
                  <a:cubicBezTo>
                    <a:pt x="2945" y="517"/>
                    <a:pt x="2944" y="517"/>
                    <a:pt x="2943" y="517"/>
                  </a:cubicBezTo>
                  <a:cubicBezTo>
                    <a:pt x="2916" y="517"/>
                    <a:pt x="2437" y="634"/>
                    <a:pt x="1936" y="634"/>
                  </a:cubicBezTo>
                  <a:cubicBezTo>
                    <a:pt x="1426" y="634"/>
                    <a:pt x="894" y="512"/>
                    <a:pt x="796" y="20"/>
                  </a:cubicBezTo>
                  <a:lnTo>
                    <a:pt x="4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17;p21">
              <a:extLst>
                <a:ext uri="{FF2B5EF4-FFF2-40B4-BE49-F238E27FC236}">
                  <a16:creationId xmlns:a16="http://schemas.microsoft.com/office/drawing/2014/main" id="{0F236680-0BC5-A719-954B-F808425FB4AD}"/>
                </a:ext>
              </a:extLst>
            </p:cNvPr>
            <p:cNvSpPr/>
            <p:nvPr/>
          </p:nvSpPr>
          <p:spPr>
            <a:xfrm>
              <a:off x="7076374" y="2749883"/>
              <a:ext cx="113785" cy="127848"/>
            </a:xfrm>
            <a:custGeom>
              <a:avLst/>
              <a:gdLst/>
              <a:ahLst/>
              <a:cxnLst/>
              <a:rect l="l" t="t" r="r" b="b"/>
              <a:pathLst>
                <a:path w="3382" h="3800" fill="none" extrusionOk="0">
                  <a:moveTo>
                    <a:pt x="478" y="0"/>
                  </a:moveTo>
                  <a:cubicBezTo>
                    <a:pt x="478" y="0"/>
                    <a:pt x="119" y="1910"/>
                    <a:pt x="0" y="3800"/>
                  </a:cubicBezTo>
                  <a:cubicBezTo>
                    <a:pt x="0" y="3800"/>
                    <a:pt x="1751" y="995"/>
                    <a:pt x="3382" y="637"/>
                  </a:cubicBez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18;p21">
              <a:extLst>
                <a:ext uri="{FF2B5EF4-FFF2-40B4-BE49-F238E27FC236}">
                  <a16:creationId xmlns:a16="http://schemas.microsoft.com/office/drawing/2014/main" id="{C2C9AAF1-59E4-90CC-CEFA-97FB92DDB186}"/>
                </a:ext>
              </a:extLst>
            </p:cNvPr>
            <p:cNvSpPr/>
            <p:nvPr/>
          </p:nvSpPr>
          <p:spPr>
            <a:xfrm>
              <a:off x="6956566" y="2812799"/>
              <a:ext cx="78324" cy="289139"/>
            </a:xfrm>
            <a:custGeom>
              <a:avLst/>
              <a:gdLst/>
              <a:ahLst/>
              <a:cxnLst/>
              <a:rect l="l" t="t" r="r" b="b"/>
              <a:pathLst>
                <a:path w="2328" h="8594" fill="none" extrusionOk="0">
                  <a:moveTo>
                    <a:pt x="0" y="8594"/>
                  </a:moveTo>
                  <a:cubicBezTo>
                    <a:pt x="0" y="8594"/>
                    <a:pt x="1453" y="4734"/>
                    <a:pt x="2049" y="1353"/>
                  </a:cubicBezTo>
                  <a:cubicBezTo>
                    <a:pt x="2149" y="816"/>
                    <a:pt x="2228" y="358"/>
                    <a:pt x="2328" y="0"/>
                  </a:cubicBez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19;p21">
              <a:extLst>
                <a:ext uri="{FF2B5EF4-FFF2-40B4-BE49-F238E27FC236}">
                  <a16:creationId xmlns:a16="http://schemas.microsoft.com/office/drawing/2014/main" id="{B38E624E-C213-B146-1112-72DA3D15335A}"/>
                </a:ext>
              </a:extLst>
            </p:cNvPr>
            <p:cNvSpPr/>
            <p:nvPr/>
          </p:nvSpPr>
          <p:spPr>
            <a:xfrm>
              <a:off x="7068333" y="2877699"/>
              <a:ext cx="20792" cy="97737"/>
            </a:xfrm>
            <a:custGeom>
              <a:avLst/>
              <a:gdLst/>
              <a:ahLst/>
              <a:cxnLst/>
              <a:rect l="l" t="t" r="r" b="b"/>
              <a:pathLst>
                <a:path w="618" h="2905" fill="none" extrusionOk="0">
                  <a:moveTo>
                    <a:pt x="239" y="1"/>
                  </a:moveTo>
                  <a:cubicBezTo>
                    <a:pt x="239" y="1"/>
                    <a:pt x="617" y="1751"/>
                    <a:pt x="0" y="2905"/>
                  </a:cubicBez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20;p21">
              <a:extLst>
                <a:ext uri="{FF2B5EF4-FFF2-40B4-BE49-F238E27FC236}">
                  <a16:creationId xmlns:a16="http://schemas.microsoft.com/office/drawing/2014/main" id="{043E84CD-27CD-C203-57EC-6C27BC9CB90D}"/>
                </a:ext>
              </a:extLst>
            </p:cNvPr>
            <p:cNvSpPr/>
            <p:nvPr/>
          </p:nvSpPr>
          <p:spPr>
            <a:xfrm>
              <a:off x="7035530" y="2947309"/>
              <a:ext cx="17293" cy="14131"/>
            </a:xfrm>
            <a:custGeom>
              <a:avLst/>
              <a:gdLst/>
              <a:ahLst/>
              <a:cxnLst/>
              <a:rect l="l" t="t" r="r" b="b"/>
              <a:pathLst>
                <a:path w="514" h="420" extrusionOk="0">
                  <a:moveTo>
                    <a:pt x="239" y="0"/>
                  </a:moveTo>
                  <a:cubicBezTo>
                    <a:pt x="40" y="20"/>
                    <a:pt x="1" y="299"/>
                    <a:pt x="180" y="398"/>
                  </a:cubicBezTo>
                  <a:cubicBezTo>
                    <a:pt x="200" y="398"/>
                    <a:pt x="200" y="418"/>
                    <a:pt x="220" y="418"/>
                  </a:cubicBezTo>
                  <a:lnTo>
                    <a:pt x="279" y="418"/>
                  </a:lnTo>
                  <a:cubicBezTo>
                    <a:pt x="285" y="419"/>
                    <a:pt x="290" y="420"/>
                    <a:pt x="296" y="420"/>
                  </a:cubicBezTo>
                  <a:cubicBezTo>
                    <a:pt x="409" y="420"/>
                    <a:pt x="513" y="234"/>
                    <a:pt x="418" y="120"/>
                  </a:cubicBezTo>
                  <a:cubicBezTo>
                    <a:pt x="399" y="40"/>
                    <a:pt x="339" y="0"/>
                    <a:pt x="23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21;p21">
              <a:extLst>
                <a:ext uri="{FF2B5EF4-FFF2-40B4-BE49-F238E27FC236}">
                  <a16:creationId xmlns:a16="http://schemas.microsoft.com/office/drawing/2014/main" id="{DAF5D537-EB52-D0EB-B0C4-A09886102571}"/>
                </a:ext>
              </a:extLst>
            </p:cNvPr>
            <p:cNvSpPr/>
            <p:nvPr/>
          </p:nvSpPr>
          <p:spPr>
            <a:xfrm>
              <a:off x="7059619" y="2972307"/>
              <a:ext cx="17461" cy="15846"/>
            </a:xfrm>
            <a:custGeom>
              <a:avLst/>
              <a:gdLst/>
              <a:ahLst/>
              <a:cxnLst/>
              <a:rect l="l" t="t" r="r" b="b"/>
              <a:pathLst>
                <a:path w="519" h="471" extrusionOk="0">
                  <a:moveTo>
                    <a:pt x="192" y="1"/>
                  </a:moveTo>
                  <a:cubicBezTo>
                    <a:pt x="134" y="1"/>
                    <a:pt x="84" y="40"/>
                    <a:pt x="60" y="133"/>
                  </a:cubicBezTo>
                  <a:cubicBezTo>
                    <a:pt x="1" y="272"/>
                    <a:pt x="80" y="471"/>
                    <a:pt x="279" y="471"/>
                  </a:cubicBezTo>
                  <a:cubicBezTo>
                    <a:pt x="399" y="471"/>
                    <a:pt x="518" y="292"/>
                    <a:pt x="458" y="153"/>
                  </a:cubicBezTo>
                  <a:lnTo>
                    <a:pt x="379" y="73"/>
                  </a:lnTo>
                  <a:cubicBezTo>
                    <a:pt x="359" y="53"/>
                    <a:pt x="359" y="53"/>
                    <a:pt x="319" y="53"/>
                  </a:cubicBezTo>
                  <a:cubicBezTo>
                    <a:pt x="278" y="20"/>
                    <a:pt x="233" y="1"/>
                    <a:pt x="192"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22;p21">
              <a:extLst>
                <a:ext uri="{FF2B5EF4-FFF2-40B4-BE49-F238E27FC236}">
                  <a16:creationId xmlns:a16="http://schemas.microsoft.com/office/drawing/2014/main" id="{D47FF435-DCBD-EE33-7446-2DA1FAAF83A5}"/>
                </a:ext>
              </a:extLst>
            </p:cNvPr>
            <p:cNvSpPr/>
            <p:nvPr/>
          </p:nvSpPr>
          <p:spPr>
            <a:xfrm>
              <a:off x="7000068" y="2348303"/>
              <a:ext cx="132559" cy="156648"/>
            </a:xfrm>
            <a:custGeom>
              <a:avLst/>
              <a:gdLst/>
              <a:ahLst/>
              <a:cxnLst/>
              <a:rect l="l" t="t" r="r" b="b"/>
              <a:pathLst>
                <a:path w="3940" h="4656" extrusionOk="0">
                  <a:moveTo>
                    <a:pt x="3939" y="0"/>
                  </a:moveTo>
                  <a:lnTo>
                    <a:pt x="1254" y="1572"/>
                  </a:lnTo>
                  <a:lnTo>
                    <a:pt x="0" y="4655"/>
                  </a:lnTo>
                  <a:lnTo>
                    <a:pt x="2726" y="3084"/>
                  </a:lnTo>
                  <a:lnTo>
                    <a:pt x="3939"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23;p21">
              <a:extLst>
                <a:ext uri="{FF2B5EF4-FFF2-40B4-BE49-F238E27FC236}">
                  <a16:creationId xmlns:a16="http://schemas.microsoft.com/office/drawing/2014/main" id="{A067FB2D-C64E-9A9E-AC45-E0F564C99425}"/>
                </a:ext>
              </a:extLst>
            </p:cNvPr>
            <p:cNvSpPr/>
            <p:nvPr/>
          </p:nvSpPr>
          <p:spPr>
            <a:xfrm>
              <a:off x="7085054" y="2246563"/>
              <a:ext cx="214886" cy="124518"/>
            </a:xfrm>
            <a:custGeom>
              <a:avLst/>
              <a:gdLst/>
              <a:ahLst/>
              <a:cxnLst/>
              <a:rect l="l" t="t" r="r" b="b"/>
              <a:pathLst>
                <a:path w="6387" h="3701" extrusionOk="0">
                  <a:moveTo>
                    <a:pt x="2706" y="1"/>
                  </a:moveTo>
                  <a:lnTo>
                    <a:pt x="1" y="1552"/>
                  </a:lnTo>
                  <a:lnTo>
                    <a:pt x="3701" y="3701"/>
                  </a:lnTo>
                  <a:lnTo>
                    <a:pt x="6386" y="2129"/>
                  </a:lnTo>
                  <a:lnTo>
                    <a:pt x="2706"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24;p21">
              <a:extLst>
                <a:ext uri="{FF2B5EF4-FFF2-40B4-BE49-F238E27FC236}">
                  <a16:creationId xmlns:a16="http://schemas.microsoft.com/office/drawing/2014/main" id="{2CB7BCD9-BC64-8CDF-B493-3BCBECC233A8}"/>
                </a:ext>
              </a:extLst>
            </p:cNvPr>
            <p:cNvSpPr/>
            <p:nvPr/>
          </p:nvSpPr>
          <p:spPr>
            <a:xfrm>
              <a:off x="7085054" y="2097316"/>
              <a:ext cx="152644" cy="201496"/>
            </a:xfrm>
            <a:custGeom>
              <a:avLst/>
              <a:gdLst/>
              <a:ahLst/>
              <a:cxnLst/>
              <a:rect l="l" t="t" r="r" b="b"/>
              <a:pathLst>
                <a:path w="4537" h="5989" extrusionOk="0">
                  <a:moveTo>
                    <a:pt x="4536" y="1"/>
                  </a:moveTo>
                  <a:lnTo>
                    <a:pt x="1831" y="1572"/>
                  </a:lnTo>
                  <a:lnTo>
                    <a:pt x="1" y="5988"/>
                  </a:lnTo>
                  <a:lnTo>
                    <a:pt x="2706" y="4437"/>
                  </a:lnTo>
                  <a:lnTo>
                    <a:pt x="4536"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25;p21">
              <a:extLst>
                <a:ext uri="{FF2B5EF4-FFF2-40B4-BE49-F238E27FC236}">
                  <a16:creationId xmlns:a16="http://schemas.microsoft.com/office/drawing/2014/main" id="{A70D9EEA-7574-43B0-C615-F9156C700075}"/>
                </a:ext>
              </a:extLst>
            </p:cNvPr>
            <p:cNvSpPr/>
            <p:nvPr/>
          </p:nvSpPr>
          <p:spPr>
            <a:xfrm>
              <a:off x="7089731" y="1869106"/>
              <a:ext cx="207518" cy="119168"/>
            </a:xfrm>
            <a:custGeom>
              <a:avLst/>
              <a:gdLst/>
              <a:ahLst/>
              <a:cxnLst/>
              <a:rect l="l" t="t" r="r" b="b"/>
              <a:pathLst>
                <a:path w="6168" h="3542" extrusionOk="0">
                  <a:moveTo>
                    <a:pt x="2706" y="0"/>
                  </a:moveTo>
                  <a:lnTo>
                    <a:pt x="1" y="1552"/>
                  </a:lnTo>
                  <a:lnTo>
                    <a:pt x="3462" y="3541"/>
                  </a:lnTo>
                  <a:lnTo>
                    <a:pt x="6168" y="1990"/>
                  </a:lnTo>
                  <a:lnTo>
                    <a:pt x="2706"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26;p21">
              <a:extLst>
                <a:ext uri="{FF2B5EF4-FFF2-40B4-BE49-F238E27FC236}">
                  <a16:creationId xmlns:a16="http://schemas.microsoft.com/office/drawing/2014/main" id="{89E2B8CF-3930-A95C-8CBF-AE817DD1B248}"/>
                </a:ext>
              </a:extLst>
            </p:cNvPr>
            <p:cNvSpPr/>
            <p:nvPr/>
          </p:nvSpPr>
          <p:spPr>
            <a:xfrm>
              <a:off x="7206208" y="1936025"/>
              <a:ext cx="305221" cy="791112"/>
            </a:xfrm>
            <a:custGeom>
              <a:avLst/>
              <a:gdLst/>
              <a:ahLst/>
              <a:cxnLst/>
              <a:rect l="l" t="t" r="r" b="b"/>
              <a:pathLst>
                <a:path w="9072" h="23514" extrusionOk="0">
                  <a:moveTo>
                    <a:pt x="2706" y="1"/>
                  </a:moveTo>
                  <a:lnTo>
                    <a:pt x="0" y="1552"/>
                  </a:lnTo>
                  <a:lnTo>
                    <a:pt x="6366" y="23514"/>
                  </a:lnTo>
                  <a:lnTo>
                    <a:pt x="9071" y="21942"/>
                  </a:lnTo>
                  <a:lnTo>
                    <a:pt x="2706"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27;p21">
              <a:extLst>
                <a:ext uri="{FF2B5EF4-FFF2-40B4-BE49-F238E27FC236}">
                  <a16:creationId xmlns:a16="http://schemas.microsoft.com/office/drawing/2014/main" id="{1E914887-C59F-1C7D-7697-BA99A88B7180}"/>
                </a:ext>
              </a:extLst>
            </p:cNvPr>
            <p:cNvSpPr/>
            <p:nvPr/>
          </p:nvSpPr>
          <p:spPr>
            <a:xfrm>
              <a:off x="6865524" y="1920649"/>
              <a:ext cx="554862" cy="825900"/>
            </a:xfrm>
            <a:custGeom>
              <a:avLst/>
              <a:gdLst/>
              <a:ahLst/>
              <a:cxnLst/>
              <a:rect l="l" t="t" r="r" b="b"/>
              <a:pathLst>
                <a:path w="16492" h="24548" extrusionOk="0">
                  <a:moveTo>
                    <a:pt x="8356" y="6823"/>
                  </a:moveTo>
                  <a:lnTo>
                    <a:pt x="8416" y="6843"/>
                  </a:lnTo>
                  <a:lnTo>
                    <a:pt x="10226" y="13388"/>
                  </a:lnTo>
                  <a:lnTo>
                    <a:pt x="6526" y="11239"/>
                  </a:lnTo>
                  <a:lnTo>
                    <a:pt x="8356" y="6823"/>
                  </a:lnTo>
                  <a:close/>
                  <a:moveTo>
                    <a:pt x="6665" y="0"/>
                  </a:moveTo>
                  <a:lnTo>
                    <a:pt x="1" y="15019"/>
                  </a:lnTo>
                  <a:lnTo>
                    <a:pt x="3999" y="17327"/>
                  </a:lnTo>
                  <a:lnTo>
                    <a:pt x="5233" y="14283"/>
                  </a:lnTo>
                  <a:lnTo>
                    <a:pt x="11459" y="17884"/>
                  </a:lnTo>
                  <a:lnTo>
                    <a:pt x="12653" y="22359"/>
                  </a:lnTo>
                  <a:lnTo>
                    <a:pt x="16432" y="24548"/>
                  </a:lnTo>
                  <a:lnTo>
                    <a:pt x="16492" y="23991"/>
                  </a:lnTo>
                  <a:lnTo>
                    <a:pt x="10126" y="2009"/>
                  </a:lnTo>
                  <a:lnTo>
                    <a:pt x="666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176" name="Google Shape;828;p21">
              <a:extLst>
                <a:ext uri="{FF2B5EF4-FFF2-40B4-BE49-F238E27FC236}">
                  <a16:creationId xmlns:a16="http://schemas.microsoft.com/office/drawing/2014/main" id="{E0A12F11-622F-B8FB-9CE6-0337F04D7507}"/>
                </a:ext>
              </a:extLst>
            </p:cNvPr>
            <p:cNvSpPr/>
            <p:nvPr/>
          </p:nvSpPr>
          <p:spPr>
            <a:xfrm>
              <a:off x="7206208" y="1936025"/>
              <a:ext cx="91041" cy="52922"/>
            </a:xfrm>
            <a:custGeom>
              <a:avLst/>
              <a:gdLst/>
              <a:ahLst/>
              <a:cxnLst/>
              <a:rect l="l" t="t" r="r" b="b"/>
              <a:pathLst>
                <a:path w="2706" h="1573" fill="none" extrusionOk="0">
                  <a:moveTo>
                    <a:pt x="2706" y="1"/>
                  </a:moveTo>
                  <a:lnTo>
                    <a:pt x="0" y="1572"/>
                  </a:ln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29;p21">
              <a:extLst>
                <a:ext uri="{FF2B5EF4-FFF2-40B4-BE49-F238E27FC236}">
                  <a16:creationId xmlns:a16="http://schemas.microsoft.com/office/drawing/2014/main" id="{8B7385C1-F186-249C-AC4D-EFD671E09530}"/>
                </a:ext>
              </a:extLst>
            </p:cNvPr>
            <p:cNvSpPr/>
            <p:nvPr/>
          </p:nvSpPr>
          <p:spPr>
            <a:xfrm>
              <a:off x="7085054" y="2246563"/>
              <a:ext cx="91075" cy="52250"/>
            </a:xfrm>
            <a:custGeom>
              <a:avLst/>
              <a:gdLst/>
              <a:ahLst/>
              <a:cxnLst/>
              <a:rect l="l" t="t" r="r" b="b"/>
              <a:pathLst>
                <a:path w="2707" h="1553" fill="none" extrusionOk="0">
                  <a:moveTo>
                    <a:pt x="1" y="1552"/>
                  </a:moveTo>
                  <a:lnTo>
                    <a:pt x="2706" y="1"/>
                  </a:ln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30;p21">
              <a:extLst>
                <a:ext uri="{FF2B5EF4-FFF2-40B4-BE49-F238E27FC236}">
                  <a16:creationId xmlns:a16="http://schemas.microsoft.com/office/drawing/2014/main" id="{8CAE0710-BD47-A51B-9617-261F42B9E75E}"/>
                </a:ext>
              </a:extLst>
            </p:cNvPr>
            <p:cNvSpPr/>
            <p:nvPr/>
          </p:nvSpPr>
          <p:spPr>
            <a:xfrm>
              <a:off x="7379544" y="2654199"/>
              <a:ext cx="130203" cy="104398"/>
            </a:xfrm>
            <a:custGeom>
              <a:avLst/>
              <a:gdLst/>
              <a:ahLst/>
              <a:cxnLst/>
              <a:rect l="l" t="t" r="r" b="b"/>
              <a:pathLst>
                <a:path w="3870" h="3103" extrusionOk="0">
                  <a:moveTo>
                    <a:pt x="3006" y="0"/>
                  </a:moveTo>
                  <a:cubicBezTo>
                    <a:pt x="2976" y="0"/>
                    <a:pt x="2942" y="41"/>
                    <a:pt x="2905" y="139"/>
                  </a:cubicBezTo>
                  <a:cubicBezTo>
                    <a:pt x="2751" y="482"/>
                    <a:pt x="2710" y="705"/>
                    <a:pt x="2702" y="830"/>
                  </a:cubicBezTo>
                  <a:lnTo>
                    <a:pt x="2702" y="830"/>
                  </a:lnTo>
                  <a:cubicBezTo>
                    <a:pt x="2691" y="605"/>
                    <a:pt x="2656" y="152"/>
                    <a:pt x="2542" y="152"/>
                  </a:cubicBezTo>
                  <a:cubicBezTo>
                    <a:pt x="2502" y="152"/>
                    <a:pt x="2451" y="210"/>
                    <a:pt x="2388" y="358"/>
                  </a:cubicBezTo>
                  <a:lnTo>
                    <a:pt x="2089" y="1074"/>
                  </a:lnTo>
                  <a:cubicBezTo>
                    <a:pt x="2089" y="1074"/>
                    <a:pt x="2089" y="490"/>
                    <a:pt x="2001" y="490"/>
                  </a:cubicBezTo>
                  <a:cubicBezTo>
                    <a:pt x="1978" y="490"/>
                    <a:pt x="1948" y="532"/>
                    <a:pt x="1910" y="636"/>
                  </a:cubicBezTo>
                  <a:lnTo>
                    <a:pt x="1731" y="1113"/>
                  </a:lnTo>
                  <a:cubicBezTo>
                    <a:pt x="1731" y="1113"/>
                    <a:pt x="1617" y="1103"/>
                    <a:pt x="1462" y="1103"/>
                  </a:cubicBezTo>
                  <a:cubicBezTo>
                    <a:pt x="1137" y="1103"/>
                    <a:pt x="631" y="1149"/>
                    <a:pt x="617" y="1432"/>
                  </a:cubicBezTo>
                  <a:cubicBezTo>
                    <a:pt x="597" y="1869"/>
                    <a:pt x="1" y="2705"/>
                    <a:pt x="259" y="2824"/>
                  </a:cubicBezTo>
                  <a:cubicBezTo>
                    <a:pt x="415" y="2891"/>
                    <a:pt x="672" y="3102"/>
                    <a:pt x="923" y="3102"/>
                  </a:cubicBezTo>
                  <a:cubicBezTo>
                    <a:pt x="1120" y="3102"/>
                    <a:pt x="1313" y="2973"/>
                    <a:pt x="1453" y="2546"/>
                  </a:cubicBezTo>
                  <a:cubicBezTo>
                    <a:pt x="1453" y="2546"/>
                    <a:pt x="1593" y="1936"/>
                    <a:pt x="2429" y="1936"/>
                  </a:cubicBezTo>
                  <a:cubicBezTo>
                    <a:pt x="2536" y="1936"/>
                    <a:pt x="2654" y="1946"/>
                    <a:pt x="2785" y="1969"/>
                  </a:cubicBezTo>
                  <a:cubicBezTo>
                    <a:pt x="2834" y="1977"/>
                    <a:pt x="2880" y="1982"/>
                    <a:pt x="2924" y="1982"/>
                  </a:cubicBezTo>
                  <a:cubicBezTo>
                    <a:pt x="3870" y="1982"/>
                    <a:pt x="3810" y="76"/>
                    <a:pt x="3541" y="76"/>
                  </a:cubicBezTo>
                  <a:cubicBezTo>
                    <a:pt x="3535" y="76"/>
                    <a:pt x="3528" y="77"/>
                    <a:pt x="3522" y="79"/>
                  </a:cubicBezTo>
                  <a:cubicBezTo>
                    <a:pt x="3223" y="159"/>
                    <a:pt x="3223" y="974"/>
                    <a:pt x="3223" y="974"/>
                  </a:cubicBezTo>
                  <a:cubicBezTo>
                    <a:pt x="3223" y="974"/>
                    <a:pt x="3155" y="0"/>
                    <a:pt x="3006"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831;p21">
              <a:extLst>
                <a:ext uri="{FF2B5EF4-FFF2-40B4-BE49-F238E27FC236}">
                  <a16:creationId xmlns:a16="http://schemas.microsoft.com/office/drawing/2014/main" id="{49DDDEAB-6285-9038-1177-4A768B3F2F3A}"/>
                </a:ext>
              </a:extLst>
            </p:cNvPr>
            <p:cNvSpPr/>
            <p:nvPr/>
          </p:nvSpPr>
          <p:spPr>
            <a:xfrm>
              <a:off x="7167382" y="2724280"/>
              <a:ext cx="312589" cy="249170"/>
            </a:xfrm>
            <a:custGeom>
              <a:avLst/>
              <a:gdLst/>
              <a:ahLst/>
              <a:cxnLst/>
              <a:rect l="l" t="t" r="r" b="b"/>
              <a:pathLst>
                <a:path w="9291" h="7406" extrusionOk="0">
                  <a:moveTo>
                    <a:pt x="7460" y="1"/>
                  </a:moveTo>
                  <a:cubicBezTo>
                    <a:pt x="6948" y="1"/>
                    <a:pt x="6446" y="144"/>
                    <a:pt x="6446" y="144"/>
                  </a:cubicBezTo>
                  <a:cubicBezTo>
                    <a:pt x="6446" y="144"/>
                    <a:pt x="6167" y="1656"/>
                    <a:pt x="5710" y="2452"/>
                  </a:cubicBezTo>
                  <a:cubicBezTo>
                    <a:pt x="5471" y="2850"/>
                    <a:pt x="5013" y="3725"/>
                    <a:pt x="4576" y="3725"/>
                  </a:cubicBezTo>
                  <a:cubicBezTo>
                    <a:pt x="4158" y="3725"/>
                    <a:pt x="2547" y="2213"/>
                    <a:pt x="1333" y="2173"/>
                  </a:cubicBezTo>
                  <a:cubicBezTo>
                    <a:pt x="1309" y="2173"/>
                    <a:pt x="1285" y="2173"/>
                    <a:pt x="1262" y="2173"/>
                  </a:cubicBezTo>
                  <a:cubicBezTo>
                    <a:pt x="121" y="2173"/>
                    <a:pt x="1134" y="2651"/>
                    <a:pt x="1134" y="2651"/>
                  </a:cubicBezTo>
                  <a:cubicBezTo>
                    <a:pt x="1134" y="2651"/>
                    <a:pt x="1851" y="4083"/>
                    <a:pt x="2129" y="4680"/>
                  </a:cubicBezTo>
                  <a:cubicBezTo>
                    <a:pt x="2089" y="4680"/>
                    <a:pt x="2089" y="4720"/>
                    <a:pt x="2069" y="4720"/>
                  </a:cubicBezTo>
                  <a:cubicBezTo>
                    <a:pt x="1433" y="5018"/>
                    <a:pt x="1" y="5317"/>
                    <a:pt x="100" y="6311"/>
                  </a:cubicBezTo>
                  <a:cubicBezTo>
                    <a:pt x="180" y="6948"/>
                    <a:pt x="796" y="7405"/>
                    <a:pt x="1532" y="7405"/>
                  </a:cubicBezTo>
                  <a:cubicBezTo>
                    <a:pt x="2865" y="7405"/>
                    <a:pt x="4238" y="7007"/>
                    <a:pt x="5511" y="6709"/>
                  </a:cubicBezTo>
                  <a:cubicBezTo>
                    <a:pt x="6764" y="6411"/>
                    <a:pt x="7838" y="5635"/>
                    <a:pt x="8196" y="4342"/>
                  </a:cubicBezTo>
                  <a:cubicBezTo>
                    <a:pt x="8236" y="3984"/>
                    <a:pt x="9290" y="1497"/>
                    <a:pt x="9091" y="1298"/>
                  </a:cubicBezTo>
                  <a:cubicBezTo>
                    <a:pt x="9091" y="502"/>
                    <a:pt x="8654" y="304"/>
                    <a:pt x="8037" y="85"/>
                  </a:cubicBezTo>
                  <a:cubicBezTo>
                    <a:pt x="7863" y="23"/>
                    <a:pt x="7661" y="1"/>
                    <a:pt x="7460"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832;p21">
              <a:extLst>
                <a:ext uri="{FF2B5EF4-FFF2-40B4-BE49-F238E27FC236}">
                  <a16:creationId xmlns:a16="http://schemas.microsoft.com/office/drawing/2014/main" id="{59AC0AD1-4675-E4F3-7E28-33A88E16A5BA}"/>
                </a:ext>
              </a:extLst>
            </p:cNvPr>
            <p:cNvSpPr/>
            <p:nvPr/>
          </p:nvSpPr>
          <p:spPr>
            <a:xfrm>
              <a:off x="7705491" y="2802133"/>
              <a:ext cx="104432" cy="145209"/>
            </a:xfrm>
            <a:custGeom>
              <a:avLst/>
              <a:gdLst/>
              <a:ahLst/>
              <a:cxnLst/>
              <a:rect l="l" t="t" r="r" b="b"/>
              <a:pathLst>
                <a:path w="3104" h="4316" extrusionOk="0">
                  <a:moveTo>
                    <a:pt x="1213" y="1"/>
                  </a:moveTo>
                  <a:cubicBezTo>
                    <a:pt x="1110" y="1"/>
                    <a:pt x="1055" y="109"/>
                    <a:pt x="1055" y="317"/>
                  </a:cubicBezTo>
                  <a:lnTo>
                    <a:pt x="1055" y="1511"/>
                  </a:lnTo>
                  <a:cubicBezTo>
                    <a:pt x="1055" y="1511"/>
                    <a:pt x="935" y="257"/>
                    <a:pt x="736" y="257"/>
                  </a:cubicBezTo>
                  <a:cubicBezTo>
                    <a:pt x="537" y="257"/>
                    <a:pt x="537" y="297"/>
                    <a:pt x="537" y="556"/>
                  </a:cubicBezTo>
                  <a:cubicBezTo>
                    <a:pt x="537" y="834"/>
                    <a:pt x="597" y="1789"/>
                    <a:pt x="597" y="1789"/>
                  </a:cubicBezTo>
                  <a:cubicBezTo>
                    <a:pt x="597" y="1789"/>
                    <a:pt x="358" y="854"/>
                    <a:pt x="199" y="854"/>
                  </a:cubicBezTo>
                  <a:cubicBezTo>
                    <a:pt x="60" y="854"/>
                    <a:pt x="0" y="914"/>
                    <a:pt x="100" y="1391"/>
                  </a:cubicBezTo>
                  <a:cubicBezTo>
                    <a:pt x="199" y="1849"/>
                    <a:pt x="458" y="2505"/>
                    <a:pt x="438" y="2823"/>
                  </a:cubicBezTo>
                  <a:cubicBezTo>
                    <a:pt x="378" y="3142"/>
                    <a:pt x="657" y="3540"/>
                    <a:pt x="677" y="3599"/>
                  </a:cubicBezTo>
                  <a:cubicBezTo>
                    <a:pt x="697" y="3639"/>
                    <a:pt x="677" y="4216"/>
                    <a:pt x="677" y="4216"/>
                  </a:cubicBezTo>
                  <a:lnTo>
                    <a:pt x="1751" y="4315"/>
                  </a:lnTo>
                  <a:lnTo>
                    <a:pt x="1751" y="4057"/>
                  </a:lnTo>
                  <a:cubicBezTo>
                    <a:pt x="1751" y="4057"/>
                    <a:pt x="1691" y="3719"/>
                    <a:pt x="1950" y="3500"/>
                  </a:cubicBezTo>
                  <a:cubicBezTo>
                    <a:pt x="2188" y="3261"/>
                    <a:pt x="2348" y="3142"/>
                    <a:pt x="2547" y="2565"/>
                  </a:cubicBezTo>
                  <a:cubicBezTo>
                    <a:pt x="2745" y="2008"/>
                    <a:pt x="3104" y="1749"/>
                    <a:pt x="2984" y="1630"/>
                  </a:cubicBezTo>
                  <a:cubicBezTo>
                    <a:pt x="2943" y="1588"/>
                    <a:pt x="2877" y="1561"/>
                    <a:pt x="2800" y="1561"/>
                  </a:cubicBezTo>
                  <a:cubicBezTo>
                    <a:pt x="2658" y="1561"/>
                    <a:pt x="2477" y="1656"/>
                    <a:pt x="2348" y="1928"/>
                  </a:cubicBezTo>
                  <a:cubicBezTo>
                    <a:pt x="2149" y="2346"/>
                    <a:pt x="2009" y="2406"/>
                    <a:pt x="2009" y="2406"/>
                  </a:cubicBezTo>
                  <a:cubicBezTo>
                    <a:pt x="2009" y="2406"/>
                    <a:pt x="2049" y="576"/>
                    <a:pt x="1990" y="436"/>
                  </a:cubicBezTo>
                  <a:cubicBezTo>
                    <a:pt x="1962" y="311"/>
                    <a:pt x="1894" y="234"/>
                    <a:pt x="1809" y="234"/>
                  </a:cubicBezTo>
                  <a:cubicBezTo>
                    <a:pt x="1772" y="234"/>
                    <a:pt x="1733" y="248"/>
                    <a:pt x="1691" y="277"/>
                  </a:cubicBezTo>
                  <a:cubicBezTo>
                    <a:pt x="1592" y="377"/>
                    <a:pt x="1492" y="1511"/>
                    <a:pt x="1452" y="1511"/>
                  </a:cubicBezTo>
                  <a:cubicBezTo>
                    <a:pt x="1452" y="1511"/>
                    <a:pt x="1452" y="1511"/>
                    <a:pt x="1451" y="1511"/>
                  </a:cubicBezTo>
                  <a:cubicBezTo>
                    <a:pt x="1394" y="1511"/>
                    <a:pt x="1491" y="137"/>
                    <a:pt x="1333" y="39"/>
                  </a:cubicBezTo>
                  <a:cubicBezTo>
                    <a:pt x="1288" y="13"/>
                    <a:pt x="1248" y="1"/>
                    <a:pt x="1213"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833;p21">
              <a:extLst>
                <a:ext uri="{FF2B5EF4-FFF2-40B4-BE49-F238E27FC236}">
                  <a16:creationId xmlns:a16="http://schemas.microsoft.com/office/drawing/2014/main" id="{AC28E8C1-6D6B-27E8-F2BE-D27110E161CA}"/>
                </a:ext>
              </a:extLst>
            </p:cNvPr>
            <p:cNvSpPr/>
            <p:nvPr/>
          </p:nvSpPr>
          <p:spPr>
            <a:xfrm>
              <a:off x="7688097" y="2914842"/>
              <a:ext cx="203481" cy="360532"/>
            </a:xfrm>
            <a:custGeom>
              <a:avLst/>
              <a:gdLst/>
              <a:ahLst/>
              <a:cxnLst/>
              <a:rect l="l" t="t" r="r" b="b"/>
              <a:pathLst>
                <a:path w="6048" h="10716" extrusionOk="0">
                  <a:moveTo>
                    <a:pt x="1978" y="0"/>
                  </a:moveTo>
                  <a:cubicBezTo>
                    <a:pt x="1891" y="0"/>
                    <a:pt x="1802" y="3"/>
                    <a:pt x="1711" y="11"/>
                  </a:cubicBezTo>
                  <a:cubicBezTo>
                    <a:pt x="935" y="90"/>
                    <a:pt x="100" y="488"/>
                    <a:pt x="100" y="488"/>
                  </a:cubicBezTo>
                  <a:cubicBezTo>
                    <a:pt x="0" y="488"/>
                    <a:pt x="239" y="3054"/>
                    <a:pt x="279" y="3293"/>
                  </a:cubicBezTo>
                  <a:cubicBezTo>
                    <a:pt x="497" y="5043"/>
                    <a:pt x="995" y="6913"/>
                    <a:pt x="1870" y="8465"/>
                  </a:cubicBezTo>
                  <a:cubicBezTo>
                    <a:pt x="2268" y="9201"/>
                    <a:pt x="2805" y="9957"/>
                    <a:pt x="3521" y="10414"/>
                  </a:cubicBezTo>
                  <a:cubicBezTo>
                    <a:pt x="3795" y="10615"/>
                    <a:pt x="4118" y="10715"/>
                    <a:pt x="4429" y="10715"/>
                  </a:cubicBezTo>
                  <a:cubicBezTo>
                    <a:pt x="4796" y="10715"/>
                    <a:pt x="5145" y="10575"/>
                    <a:pt x="5371" y="10295"/>
                  </a:cubicBezTo>
                  <a:cubicBezTo>
                    <a:pt x="6047" y="9440"/>
                    <a:pt x="5391" y="8346"/>
                    <a:pt x="4953" y="7530"/>
                  </a:cubicBezTo>
                  <a:cubicBezTo>
                    <a:pt x="4277" y="6317"/>
                    <a:pt x="3680" y="4984"/>
                    <a:pt x="3461" y="3571"/>
                  </a:cubicBezTo>
                  <a:cubicBezTo>
                    <a:pt x="3282" y="2457"/>
                    <a:pt x="3123" y="170"/>
                    <a:pt x="3123" y="170"/>
                  </a:cubicBezTo>
                  <a:cubicBezTo>
                    <a:pt x="3123" y="170"/>
                    <a:pt x="2615" y="0"/>
                    <a:pt x="1978"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834;p21">
              <a:extLst>
                <a:ext uri="{FF2B5EF4-FFF2-40B4-BE49-F238E27FC236}">
                  <a16:creationId xmlns:a16="http://schemas.microsoft.com/office/drawing/2014/main" id="{80F5267E-6DA0-B3F6-01AD-0F831DF57AC6}"/>
                </a:ext>
              </a:extLst>
            </p:cNvPr>
            <p:cNvSpPr/>
            <p:nvPr/>
          </p:nvSpPr>
          <p:spPr>
            <a:xfrm>
              <a:off x="7710841" y="4018884"/>
              <a:ext cx="197458" cy="143594"/>
            </a:xfrm>
            <a:custGeom>
              <a:avLst/>
              <a:gdLst/>
              <a:ahLst/>
              <a:cxnLst/>
              <a:rect l="l" t="t" r="r" b="b"/>
              <a:pathLst>
                <a:path w="5869" h="4268" extrusionOk="0">
                  <a:moveTo>
                    <a:pt x="3958" y="0"/>
                  </a:moveTo>
                  <a:cubicBezTo>
                    <a:pt x="3425" y="0"/>
                    <a:pt x="2851" y="271"/>
                    <a:pt x="2388" y="755"/>
                  </a:cubicBezTo>
                  <a:cubicBezTo>
                    <a:pt x="2248" y="874"/>
                    <a:pt x="0" y="3142"/>
                    <a:pt x="299" y="3898"/>
                  </a:cubicBezTo>
                  <a:cubicBezTo>
                    <a:pt x="398" y="4161"/>
                    <a:pt x="684" y="4268"/>
                    <a:pt x="1064" y="4268"/>
                  </a:cubicBezTo>
                  <a:cubicBezTo>
                    <a:pt x="1832" y="4268"/>
                    <a:pt x="2982" y="3833"/>
                    <a:pt x="3740" y="3380"/>
                  </a:cubicBezTo>
                  <a:cubicBezTo>
                    <a:pt x="4914" y="2684"/>
                    <a:pt x="5869" y="1789"/>
                    <a:pt x="5212" y="755"/>
                  </a:cubicBezTo>
                  <a:cubicBezTo>
                    <a:pt x="4915" y="236"/>
                    <a:pt x="4455" y="0"/>
                    <a:pt x="3958"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835;p21">
              <a:extLst>
                <a:ext uri="{FF2B5EF4-FFF2-40B4-BE49-F238E27FC236}">
                  <a16:creationId xmlns:a16="http://schemas.microsoft.com/office/drawing/2014/main" id="{6C1A8B99-1644-69D8-5401-B4151D809E53}"/>
                </a:ext>
              </a:extLst>
            </p:cNvPr>
            <p:cNvSpPr/>
            <p:nvPr/>
          </p:nvSpPr>
          <p:spPr>
            <a:xfrm>
              <a:off x="7759020" y="3577940"/>
              <a:ext cx="166035" cy="513210"/>
            </a:xfrm>
            <a:custGeom>
              <a:avLst/>
              <a:gdLst/>
              <a:ahLst/>
              <a:cxnLst/>
              <a:rect l="l" t="t" r="r" b="b"/>
              <a:pathLst>
                <a:path w="4935" h="15254" extrusionOk="0">
                  <a:moveTo>
                    <a:pt x="3018" y="0"/>
                  </a:moveTo>
                  <a:cubicBezTo>
                    <a:pt x="2017" y="0"/>
                    <a:pt x="856" y="473"/>
                    <a:pt x="856" y="473"/>
                  </a:cubicBezTo>
                  <a:lnTo>
                    <a:pt x="359" y="4511"/>
                  </a:lnTo>
                  <a:cubicBezTo>
                    <a:pt x="359" y="4511"/>
                    <a:pt x="1" y="7634"/>
                    <a:pt x="120" y="9405"/>
                  </a:cubicBezTo>
                  <a:cubicBezTo>
                    <a:pt x="259" y="11513"/>
                    <a:pt x="120" y="14457"/>
                    <a:pt x="120" y="14457"/>
                  </a:cubicBezTo>
                  <a:cubicBezTo>
                    <a:pt x="120" y="14457"/>
                    <a:pt x="1402" y="15253"/>
                    <a:pt x="2634" y="15253"/>
                  </a:cubicBezTo>
                  <a:cubicBezTo>
                    <a:pt x="3250" y="15253"/>
                    <a:pt x="3853" y="15054"/>
                    <a:pt x="4278" y="14457"/>
                  </a:cubicBezTo>
                  <a:cubicBezTo>
                    <a:pt x="4278" y="14457"/>
                    <a:pt x="4278" y="7754"/>
                    <a:pt x="4337" y="6023"/>
                  </a:cubicBezTo>
                  <a:cubicBezTo>
                    <a:pt x="4377" y="4272"/>
                    <a:pt x="4934" y="1985"/>
                    <a:pt x="4337" y="652"/>
                  </a:cubicBezTo>
                  <a:cubicBezTo>
                    <a:pt x="4119" y="157"/>
                    <a:pt x="3595" y="0"/>
                    <a:pt x="30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836;p21">
              <a:extLst>
                <a:ext uri="{FF2B5EF4-FFF2-40B4-BE49-F238E27FC236}">
                  <a16:creationId xmlns:a16="http://schemas.microsoft.com/office/drawing/2014/main" id="{D0C64142-751A-BDE9-32DF-9F318CBB9F05}"/>
                </a:ext>
              </a:extLst>
            </p:cNvPr>
            <p:cNvSpPr/>
            <p:nvPr/>
          </p:nvSpPr>
          <p:spPr>
            <a:xfrm>
              <a:off x="7852719" y="4081530"/>
              <a:ext cx="221581" cy="161459"/>
            </a:xfrm>
            <a:custGeom>
              <a:avLst/>
              <a:gdLst/>
              <a:ahLst/>
              <a:cxnLst/>
              <a:rect l="l" t="t" r="r" b="b"/>
              <a:pathLst>
                <a:path w="6586" h="4799" extrusionOk="0">
                  <a:moveTo>
                    <a:pt x="4456" y="1"/>
                  </a:moveTo>
                  <a:cubicBezTo>
                    <a:pt x="3850" y="1"/>
                    <a:pt x="3201" y="297"/>
                    <a:pt x="2686" y="822"/>
                  </a:cubicBezTo>
                  <a:cubicBezTo>
                    <a:pt x="2567" y="942"/>
                    <a:pt x="1" y="3488"/>
                    <a:pt x="359" y="4383"/>
                  </a:cubicBezTo>
                  <a:cubicBezTo>
                    <a:pt x="464" y="4679"/>
                    <a:pt x="782" y="4799"/>
                    <a:pt x="1207" y="4799"/>
                  </a:cubicBezTo>
                  <a:cubicBezTo>
                    <a:pt x="2069" y="4799"/>
                    <a:pt x="3372" y="4306"/>
                    <a:pt x="4238" y="3786"/>
                  </a:cubicBezTo>
                  <a:cubicBezTo>
                    <a:pt x="5551" y="3010"/>
                    <a:pt x="6585" y="1996"/>
                    <a:pt x="5889" y="822"/>
                  </a:cubicBezTo>
                  <a:cubicBezTo>
                    <a:pt x="5544" y="257"/>
                    <a:pt x="5019" y="1"/>
                    <a:pt x="4456"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837;p21">
              <a:extLst>
                <a:ext uri="{FF2B5EF4-FFF2-40B4-BE49-F238E27FC236}">
                  <a16:creationId xmlns:a16="http://schemas.microsoft.com/office/drawing/2014/main" id="{FD4650C3-B35F-3392-015E-BBF4E7B4CE46}"/>
                </a:ext>
              </a:extLst>
            </p:cNvPr>
            <p:cNvSpPr/>
            <p:nvPr/>
          </p:nvSpPr>
          <p:spPr>
            <a:xfrm>
              <a:off x="7854738" y="3607177"/>
              <a:ext cx="223566" cy="551565"/>
            </a:xfrm>
            <a:custGeom>
              <a:avLst/>
              <a:gdLst/>
              <a:ahLst/>
              <a:cxnLst/>
              <a:rect l="l" t="t" r="r" b="b"/>
              <a:pathLst>
                <a:path w="6645" h="16394" extrusionOk="0">
                  <a:moveTo>
                    <a:pt x="5312" y="0"/>
                  </a:moveTo>
                  <a:cubicBezTo>
                    <a:pt x="4187" y="0"/>
                    <a:pt x="2063" y="1485"/>
                    <a:pt x="714" y="1485"/>
                  </a:cubicBezTo>
                  <a:cubicBezTo>
                    <a:pt x="439" y="1485"/>
                    <a:pt x="196" y="1424"/>
                    <a:pt x="0" y="1275"/>
                  </a:cubicBezTo>
                  <a:lnTo>
                    <a:pt x="0" y="1275"/>
                  </a:lnTo>
                  <a:cubicBezTo>
                    <a:pt x="0" y="1275"/>
                    <a:pt x="299" y="2608"/>
                    <a:pt x="2009" y="4637"/>
                  </a:cubicBezTo>
                  <a:cubicBezTo>
                    <a:pt x="2009" y="4796"/>
                    <a:pt x="1632" y="8058"/>
                    <a:pt x="1751" y="10008"/>
                  </a:cubicBezTo>
                  <a:cubicBezTo>
                    <a:pt x="1910" y="12315"/>
                    <a:pt x="1751" y="15518"/>
                    <a:pt x="1751" y="15518"/>
                  </a:cubicBezTo>
                  <a:cubicBezTo>
                    <a:pt x="1751" y="15518"/>
                    <a:pt x="3148" y="16393"/>
                    <a:pt x="4498" y="16393"/>
                  </a:cubicBezTo>
                  <a:cubicBezTo>
                    <a:pt x="5172" y="16393"/>
                    <a:pt x="5836" y="16174"/>
                    <a:pt x="6306" y="15518"/>
                  </a:cubicBezTo>
                  <a:cubicBezTo>
                    <a:pt x="6306" y="15518"/>
                    <a:pt x="5968" y="8138"/>
                    <a:pt x="6028" y="6228"/>
                  </a:cubicBezTo>
                  <a:cubicBezTo>
                    <a:pt x="6107" y="4338"/>
                    <a:pt x="6644" y="1872"/>
                    <a:pt x="5968" y="380"/>
                  </a:cubicBezTo>
                  <a:cubicBezTo>
                    <a:pt x="5845" y="107"/>
                    <a:pt x="5615" y="0"/>
                    <a:pt x="53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838;p21">
              <a:extLst>
                <a:ext uri="{FF2B5EF4-FFF2-40B4-BE49-F238E27FC236}">
                  <a16:creationId xmlns:a16="http://schemas.microsoft.com/office/drawing/2014/main" id="{DA7A086F-FC4F-0F0B-498F-B0BF67F1F6AA}"/>
                </a:ext>
              </a:extLst>
            </p:cNvPr>
            <p:cNvSpPr/>
            <p:nvPr/>
          </p:nvSpPr>
          <p:spPr>
            <a:xfrm>
              <a:off x="7847370" y="3021596"/>
              <a:ext cx="155975" cy="204154"/>
            </a:xfrm>
            <a:custGeom>
              <a:avLst/>
              <a:gdLst/>
              <a:ahLst/>
              <a:cxnLst/>
              <a:rect l="l" t="t" r="r" b="b"/>
              <a:pathLst>
                <a:path w="4636" h="6068" extrusionOk="0">
                  <a:moveTo>
                    <a:pt x="816" y="1"/>
                  </a:moveTo>
                  <a:cubicBezTo>
                    <a:pt x="816" y="1"/>
                    <a:pt x="259" y="418"/>
                    <a:pt x="239" y="1015"/>
                  </a:cubicBezTo>
                  <a:cubicBezTo>
                    <a:pt x="219" y="1592"/>
                    <a:pt x="1" y="3760"/>
                    <a:pt x="339" y="4178"/>
                  </a:cubicBezTo>
                  <a:cubicBezTo>
                    <a:pt x="500" y="4390"/>
                    <a:pt x="965" y="4608"/>
                    <a:pt x="1472" y="4608"/>
                  </a:cubicBezTo>
                  <a:lnTo>
                    <a:pt x="1472" y="4608"/>
                  </a:lnTo>
                  <a:lnTo>
                    <a:pt x="1453" y="6068"/>
                  </a:lnTo>
                  <a:lnTo>
                    <a:pt x="3720" y="6068"/>
                  </a:lnTo>
                  <a:lnTo>
                    <a:pt x="3760" y="3163"/>
                  </a:lnTo>
                  <a:cubicBezTo>
                    <a:pt x="4297" y="3084"/>
                    <a:pt x="4636" y="2109"/>
                    <a:pt x="4138" y="1890"/>
                  </a:cubicBezTo>
                  <a:cubicBezTo>
                    <a:pt x="4084" y="1867"/>
                    <a:pt x="4034" y="1857"/>
                    <a:pt x="3987" y="1857"/>
                  </a:cubicBezTo>
                  <a:cubicBezTo>
                    <a:pt x="3589" y="1857"/>
                    <a:pt x="3462" y="2606"/>
                    <a:pt x="3462" y="2606"/>
                  </a:cubicBezTo>
                  <a:lnTo>
                    <a:pt x="2825" y="259"/>
                  </a:lnTo>
                  <a:lnTo>
                    <a:pt x="816"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839;p21">
              <a:extLst>
                <a:ext uri="{FF2B5EF4-FFF2-40B4-BE49-F238E27FC236}">
                  <a16:creationId xmlns:a16="http://schemas.microsoft.com/office/drawing/2014/main" id="{6C8255C9-8D04-3546-441F-23395D297203}"/>
                </a:ext>
              </a:extLst>
            </p:cNvPr>
            <p:cNvSpPr/>
            <p:nvPr/>
          </p:nvSpPr>
          <p:spPr>
            <a:xfrm>
              <a:off x="7858069" y="3077143"/>
              <a:ext cx="10093" cy="16755"/>
            </a:xfrm>
            <a:custGeom>
              <a:avLst/>
              <a:gdLst/>
              <a:ahLst/>
              <a:cxnLst/>
              <a:rect l="l" t="t" r="r" b="b"/>
              <a:pathLst>
                <a:path w="300" h="498" extrusionOk="0">
                  <a:moveTo>
                    <a:pt x="160" y="1"/>
                  </a:moveTo>
                  <a:cubicBezTo>
                    <a:pt x="100" y="1"/>
                    <a:pt x="21" y="40"/>
                    <a:pt x="21" y="120"/>
                  </a:cubicBezTo>
                  <a:lnTo>
                    <a:pt x="1" y="339"/>
                  </a:lnTo>
                  <a:cubicBezTo>
                    <a:pt x="1" y="418"/>
                    <a:pt x="41" y="498"/>
                    <a:pt x="120" y="498"/>
                  </a:cubicBezTo>
                  <a:cubicBezTo>
                    <a:pt x="200" y="498"/>
                    <a:pt x="279" y="438"/>
                    <a:pt x="259" y="359"/>
                  </a:cubicBezTo>
                  <a:lnTo>
                    <a:pt x="299" y="140"/>
                  </a:lnTo>
                  <a:cubicBezTo>
                    <a:pt x="299" y="60"/>
                    <a:pt x="240" y="1"/>
                    <a:pt x="16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840;p21">
              <a:extLst>
                <a:ext uri="{FF2B5EF4-FFF2-40B4-BE49-F238E27FC236}">
                  <a16:creationId xmlns:a16="http://schemas.microsoft.com/office/drawing/2014/main" id="{0C900623-65A3-C549-05F5-340D073A6194}"/>
                </a:ext>
              </a:extLst>
            </p:cNvPr>
            <p:cNvSpPr/>
            <p:nvPr/>
          </p:nvSpPr>
          <p:spPr>
            <a:xfrm>
              <a:off x="7855411" y="3128013"/>
              <a:ext cx="47539" cy="54235"/>
            </a:xfrm>
            <a:custGeom>
              <a:avLst/>
              <a:gdLst/>
              <a:ahLst/>
              <a:cxnLst/>
              <a:rect l="l" t="t" r="r" b="b"/>
              <a:pathLst>
                <a:path w="1413" h="1612" fill="none" extrusionOk="0">
                  <a:moveTo>
                    <a:pt x="1413" y="180"/>
                  </a:moveTo>
                  <a:cubicBezTo>
                    <a:pt x="1413" y="180"/>
                    <a:pt x="319" y="1612"/>
                    <a:pt x="0" y="0"/>
                  </a:cubicBezTo>
                </a:path>
              </a:pathLst>
            </a:custGeom>
            <a:noFill/>
            <a:ln w="4475" cap="rnd" cmpd="sng">
              <a:solidFill>
                <a:srgbClr val="1D1D1B"/>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841;p21">
              <a:extLst>
                <a:ext uri="{FF2B5EF4-FFF2-40B4-BE49-F238E27FC236}">
                  <a16:creationId xmlns:a16="http://schemas.microsoft.com/office/drawing/2014/main" id="{514B3CCF-0355-DFBF-BFAD-B1FA543E51BC}"/>
                </a:ext>
              </a:extLst>
            </p:cNvPr>
            <p:cNvSpPr/>
            <p:nvPr/>
          </p:nvSpPr>
          <p:spPr>
            <a:xfrm>
              <a:off x="7841650" y="3065098"/>
              <a:ext cx="38556" cy="59248"/>
            </a:xfrm>
            <a:custGeom>
              <a:avLst/>
              <a:gdLst/>
              <a:ahLst/>
              <a:cxnLst/>
              <a:rect l="l" t="t" r="r" b="b"/>
              <a:pathLst>
                <a:path w="1146" h="1761" extrusionOk="0">
                  <a:moveTo>
                    <a:pt x="1145" y="1"/>
                  </a:moveTo>
                  <a:cubicBezTo>
                    <a:pt x="946" y="756"/>
                    <a:pt x="111" y="1095"/>
                    <a:pt x="31" y="1552"/>
                  </a:cubicBezTo>
                  <a:cubicBezTo>
                    <a:pt x="0" y="1715"/>
                    <a:pt x="115" y="1760"/>
                    <a:pt x="272" y="1760"/>
                  </a:cubicBezTo>
                  <a:cubicBezTo>
                    <a:pt x="464" y="1760"/>
                    <a:pt x="719" y="1693"/>
                    <a:pt x="850" y="1693"/>
                  </a:cubicBezTo>
                  <a:cubicBezTo>
                    <a:pt x="887" y="1693"/>
                    <a:pt x="913" y="1698"/>
                    <a:pt x="926" y="1711"/>
                  </a:cubicBezTo>
                  <a:lnTo>
                    <a:pt x="1145" y="1"/>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842;p21">
              <a:extLst>
                <a:ext uri="{FF2B5EF4-FFF2-40B4-BE49-F238E27FC236}">
                  <a16:creationId xmlns:a16="http://schemas.microsoft.com/office/drawing/2014/main" id="{56D5D97A-7EDC-A8C5-6417-5D2B5CE4BFBD}"/>
                </a:ext>
              </a:extLst>
            </p:cNvPr>
            <p:cNvSpPr/>
            <p:nvPr/>
          </p:nvSpPr>
          <p:spPr>
            <a:xfrm>
              <a:off x="7840002" y="3065098"/>
              <a:ext cx="40205" cy="66279"/>
            </a:xfrm>
            <a:custGeom>
              <a:avLst/>
              <a:gdLst/>
              <a:ahLst/>
              <a:cxnLst/>
              <a:rect l="l" t="t" r="r" b="b"/>
              <a:pathLst>
                <a:path w="1195" h="1970" fill="none" extrusionOk="0">
                  <a:moveTo>
                    <a:pt x="1194" y="1"/>
                  </a:moveTo>
                  <a:cubicBezTo>
                    <a:pt x="995" y="756"/>
                    <a:pt x="160" y="1095"/>
                    <a:pt x="80" y="1552"/>
                  </a:cubicBezTo>
                  <a:cubicBezTo>
                    <a:pt x="1" y="1970"/>
                    <a:pt x="876" y="1612"/>
                    <a:pt x="975" y="1711"/>
                  </a:cubicBez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843;p21">
              <a:extLst>
                <a:ext uri="{FF2B5EF4-FFF2-40B4-BE49-F238E27FC236}">
                  <a16:creationId xmlns:a16="http://schemas.microsoft.com/office/drawing/2014/main" id="{531D3AB2-693B-4986-A7BA-ED44E8A5EEA9}"/>
                </a:ext>
              </a:extLst>
            </p:cNvPr>
            <p:cNvSpPr/>
            <p:nvPr/>
          </p:nvSpPr>
          <p:spPr>
            <a:xfrm>
              <a:off x="7896894" y="3090533"/>
              <a:ext cx="10060" cy="16755"/>
            </a:xfrm>
            <a:custGeom>
              <a:avLst/>
              <a:gdLst/>
              <a:ahLst/>
              <a:cxnLst/>
              <a:rect l="l" t="t" r="r" b="b"/>
              <a:pathLst>
                <a:path w="299" h="498" extrusionOk="0">
                  <a:moveTo>
                    <a:pt x="180" y="0"/>
                  </a:moveTo>
                  <a:cubicBezTo>
                    <a:pt x="100" y="0"/>
                    <a:pt x="40" y="40"/>
                    <a:pt x="40" y="120"/>
                  </a:cubicBezTo>
                  <a:lnTo>
                    <a:pt x="1" y="339"/>
                  </a:lnTo>
                  <a:cubicBezTo>
                    <a:pt x="1" y="418"/>
                    <a:pt x="60" y="458"/>
                    <a:pt x="140" y="498"/>
                  </a:cubicBezTo>
                  <a:cubicBezTo>
                    <a:pt x="199" y="498"/>
                    <a:pt x="279" y="438"/>
                    <a:pt x="279" y="359"/>
                  </a:cubicBezTo>
                  <a:lnTo>
                    <a:pt x="299" y="140"/>
                  </a:lnTo>
                  <a:cubicBezTo>
                    <a:pt x="299" y="60"/>
                    <a:pt x="259" y="0"/>
                    <a:pt x="18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844;p21">
              <a:extLst>
                <a:ext uri="{FF2B5EF4-FFF2-40B4-BE49-F238E27FC236}">
                  <a16:creationId xmlns:a16="http://schemas.microsoft.com/office/drawing/2014/main" id="{26FC3CB0-1E21-3BDD-0D83-2847DFD0D7B5}"/>
                </a:ext>
              </a:extLst>
            </p:cNvPr>
            <p:cNvSpPr/>
            <p:nvPr/>
          </p:nvSpPr>
          <p:spPr>
            <a:xfrm>
              <a:off x="7896894" y="3154121"/>
              <a:ext cx="42863" cy="22104"/>
            </a:xfrm>
            <a:custGeom>
              <a:avLst/>
              <a:gdLst/>
              <a:ahLst/>
              <a:cxnLst/>
              <a:rect l="l" t="t" r="r" b="b"/>
              <a:pathLst>
                <a:path w="1274" h="657" fill="none" extrusionOk="0">
                  <a:moveTo>
                    <a:pt x="1274" y="0"/>
                  </a:moveTo>
                  <a:cubicBezTo>
                    <a:pt x="1274" y="0"/>
                    <a:pt x="955" y="418"/>
                    <a:pt x="1" y="657"/>
                  </a:cubicBezTo>
                </a:path>
              </a:pathLst>
            </a:custGeom>
            <a:noFill/>
            <a:ln w="4475" cap="rnd" cmpd="sng">
              <a:solidFill>
                <a:srgbClr val="1D1D1B"/>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845;p21">
              <a:extLst>
                <a:ext uri="{FF2B5EF4-FFF2-40B4-BE49-F238E27FC236}">
                  <a16:creationId xmlns:a16="http://schemas.microsoft.com/office/drawing/2014/main" id="{B3BAB857-2462-0437-A2D5-3008E8B111DA}"/>
                </a:ext>
              </a:extLst>
            </p:cNvPr>
            <p:cNvSpPr/>
            <p:nvPr/>
          </p:nvSpPr>
          <p:spPr>
            <a:xfrm>
              <a:off x="7824626" y="2972408"/>
              <a:ext cx="196113" cy="182487"/>
            </a:xfrm>
            <a:custGeom>
              <a:avLst/>
              <a:gdLst/>
              <a:ahLst/>
              <a:cxnLst/>
              <a:rect l="l" t="t" r="r" b="b"/>
              <a:pathLst>
                <a:path w="5829" h="5424" extrusionOk="0">
                  <a:moveTo>
                    <a:pt x="1161" y="0"/>
                  </a:moveTo>
                  <a:cubicBezTo>
                    <a:pt x="929" y="0"/>
                    <a:pt x="700" y="48"/>
                    <a:pt x="497" y="170"/>
                  </a:cubicBezTo>
                  <a:cubicBezTo>
                    <a:pt x="159" y="368"/>
                    <a:pt x="0" y="766"/>
                    <a:pt x="199" y="1124"/>
                  </a:cubicBezTo>
                  <a:cubicBezTo>
                    <a:pt x="358" y="1403"/>
                    <a:pt x="597" y="1502"/>
                    <a:pt x="856" y="1522"/>
                  </a:cubicBezTo>
                  <a:lnTo>
                    <a:pt x="856" y="1602"/>
                  </a:lnTo>
                  <a:cubicBezTo>
                    <a:pt x="856" y="1860"/>
                    <a:pt x="1094" y="2218"/>
                    <a:pt x="1353" y="2258"/>
                  </a:cubicBezTo>
                  <a:cubicBezTo>
                    <a:pt x="1495" y="2283"/>
                    <a:pt x="1629" y="2294"/>
                    <a:pt x="1761" y="2294"/>
                  </a:cubicBezTo>
                  <a:cubicBezTo>
                    <a:pt x="1944" y="2294"/>
                    <a:pt x="2123" y="2273"/>
                    <a:pt x="2308" y="2238"/>
                  </a:cubicBezTo>
                  <a:cubicBezTo>
                    <a:pt x="2471" y="2218"/>
                    <a:pt x="2607" y="2161"/>
                    <a:pt x="2715" y="2161"/>
                  </a:cubicBezTo>
                  <a:cubicBezTo>
                    <a:pt x="2819" y="2161"/>
                    <a:pt x="2896" y="2213"/>
                    <a:pt x="2944" y="2398"/>
                  </a:cubicBezTo>
                  <a:cubicBezTo>
                    <a:pt x="3123" y="3014"/>
                    <a:pt x="3382" y="3591"/>
                    <a:pt x="3740" y="4108"/>
                  </a:cubicBezTo>
                  <a:cubicBezTo>
                    <a:pt x="3800" y="4188"/>
                    <a:pt x="3839" y="4228"/>
                    <a:pt x="3899" y="4287"/>
                  </a:cubicBezTo>
                  <a:cubicBezTo>
                    <a:pt x="3948" y="4318"/>
                    <a:pt x="3991" y="4331"/>
                    <a:pt x="4029" y="4331"/>
                  </a:cubicBezTo>
                  <a:cubicBezTo>
                    <a:pt x="4346" y="4331"/>
                    <a:pt x="4292" y="3363"/>
                    <a:pt x="4642" y="3363"/>
                  </a:cubicBezTo>
                  <a:cubicBezTo>
                    <a:pt x="4686" y="3363"/>
                    <a:pt x="4736" y="3378"/>
                    <a:pt x="4794" y="3412"/>
                  </a:cubicBezTo>
                  <a:cubicBezTo>
                    <a:pt x="4894" y="3452"/>
                    <a:pt x="4934" y="3631"/>
                    <a:pt x="4934" y="3730"/>
                  </a:cubicBezTo>
                  <a:cubicBezTo>
                    <a:pt x="4934" y="3850"/>
                    <a:pt x="4914" y="3989"/>
                    <a:pt x="4874" y="4068"/>
                  </a:cubicBezTo>
                  <a:cubicBezTo>
                    <a:pt x="4789" y="4256"/>
                    <a:pt x="4645" y="4443"/>
                    <a:pt x="4443" y="4443"/>
                  </a:cubicBezTo>
                  <a:cubicBezTo>
                    <a:pt x="4409" y="4443"/>
                    <a:pt x="4374" y="4438"/>
                    <a:pt x="4337" y="4427"/>
                  </a:cubicBezTo>
                  <a:cubicBezTo>
                    <a:pt x="4317" y="4625"/>
                    <a:pt x="4297" y="4824"/>
                    <a:pt x="4317" y="5023"/>
                  </a:cubicBezTo>
                  <a:cubicBezTo>
                    <a:pt x="4317" y="5143"/>
                    <a:pt x="4337" y="5401"/>
                    <a:pt x="4516" y="5421"/>
                  </a:cubicBezTo>
                  <a:cubicBezTo>
                    <a:pt x="4527" y="5423"/>
                    <a:pt x="4538" y="5423"/>
                    <a:pt x="4548" y="5423"/>
                  </a:cubicBezTo>
                  <a:cubicBezTo>
                    <a:pt x="4852" y="5423"/>
                    <a:pt x="5097" y="4895"/>
                    <a:pt x="5212" y="4645"/>
                  </a:cubicBezTo>
                  <a:cubicBezTo>
                    <a:pt x="5491" y="4148"/>
                    <a:pt x="5670" y="3611"/>
                    <a:pt x="5709" y="3034"/>
                  </a:cubicBezTo>
                  <a:cubicBezTo>
                    <a:pt x="5829" y="2378"/>
                    <a:pt x="5689" y="1642"/>
                    <a:pt x="5212" y="1065"/>
                  </a:cubicBezTo>
                  <a:cubicBezTo>
                    <a:pt x="5013" y="826"/>
                    <a:pt x="4735" y="488"/>
                    <a:pt x="4436" y="388"/>
                  </a:cubicBezTo>
                  <a:cubicBezTo>
                    <a:pt x="4366" y="365"/>
                    <a:pt x="4286" y="354"/>
                    <a:pt x="4203" y="354"/>
                  </a:cubicBezTo>
                  <a:cubicBezTo>
                    <a:pt x="4075" y="354"/>
                    <a:pt x="3940" y="380"/>
                    <a:pt x="3820" y="428"/>
                  </a:cubicBezTo>
                  <a:cubicBezTo>
                    <a:pt x="3820" y="428"/>
                    <a:pt x="3581" y="249"/>
                    <a:pt x="3521" y="229"/>
                  </a:cubicBezTo>
                  <a:cubicBezTo>
                    <a:pt x="3425" y="185"/>
                    <a:pt x="3340" y="169"/>
                    <a:pt x="3257" y="169"/>
                  </a:cubicBezTo>
                  <a:cubicBezTo>
                    <a:pt x="3151" y="169"/>
                    <a:pt x="3047" y="196"/>
                    <a:pt x="2924" y="229"/>
                  </a:cubicBezTo>
                  <a:cubicBezTo>
                    <a:pt x="2883" y="237"/>
                    <a:pt x="2842" y="240"/>
                    <a:pt x="2801" y="240"/>
                  </a:cubicBezTo>
                  <a:cubicBezTo>
                    <a:pt x="2630" y="240"/>
                    <a:pt x="2469" y="182"/>
                    <a:pt x="2308" y="150"/>
                  </a:cubicBezTo>
                  <a:cubicBezTo>
                    <a:pt x="2029" y="90"/>
                    <a:pt x="1751" y="50"/>
                    <a:pt x="1492" y="30"/>
                  </a:cubicBezTo>
                  <a:cubicBezTo>
                    <a:pt x="1383" y="11"/>
                    <a:pt x="1272" y="0"/>
                    <a:pt x="1161"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846;p21">
              <a:extLst>
                <a:ext uri="{FF2B5EF4-FFF2-40B4-BE49-F238E27FC236}">
                  <a16:creationId xmlns:a16="http://schemas.microsoft.com/office/drawing/2014/main" id="{98AFBB71-3319-5DB3-1698-61D0625710FF}"/>
                </a:ext>
              </a:extLst>
            </p:cNvPr>
            <p:cNvSpPr/>
            <p:nvPr/>
          </p:nvSpPr>
          <p:spPr>
            <a:xfrm>
              <a:off x="7742298" y="3198936"/>
              <a:ext cx="364099" cy="496792"/>
            </a:xfrm>
            <a:custGeom>
              <a:avLst/>
              <a:gdLst/>
              <a:ahLst/>
              <a:cxnLst/>
              <a:rect l="l" t="t" r="r" b="b"/>
              <a:pathLst>
                <a:path w="10822" h="14766" extrusionOk="0">
                  <a:moveTo>
                    <a:pt x="4345" y="0"/>
                  </a:moveTo>
                  <a:cubicBezTo>
                    <a:pt x="3394" y="0"/>
                    <a:pt x="2720" y="120"/>
                    <a:pt x="2149" y="3383"/>
                  </a:cubicBezTo>
                  <a:cubicBezTo>
                    <a:pt x="1512" y="6924"/>
                    <a:pt x="0" y="10942"/>
                    <a:pt x="0" y="10942"/>
                  </a:cubicBezTo>
                  <a:cubicBezTo>
                    <a:pt x="1157" y="13869"/>
                    <a:pt x="3495" y="14765"/>
                    <a:pt x="5703" y="14765"/>
                  </a:cubicBezTo>
                  <a:cubicBezTo>
                    <a:pt x="8356" y="14765"/>
                    <a:pt x="10822" y="13471"/>
                    <a:pt x="10822" y="12852"/>
                  </a:cubicBezTo>
                  <a:cubicBezTo>
                    <a:pt x="10822" y="11738"/>
                    <a:pt x="9648" y="5969"/>
                    <a:pt x="9529" y="2707"/>
                  </a:cubicBezTo>
                  <a:cubicBezTo>
                    <a:pt x="9429" y="319"/>
                    <a:pt x="5650" y="41"/>
                    <a:pt x="4576" y="1"/>
                  </a:cubicBezTo>
                  <a:cubicBezTo>
                    <a:pt x="4497" y="1"/>
                    <a:pt x="4420" y="0"/>
                    <a:pt x="434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847;p21">
              <a:extLst>
                <a:ext uri="{FF2B5EF4-FFF2-40B4-BE49-F238E27FC236}">
                  <a16:creationId xmlns:a16="http://schemas.microsoft.com/office/drawing/2014/main" id="{4A9EA548-1FA3-34A7-1142-2911E373186A}"/>
                </a:ext>
              </a:extLst>
            </p:cNvPr>
            <p:cNvSpPr/>
            <p:nvPr/>
          </p:nvSpPr>
          <p:spPr>
            <a:xfrm>
              <a:off x="7742298" y="3192913"/>
              <a:ext cx="153956" cy="374192"/>
            </a:xfrm>
            <a:custGeom>
              <a:avLst/>
              <a:gdLst/>
              <a:ahLst/>
              <a:cxnLst/>
              <a:rect l="l" t="t" r="r" b="b"/>
              <a:pathLst>
                <a:path w="4576" h="11122" extrusionOk="0">
                  <a:moveTo>
                    <a:pt x="3824" y="1"/>
                  </a:moveTo>
                  <a:cubicBezTo>
                    <a:pt x="3059" y="1"/>
                    <a:pt x="2628" y="827"/>
                    <a:pt x="2149" y="3562"/>
                  </a:cubicBezTo>
                  <a:cubicBezTo>
                    <a:pt x="1512" y="7103"/>
                    <a:pt x="0" y="11121"/>
                    <a:pt x="0" y="11121"/>
                  </a:cubicBezTo>
                  <a:lnTo>
                    <a:pt x="4576" y="180"/>
                  </a:lnTo>
                  <a:cubicBezTo>
                    <a:pt x="4291" y="69"/>
                    <a:pt x="4044" y="1"/>
                    <a:pt x="382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848;p21">
              <a:extLst>
                <a:ext uri="{FF2B5EF4-FFF2-40B4-BE49-F238E27FC236}">
                  <a16:creationId xmlns:a16="http://schemas.microsoft.com/office/drawing/2014/main" id="{5BCD0BC9-CB0E-7A5C-9F10-BDE36BF0E6DE}"/>
                </a:ext>
              </a:extLst>
            </p:cNvPr>
            <p:cNvSpPr/>
            <p:nvPr/>
          </p:nvSpPr>
          <p:spPr>
            <a:xfrm>
              <a:off x="7597728" y="2773973"/>
              <a:ext cx="91714" cy="70956"/>
            </a:xfrm>
            <a:custGeom>
              <a:avLst/>
              <a:gdLst/>
              <a:ahLst/>
              <a:cxnLst/>
              <a:rect l="l" t="t" r="r" b="b"/>
              <a:pathLst>
                <a:path w="2726" h="2109" extrusionOk="0">
                  <a:moveTo>
                    <a:pt x="2726" y="0"/>
                  </a:moveTo>
                  <a:lnTo>
                    <a:pt x="20" y="1572"/>
                  </a:lnTo>
                  <a:lnTo>
                    <a:pt x="1" y="2109"/>
                  </a:lnTo>
                  <a:lnTo>
                    <a:pt x="2686" y="557"/>
                  </a:lnTo>
                  <a:lnTo>
                    <a:pt x="2726"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849;p21">
              <a:extLst>
                <a:ext uri="{FF2B5EF4-FFF2-40B4-BE49-F238E27FC236}">
                  <a16:creationId xmlns:a16="http://schemas.microsoft.com/office/drawing/2014/main" id="{E5B53944-EBED-F0F0-E747-CAE16CE0F35C}"/>
                </a:ext>
              </a:extLst>
            </p:cNvPr>
            <p:cNvSpPr/>
            <p:nvPr/>
          </p:nvSpPr>
          <p:spPr>
            <a:xfrm>
              <a:off x="7722885" y="2504918"/>
              <a:ext cx="118495" cy="412984"/>
            </a:xfrm>
            <a:custGeom>
              <a:avLst/>
              <a:gdLst/>
              <a:ahLst/>
              <a:cxnLst/>
              <a:rect l="l" t="t" r="r" b="b"/>
              <a:pathLst>
                <a:path w="3522" h="12275" extrusionOk="0">
                  <a:moveTo>
                    <a:pt x="3521" y="0"/>
                  </a:moveTo>
                  <a:lnTo>
                    <a:pt x="816" y="1552"/>
                  </a:lnTo>
                  <a:lnTo>
                    <a:pt x="0" y="12274"/>
                  </a:lnTo>
                  <a:lnTo>
                    <a:pt x="0" y="12274"/>
                  </a:lnTo>
                  <a:lnTo>
                    <a:pt x="2686" y="10703"/>
                  </a:lnTo>
                  <a:lnTo>
                    <a:pt x="3521"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850;p21">
              <a:extLst>
                <a:ext uri="{FF2B5EF4-FFF2-40B4-BE49-F238E27FC236}">
                  <a16:creationId xmlns:a16="http://schemas.microsoft.com/office/drawing/2014/main" id="{2E8D1E8E-DEA3-BE46-7A85-2CF73D15FBE4}"/>
                </a:ext>
              </a:extLst>
            </p:cNvPr>
            <p:cNvSpPr/>
            <p:nvPr/>
          </p:nvSpPr>
          <p:spPr>
            <a:xfrm>
              <a:off x="7648599" y="2187685"/>
              <a:ext cx="224239" cy="129867"/>
            </a:xfrm>
            <a:custGeom>
              <a:avLst/>
              <a:gdLst/>
              <a:ahLst/>
              <a:cxnLst/>
              <a:rect l="l" t="t" r="r" b="b"/>
              <a:pathLst>
                <a:path w="6665" h="3860" extrusionOk="0">
                  <a:moveTo>
                    <a:pt x="2686" y="0"/>
                  </a:moveTo>
                  <a:lnTo>
                    <a:pt x="0" y="1572"/>
                  </a:lnTo>
                  <a:lnTo>
                    <a:pt x="3979" y="3859"/>
                  </a:lnTo>
                  <a:lnTo>
                    <a:pt x="6664" y="2288"/>
                  </a:lnTo>
                  <a:lnTo>
                    <a:pt x="2686"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851;p21">
              <a:extLst>
                <a:ext uri="{FF2B5EF4-FFF2-40B4-BE49-F238E27FC236}">
                  <a16:creationId xmlns:a16="http://schemas.microsoft.com/office/drawing/2014/main" id="{9965148E-ABD9-6497-1159-6AB590770721}"/>
                </a:ext>
              </a:extLst>
            </p:cNvPr>
            <p:cNvSpPr/>
            <p:nvPr/>
          </p:nvSpPr>
          <p:spPr>
            <a:xfrm>
              <a:off x="7782436" y="2264630"/>
              <a:ext cx="211522" cy="488616"/>
            </a:xfrm>
            <a:custGeom>
              <a:avLst/>
              <a:gdLst/>
              <a:ahLst/>
              <a:cxnLst/>
              <a:rect l="l" t="t" r="r" b="b"/>
              <a:pathLst>
                <a:path w="6287" h="14523" extrusionOk="0">
                  <a:moveTo>
                    <a:pt x="2686" y="1"/>
                  </a:moveTo>
                  <a:lnTo>
                    <a:pt x="1" y="1572"/>
                  </a:lnTo>
                  <a:lnTo>
                    <a:pt x="3601" y="14523"/>
                  </a:lnTo>
                  <a:lnTo>
                    <a:pt x="6287" y="12951"/>
                  </a:lnTo>
                  <a:lnTo>
                    <a:pt x="2686"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852;p21">
              <a:extLst>
                <a:ext uri="{FF2B5EF4-FFF2-40B4-BE49-F238E27FC236}">
                  <a16:creationId xmlns:a16="http://schemas.microsoft.com/office/drawing/2014/main" id="{28F96E8D-ECD2-4D88-59B2-E95689A9025D}"/>
                </a:ext>
              </a:extLst>
            </p:cNvPr>
            <p:cNvSpPr/>
            <p:nvPr/>
          </p:nvSpPr>
          <p:spPr>
            <a:xfrm>
              <a:off x="7940397" y="2680273"/>
              <a:ext cx="204154" cy="358749"/>
            </a:xfrm>
            <a:custGeom>
              <a:avLst/>
              <a:gdLst/>
              <a:ahLst/>
              <a:cxnLst/>
              <a:rect l="l" t="t" r="r" b="b"/>
              <a:pathLst>
                <a:path w="6068" h="10663" extrusionOk="0">
                  <a:moveTo>
                    <a:pt x="6068" y="0"/>
                  </a:moveTo>
                  <a:lnTo>
                    <a:pt x="3382" y="1572"/>
                  </a:lnTo>
                  <a:lnTo>
                    <a:pt x="1" y="10663"/>
                  </a:lnTo>
                  <a:lnTo>
                    <a:pt x="2686" y="9111"/>
                  </a:lnTo>
                  <a:lnTo>
                    <a:pt x="6068"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853;p21">
              <a:extLst>
                <a:ext uri="{FF2B5EF4-FFF2-40B4-BE49-F238E27FC236}">
                  <a16:creationId xmlns:a16="http://schemas.microsoft.com/office/drawing/2014/main" id="{620FEDFC-4EE3-EF37-1DE3-37039AFBEC2B}"/>
                </a:ext>
              </a:extLst>
            </p:cNvPr>
            <p:cNvSpPr/>
            <p:nvPr/>
          </p:nvSpPr>
          <p:spPr>
            <a:xfrm>
              <a:off x="8160600" y="2482814"/>
              <a:ext cx="137908" cy="715513"/>
            </a:xfrm>
            <a:custGeom>
              <a:avLst/>
              <a:gdLst/>
              <a:ahLst/>
              <a:cxnLst/>
              <a:rect l="l" t="t" r="r" b="b"/>
              <a:pathLst>
                <a:path w="4099" h="21267" extrusionOk="0">
                  <a:moveTo>
                    <a:pt x="2686" y="1"/>
                  </a:moveTo>
                  <a:lnTo>
                    <a:pt x="0" y="1572"/>
                  </a:lnTo>
                  <a:lnTo>
                    <a:pt x="1413" y="21266"/>
                  </a:lnTo>
                  <a:lnTo>
                    <a:pt x="4098" y="19695"/>
                  </a:lnTo>
                  <a:lnTo>
                    <a:pt x="2686"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854;p21">
              <a:extLst>
                <a:ext uri="{FF2B5EF4-FFF2-40B4-BE49-F238E27FC236}">
                  <a16:creationId xmlns:a16="http://schemas.microsoft.com/office/drawing/2014/main" id="{1814006D-1E70-875C-3EC5-DF884D3E17B0}"/>
                </a:ext>
              </a:extLst>
            </p:cNvPr>
            <p:cNvSpPr/>
            <p:nvPr/>
          </p:nvSpPr>
          <p:spPr>
            <a:xfrm>
              <a:off x="7597728" y="2240540"/>
              <a:ext cx="610408" cy="957786"/>
            </a:xfrm>
            <a:custGeom>
              <a:avLst/>
              <a:gdLst/>
              <a:ahLst/>
              <a:cxnLst/>
              <a:rect l="l" t="t" r="r" b="b"/>
              <a:pathLst>
                <a:path w="18143" h="28468" extrusionOk="0">
                  <a:moveTo>
                    <a:pt x="1512" y="1"/>
                  </a:moveTo>
                  <a:lnTo>
                    <a:pt x="20" y="17427"/>
                  </a:lnTo>
                  <a:lnTo>
                    <a:pt x="1" y="17964"/>
                  </a:lnTo>
                  <a:lnTo>
                    <a:pt x="219" y="18123"/>
                  </a:lnTo>
                  <a:lnTo>
                    <a:pt x="3720" y="20132"/>
                  </a:lnTo>
                  <a:lnTo>
                    <a:pt x="4536" y="9410"/>
                  </a:lnTo>
                  <a:lnTo>
                    <a:pt x="4616" y="9470"/>
                  </a:lnTo>
                  <a:lnTo>
                    <a:pt x="7958" y="22440"/>
                  </a:lnTo>
                  <a:lnTo>
                    <a:pt x="10186" y="23733"/>
                  </a:lnTo>
                  <a:lnTo>
                    <a:pt x="13567" y="14642"/>
                  </a:lnTo>
                  <a:lnTo>
                    <a:pt x="13667" y="14682"/>
                  </a:lnTo>
                  <a:lnTo>
                    <a:pt x="14423" y="26299"/>
                  </a:lnTo>
                  <a:lnTo>
                    <a:pt x="18143" y="28467"/>
                  </a:lnTo>
                  <a:lnTo>
                    <a:pt x="16730" y="8773"/>
                  </a:lnTo>
                  <a:lnTo>
                    <a:pt x="12752" y="6486"/>
                  </a:lnTo>
                  <a:lnTo>
                    <a:pt x="9091" y="15239"/>
                  </a:lnTo>
                  <a:lnTo>
                    <a:pt x="5491" y="2288"/>
                  </a:lnTo>
                  <a:lnTo>
                    <a:pt x="1512" y="1"/>
                  </a:ln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855;p21">
              <a:extLst>
                <a:ext uri="{FF2B5EF4-FFF2-40B4-BE49-F238E27FC236}">
                  <a16:creationId xmlns:a16="http://schemas.microsoft.com/office/drawing/2014/main" id="{1FA974EE-C66F-BF6A-F1A5-7AD15412999F}"/>
                </a:ext>
              </a:extLst>
            </p:cNvPr>
            <p:cNvSpPr/>
            <p:nvPr/>
          </p:nvSpPr>
          <p:spPr>
            <a:xfrm>
              <a:off x="8026728" y="2405869"/>
              <a:ext cx="224239" cy="129867"/>
            </a:xfrm>
            <a:custGeom>
              <a:avLst/>
              <a:gdLst/>
              <a:ahLst/>
              <a:cxnLst/>
              <a:rect l="l" t="t" r="r" b="b"/>
              <a:pathLst>
                <a:path w="6665" h="3860" extrusionOk="0">
                  <a:moveTo>
                    <a:pt x="2726" y="0"/>
                  </a:moveTo>
                  <a:lnTo>
                    <a:pt x="1" y="1572"/>
                  </a:lnTo>
                  <a:lnTo>
                    <a:pt x="3979" y="3859"/>
                  </a:lnTo>
                  <a:lnTo>
                    <a:pt x="6665" y="2288"/>
                  </a:lnTo>
                  <a:lnTo>
                    <a:pt x="2726"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856;p21">
              <a:extLst>
                <a:ext uri="{FF2B5EF4-FFF2-40B4-BE49-F238E27FC236}">
                  <a16:creationId xmlns:a16="http://schemas.microsoft.com/office/drawing/2014/main" id="{2D7FB0ED-126E-2331-D6E7-210517EA6CF8}"/>
                </a:ext>
              </a:extLst>
            </p:cNvPr>
            <p:cNvSpPr/>
            <p:nvPr/>
          </p:nvSpPr>
          <p:spPr>
            <a:xfrm>
              <a:off x="7782436" y="2264630"/>
              <a:ext cx="90402" cy="52922"/>
            </a:xfrm>
            <a:custGeom>
              <a:avLst/>
              <a:gdLst/>
              <a:ahLst/>
              <a:cxnLst/>
              <a:rect l="l" t="t" r="r" b="b"/>
              <a:pathLst>
                <a:path w="2687" h="1573" fill="none" extrusionOk="0">
                  <a:moveTo>
                    <a:pt x="1" y="1572"/>
                  </a:moveTo>
                  <a:lnTo>
                    <a:pt x="2686" y="1"/>
                  </a:ln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857;p21">
              <a:extLst>
                <a:ext uri="{FF2B5EF4-FFF2-40B4-BE49-F238E27FC236}">
                  <a16:creationId xmlns:a16="http://schemas.microsoft.com/office/drawing/2014/main" id="{22CE837B-047A-B7B1-1AE2-058D00320EA9}"/>
                </a:ext>
              </a:extLst>
            </p:cNvPr>
            <p:cNvSpPr/>
            <p:nvPr/>
          </p:nvSpPr>
          <p:spPr>
            <a:xfrm>
              <a:off x="8160600" y="2482814"/>
              <a:ext cx="90369" cy="52922"/>
            </a:xfrm>
            <a:custGeom>
              <a:avLst/>
              <a:gdLst/>
              <a:ahLst/>
              <a:cxnLst/>
              <a:rect l="l" t="t" r="r" b="b"/>
              <a:pathLst>
                <a:path w="2686" h="1573" fill="none" extrusionOk="0">
                  <a:moveTo>
                    <a:pt x="0" y="1572"/>
                  </a:moveTo>
                  <a:lnTo>
                    <a:pt x="2686" y="1"/>
                  </a:ln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858;p21">
              <a:extLst>
                <a:ext uri="{FF2B5EF4-FFF2-40B4-BE49-F238E27FC236}">
                  <a16:creationId xmlns:a16="http://schemas.microsoft.com/office/drawing/2014/main" id="{A68BE69F-B0AC-E752-33F8-C191C6DD0620}"/>
                </a:ext>
              </a:extLst>
            </p:cNvPr>
            <p:cNvSpPr/>
            <p:nvPr/>
          </p:nvSpPr>
          <p:spPr>
            <a:xfrm>
              <a:off x="8169953" y="3140462"/>
              <a:ext cx="146218" cy="82260"/>
            </a:xfrm>
            <a:custGeom>
              <a:avLst/>
              <a:gdLst/>
              <a:ahLst/>
              <a:cxnLst/>
              <a:rect l="l" t="t" r="r" b="b"/>
              <a:pathLst>
                <a:path w="4346" h="2445" extrusionOk="0">
                  <a:moveTo>
                    <a:pt x="3598" y="1"/>
                  </a:moveTo>
                  <a:cubicBezTo>
                    <a:pt x="3567" y="1"/>
                    <a:pt x="3522" y="33"/>
                    <a:pt x="3462" y="108"/>
                  </a:cubicBezTo>
                  <a:cubicBezTo>
                    <a:pt x="3224" y="396"/>
                    <a:pt x="3128" y="613"/>
                    <a:pt x="3090" y="734"/>
                  </a:cubicBezTo>
                  <a:lnTo>
                    <a:pt x="3090" y="734"/>
                  </a:lnTo>
                  <a:cubicBezTo>
                    <a:pt x="3139" y="512"/>
                    <a:pt x="3230" y="29"/>
                    <a:pt x="3105" y="29"/>
                  </a:cubicBezTo>
                  <a:cubicBezTo>
                    <a:pt x="3064" y="29"/>
                    <a:pt x="3001" y="80"/>
                    <a:pt x="2905" y="207"/>
                  </a:cubicBezTo>
                  <a:lnTo>
                    <a:pt x="2448" y="804"/>
                  </a:lnTo>
                  <a:cubicBezTo>
                    <a:pt x="2448" y="804"/>
                    <a:pt x="2605" y="216"/>
                    <a:pt x="2505" y="216"/>
                  </a:cubicBezTo>
                  <a:cubicBezTo>
                    <a:pt x="2482" y="216"/>
                    <a:pt x="2444" y="248"/>
                    <a:pt x="2388" y="327"/>
                  </a:cubicBezTo>
                  <a:lnTo>
                    <a:pt x="2090" y="744"/>
                  </a:lnTo>
                  <a:cubicBezTo>
                    <a:pt x="2090" y="744"/>
                    <a:pt x="1653" y="573"/>
                    <a:pt x="1308" y="573"/>
                  </a:cubicBezTo>
                  <a:cubicBezTo>
                    <a:pt x="1127" y="573"/>
                    <a:pt x="971" y="621"/>
                    <a:pt x="916" y="764"/>
                  </a:cubicBezTo>
                  <a:cubicBezTo>
                    <a:pt x="777" y="1202"/>
                    <a:pt x="1" y="1839"/>
                    <a:pt x="200" y="2018"/>
                  </a:cubicBezTo>
                  <a:cubicBezTo>
                    <a:pt x="341" y="2107"/>
                    <a:pt x="556" y="2445"/>
                    <a:pt x="851" y="2445"/>
                  </a:cubicBezTo>
                  <a:cubicBezTo>
                    <a:pt x="1014" y="2445"/>
                    <a:pt x="1201" y="2342"/>
                    <a:pt x="1413" y="2038"/>
                  </a:cubicBezTo>
                  <a:cubicBezTo>
                    <a:pt x="1413" y="2038"/>
                    <a:pt x="1618" y="1659"/>
                    <a:pt x="2140" y="1659"/>
                  </a:cubicBezTo>
                  <a:cubicBezTo>
                    <a:pt x="2327" y="1659"/>
                    <a:pt x="2553" y="1708"/>
                    <a:pt x="2826" y="1839"/>
                  </a:cubicBezTo>
                  <a:cubicBezTo>
                    <a:pt x="2935" y="1891"/>
                    <a:pt x="3038" y="1915"/>
                    <a:pt x="3135" y="1915"/>
                  </a:cubicBezTo>
                  <a:cubicBezTo>
                    <a:pt x="3960" y="1915"/>
                    <a:pt x="4346" y="227"/>
                    <a:pt x="4079" y="227"/>
                  </a:cubicBezTo>
                  <a:cubicBezTo>
                    <a:pt x="3780" y="227"/>
                    <a:pt x="3562" y="1003"/>
                    <a:pt x="3562" y="1003"/>
                  </a:cubicBezTo>
                  <a:cubicBezTo>
                    <a:pt x="3562" y="1003"/>
                    <a:pt x="3776" y="1"/>
                    <a:pt x="3598"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59;p21">
              <a:extLst>
                <a:ext uri="{FF2B5EF4-FFF2-40B4-BE49-F238E27FC236}">
                  <a16:creationId xmlns:a16="http://schemas.microsoft.com/office/drawing/2014/main" id="{67F3DBD5-3350-78FC-8923-DAA52A3B23BF}"/>
                </a:ext>
              </a:extLst>
            </p:cNvPr>
            <p:cNvSpPr/>
            <p:nvPr/>
          </p:nvSpPr>
          <p:spPr>
            <a:xfrm>
              <a:off x="7912304" y="3186252"/>
              <a:ext cx="347377" cy="203649"/>
            </a:xfrm>
            <a:custGeom>
              <a:avLst/>
              <a:gdLst/>
              <a:ahLst/>
              <a:cxnLst/>
              <a:rect l="l" t="t" r="r" b="b"/>
              <a:pathLst>
                <a:path w="10325" h="6053" extrusionOk="0">
                  <a:moveTo>
                    <a:pt x="7878" y="0"/>
                  </a:moveTo>
                  <a:cubicBezTo>
                    <a:pt x="7878" y="0"/>
                    <a:pt x="7201" y="1373"/>
                    <a:pt x="6545" y="2049"/>
                  </a:cubicBezTo>
                  <a:cubicBezTo>
                    <a:pt x="6232" y="2343"/>
                    <a:pt x="5648" y="2977"/>
                    <a:pt x="5215" y="2977"/>
                  </a:cubicBezTo>
                  <a:cubicBezTo>
                    <a:pt x="5180" y="2977"/>
                    <a:pt x="5146" y="2973"/>
                    <a:pt x="5113" y="2964"/>
                  </a:cubicBezTo>
                  <a:cubicBezTo>
                    <a:pt x="4695" y="2845"/>
                    <a:pt x="3581" y="955"/>
                    <a:pt x="2387" y="597"/>
                  </a:cubicBezTo>
                  <a:cubicBezTo>
                    <a:pt x="2168" y="534"/>
                    <a:pt x="2020" y="508"/>
                    <a:pt x="1923" y="508"/>
                  </a:cubicBezTo>
                  <a:cubicBezTo>
                    <a:pt x="1503" y="508"/>
                    <a:pt x="2069" y="995"/>
                    <a:pt x="2069" y="995"/>
                  </a:cubicBezTo>
                  <a:cubicBezTo>
                    <a:pt x="2069" y="995"/>
                    <a:pt x="2367" y="2566"/>
                    <a:pt x="2467" y="3243"/>
                  </a:cubicBezTo>
                  <a:lnTo>
                    <a:pt x="2407" y="3243"/>
                  </a:lnTo>
                  <a:cubicBezTo>
                    <a:pt x="1711" y="3342"/>
                    <a:pt x="239" y="3243"/>
                    <a:pt x="100" y="4237"/>
                  </a:cubicBezTo>
                  <a:cubicBezTo>
                    <a:pt x="0" y="4874"/>
                    <a:pt x="478" y="5471"/>
                    <a:pt x="1174" y="5650"/>
                  </a:cubicBezTo>
                  <a:cubicBezTo>
                    <a:pt x="2467" y="6008"/>
                    <a:pt x="3879" y="6008"/>
                    <a:pt x="5192" y="6048"/>
                  </a:cubicBezTo>
                  <a:cubicBezTo>
                    <a:pt x="5266" y="6051"/>
                    <a:pt x="5340" y="6053"/>
                    <a:pt x="5413" y="6053"/>
                  </a:cubicBezTo>
                  <a:cubicBezTo>
                    <a:pt x="6627" y="6053"/>
                    <a:pt x="7776" y="5585"/>
                    <a:pt x="8395" y="4516"/>
                  </a:cubicBezTo>
                  <a:cubicBezTo>
                    <a:pt x="8574" y="4217"/>
                    <a:pt x="10245" y="2069"/>
                    <a:pt x="10106" y="1850"/>
                  </a:cubicBezTo>
                  <a:cubicBezTo>
                    <a:pt x="10324" y="1074"/>
                    <a:pt x="9946" y="776"/>
                    <a:pt x="9429" y="398"/>
                  </a:cubicBezTo>
                  <a:cubicBezTo>
                    <a:pt x="8872" y="40"/>
                    <a:pt x="7878" y="0"/>
                    <a:pt x="7878"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60;p21">
              <a:extLst>
                <a:ext uri="{FF2B5EF4-FFF2-40B4-BE49-F238E27FC236}">
                  <a16:creationId xmlns:a16="http://schemas.microsoft.com/office/drawing/2014/main" id="{9E5C8F90-F7B0-E160-DA5F-C01137CD7F11}"/>
                </a:ext>
              </a:extLst>
            </p:cNvPr>
            <p:cNvSpPr/>
            <p:nvPr/>
          </p:nvSpPr>
          <p:spPr>
            <a:xfrm>
              <a:off x="7872132" y="3195369"/>
              <a:ext cx="101101" cy="146857"/>
            </a:xfrm>
            <a:custGeom>
              <a:avLst/>
              <a:gdLst/>
              <a:ahLst/>
              <a:cxnLst/>
              <a:rect l="l" t="t" r="r" b="b"/>
              <a:pathLst>
                <a:path w="3005" h="4365" extrusionOk="0">
                  <a:moveTo>
                    <a:pt x="614" y="1"/>
                  </a:moveTo>
                  <a:cubicBezTo>
                    <a:pt x="536" y="1"/>
                    <a:pt x="470" y="3"/>
                    <a:pt x="418" y="8"/>
                  </a:cubicBezTo>
                  <a:cubicBezTo>
                    <a:pt x="1" y="67"/>
                    <a:pt x="199" y="4364"/>
                    <a:pt x="199" y="4364"/>
                  </a:cubicBezTo>
                  <a:lnTo>
                    <a:pt x="3004" y="226"/>
                  </a:lnTo>
                  <a:cubicBezTo>
                    <a:pt x="2373" y="121"/>
                    <a:pt x="1187" y="1"/>
                    <a:pt x="6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61;p21">
              <a:extLst>
                <a:ext uri="{FF2B5EF4-FFF2-40B4-BE49-F238E27FC236}">
                  <a16:creationId xmlns:a16="http://schemas.microsoft.com/office/drawing/2014/main" id="{67E98494-BA3A-F802-C499-E3EC65D9A0D4}"/>
                </a:ext>
              </a:extLst>
            </p:cNvPr>
            <p:cNvSpPr/>
            <p:nvPr/>
          </p:nvSpPr>
          <p:spPr>
            <a:xfrm>
              <a:off x="7597728" y="2240540"/>
              <a:ext cx="610408" cy="957786"/>
            </a:xfrm>
            <a:custGeom>
              <a:avLst/>
              <a:gdLst/>
              <a:ahLst/>
              <a:cxnLst/>
              <a:rect l="l" t="t" r="r" b="b"/>
              <a:pathLst>
                <a:path w="18143" h="28468" extrusionOk="0">
                  <a:moveTo>
                    <a:pt x="16730" y="8773"/>
                  </a:moveTo>
                  <a:lnTo>
                    <a:pt x="18143" y="28467"/>
                  </a:lnTo>
                  <a:lnTo>
                    <a:pt x="14423" y="26299"/>
                  </a:lnTo>
                  <a:lnTo>
                    <a:pt x="13667" y="14682"/>
                  </a:lnTo>
                  <a:lnTo>
                    <a:pt x="13567" y="14642"/>
                  </a:lnTo>
                  <a:lnTo>
                    <a:pt x="10186" y="23733"/>
                  </a:lnTo>
                  <a:lnTo>
                    <a:pt x="7958" y="22440"/>
                  </a:lnTo>
                  <a:lnTo>
                    <a:pt x="4616" y="9470"/>
                  </a:lnTo>
                  <a:lnTo>
                    <a:pt x="4536" y="9410"/>
                  </a:lnTo>
                  <a:lnTo>
                    <a:pt x="3720" y="20132"/>
                  </a:lnTo>
                  <a:lnTo>
                    <a:pt x="219" y="18123"/>
                  </a:lnTo>
                  <a:lnTo>
                    <a:pt x="1" y="17964"/>
                  </a:lnTo>
                  <a:lnTo>
                    <a:pt x="20" y="17427"/>
                  </a:lnTo>
                  <a:lnTo>
                    <a:pt x="1512" y="1"/>
                  </a:lnTo>
                  <a:lnTo>
                    <a:pt x="5491" y="2288"/>
                  </a:lnTo>
                  <a:lnTo>
                    <a:pt x="9091" y="15239"/>
                  </a:lnTo>
                  <a:lnTo>
                    <a:pt x="12752" y="648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62;p21">
              <a:extLst>
                <a:ext uri="{FF2B5EF4-FFF2-40B4-BE49-F238E27FC236}">
                  <a16:creationId xmlns:a16="http://schemas.microsoft.com/office/drawing/2014/main" id="{89BECF38-5674-73EB-2E59-17E814B22538}"/>
                </a:ext>
              </a:extLst>
            </p:cNvPr>
            <p:cNvSpPr/>
            <p:nvPr/>
          </p:nvSpPr>
          <p:spPr>
            <a:xfrm>
              <a:off x="5463392" y="3298927"/>
              <a:ext cx="151298" cy="177810"/>
            </a:xfrm>
            <a:custGeom>
              <a:avLst/>
              <a:gdLst/>
              <a:ahLst/>
              <a:cxnLst/>
              <a:rect l="l" t="t" r="r" b="b"/>
              <a:pathLst>
                <a:path w="4497" h="5285" extrusionOk="0">
                  <a:moveTo>
                    <a:pt x="4199" y="0"/>
                  </a:moveTo>
                  <a:cubicBezTo>
                    <a:pt x="4071" y="0"/>
                    <a:pt x="3953" y="169"/>
                    <a:pt x="3880" y="272"/>
                  </a:cubicBezTo>
                  <a:cubicBezTo>
                    <a:pt x="3780" y="391"/>
                    <a:pt x="3263" y="1226"/>
                    <a:pt x="3263" y="1226"/>
                  </a:cubicBezTo>
                  <a:cubicBezTo>
                    <a:pt x="3263" y="1226"/>
                    <a:pt x="3263" y="880"/>
                    <a:pt x="3029" y="880"/>
                  </a:cubicBezTo>
                  <a:cubicBezTo>
                    <a:pt x="2966" y="880"/>
                    <a:pt x="2887" y="905"/>
                    <a:pt x="2786" y="968"/>
                  </a:cubicBezTo>
                  <a:cubicBezTo>
                    <a:pt x="2786" y="968"/>
                    <a:pt x="2725" y="873"/>
                    <a:pt x="2595" y="873"/>
                  </a:cubicBezTo>
                  <a:cubicBezTo>
                    <a:pt x="2502" y="873"/>
                    <a:pt x="2375" y="921"/>
                    <a:pt x="2209" y="1087"/>
                  </a:cubicBezTo>
                  <a:cubicBezTo>
                    <a:pt x="2209" y="1087"/>
                    <a:pt x="2128" y="966"/>
                    <a:pt x="1992" y="966"/>
                  </a:cubicBezTo>
                  <a:cubicBezTo>
                    <a:pt x="1914" y="966"/>
                    <a:pt x="1819" y="1005"/>
                    <a:pt x="1712" y="1127"/>
                  </a:cubicBezTo>
                  <a:cubicBezTo>
                    <a:pt x="1413" y="1505"/>
                    <a:pt x="976" y="2957"/>
                    <a:pt x="1015" y="3017"/>
                  </a:cubicBezTo>
                  <a:cubicBezTo>
                    <a:pt x="1075" y="3096"/>
                    <a:pt x="220" y="4310"/>
                    <a:pt x="120" y="4489"/>
                  </a:cubicBezTo>
                  <a:cubicBezTo>
                    <a:pt x="1" y="4668"/>
                    <a:pt x="1612" y="5285"/>
                    <a:pt x="1612" y="5285"/>
                  </a:cubicBezTo>
                  <a:lnTo>
                    <a:pt x="2388" y="3912"/>
                  </a:lnTo>
                  <a:cubicBezTo>
                    <a:pt x="2424" y="3912"/>
                    <a:pt x="2527" y="3945"/>
                    <a:pt x="2660" y="3945"/>
                  </a:cubicBezTo>
                  <a:cubicBezTo>
                    <a:pt x="2819" y="3945"/>
                    <a:pt x="3020" y="3898"/>
                    <a:pt x="3203" y="3693"/>
                  </a:cubicBezTo>
                  <a:cubicBezTo>
                    <a:pt x="3562" y="3315"/>
                    <a:pt x="3880" y="2798"/>
                    <a:pt x="3880" y="2798"/>
                  </a:cubicBezTo>
                  <a:cubicBezTo>
                    <a:pt x="3880" y="2798"/>
                    <a:pt x="3840" y="2102"/>
                    <a:pt x="3681" y="2022"/>
                  </a:cubicBezTo>
                  <a:cubicBezTo>
                    <a:pt x="3542" y="1963"/>
                    <a:pt x="4497" y="272"/>
                    <a:pt x="4337" y="73"/>
                  </a:cubicBezTo>
                  <a:cubicBezTo>
                    <a:pt x="4291" y="21"/>
                    <a:pt x="4244" y="0"/>
                    <a:pt x="4199"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63;p21">
              <a:extLst>
                <a:ext uri="{FF2B5EF4-FFF2-40B4-BE49-F238E27FC236}">
                  <a16:creationId xmlns:a16="http://schemas.microsoft.com/office/drawing/2014/main" id="{045949BA-3D3E-FD49-3E5B-C7831E449B23}"/>
                </a:ext>
              </a:extLst>
            </p:cNvPr>
            <p:cNvSpPr/>
            <p:nvPr/>
          </p:nvSpPr>
          <p:spPr>
            <a:xfrm>
              <a:off x="5295809" y="3405513"/>
              <a:ext cx="268683" cy="422707"/>
            </a:xfrm>
            <a:custGeom>
              <a:avLst/>
              <a:gdLst/>
              <a:ahLst/>
              <a:cxnLst/>
              <a:rect l="l" t="t" r="r" b="b"/>
              <a:pathLst>
                <a:path w="7986" h="12564" extrusionOk="0">
                  <a:moveTo>
                    <a:pt x="4901" y="0"/>
                  </a:moveTo>
                  <a:cubicBezTo>
                    <a:pt x="4680" y="0"/>
                    <a:pt x="4505" y="34"/>
                    <a:pt x="4405" y="107"/>
                  </a:cubicBezTo>
                  <a:cubicBezTo>
                    <a:pt x="3908" y="485"/>
                    <a:pt x="3649" y="1500"/>
                    <a:pt x="3390" y="2037"/>
                  </a:cubicBezTo>
                  <a:cubicBezTo>
                    <a:pt x="2853" y="3290"/>
                    <a:pt x="2356" y="4563"/>
                    <a:pt x="1958" y="5856"/>
                  </a:cubicBezTo>
                  <a:cubicBezTo>
                    <a:pt x="1422" y="7523"/>
                    <a:pt x="0" y="12563"/>
                    <a:pt x="3109" y="12563"/>
                  </a:cubicBezTo>
                  <a:cubicBezTo>
                    <a:pt x="3229" y="12563"/>
                    <a:pt x="3356" y="12556"/>
                    <a:pt x="3490" y="12540"/>
                  </a:cubicBezTo>
                  <a:cubicBezTo>
                    <a:pt x="4783" y="12361"/>
                    <a:pt x="5201" y="11466"/>
                    <a:pt x="5360" y="10432"/>
                  </a:cubicBezTo>
                  <a:cubicBezTo>
                    <a:pt x="5459" y="9795"/>
                    <a:pt x="5459" y="9159"/>
                    <a:pt x="5479" y="8602"/>
                  </a:cubicBezTo>
                  <a:cubicBezTo>
                    <a:pt x="5598" y="7508"/>
                    <a:pt x="5897" y="6453"/>
                    <a:pt x="6275" y="5399"/>
                  </a:cubicBezTo>
                  <a:cubicBezTo>
                    <a:pt x="6653" y="4384"/>
                    <a:pt x="7986" y="2495"/>
                    <a:pt x="7826" y="1341"/>
                  </a:cubicBezTo>
                  <a:cubicBezTo>
                    <a:pt x="7713" y="644"/>
                    <a:pt x="5871" y="0"/>
                    <a:pt x="4901"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64;p21">
              <a:extLst>
                <a:ext uri="{FF2B5EF4-FFF2-40B4-BE49-F238E27FC236}">
                  <a16:creationId xmlns:a16="http://schemas.microsoft.com/office/drawing/2014/main" id="{48BEC3B7-0BBD-98A3-B178-623DF5477AA2}"/>
                </a:ext>
              </a:extLst>
            </p:cNvPr>
            <p:cNvSpPr/>
            <p:nvPr/>
          </p:nvSpPr>
          <p:spPr>
            <a:xfrm>
              <a:off x="5312800" y="4574320"/>
              <a:ext cx="186120" cy="111464"/>
            </a:xfrm>
            <a:custGeom>
              <a:avLst/>
              <a:gdLst/>
              <a:ahLst/>
              <a:cxnLst/>
              <a:rect l="l" t="t" r="r" b="b"/>
              <a:pathLst>
                <a:path w="5532" h="3313" extrusionOk="0">
                  <a:moveTo>
                    <a:pt x="4327" y="1"/>
                  </a:moveTo>
                  <a:cubicBezTo>
                    <a:pt x="3360" y="1"/>
                    <a:pt x="1831" y="493"/>
                    <a:pt x="1712" y="538"/>
                  </a:cubicBezTo>
                  <a:cubicBezTo>
                    <a:pt x="657" y="856"/>
                    <a:pt x="1" y="1811"/>
                    <a:pt x="558" y="2766"/>
                  </a:cubicBezTo>
                  <a:cubicBezTo>
                    <a:pt x="797" y="3158"/>
                    <a:pt x="1131" y="3313"/>
                    <a:pt x="1514" y="3313"/>
                  </a:cubicBezTo>
                  <a:cubicBezTo>
                    <a:pt x="2025" y="3313"/>
                    <a:pt x="2624" y="3038"/>
                    <a:pt x="3204" y="2686"/>
                  </a:cubicBezTo>
                  <a:cubicBezTo>
                    <a:pt x="4198" y="2070"/>
                    <a:pt x="5531" y="757"/>
                    <a:pt x="5034" y="200"/>
                  </a:cubicBezTo>
                  <a:cubicBezTo>
                    <a:pt x="4909" y="55"/>
                    <a:pt x="4650" y="1"/>
                    <a:pt x="4327"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65;p21">
              <a:extLst>
                <a:ext uri="{FF2B5EF4-FFF2-40B4-BE49-F238E27FC236}">
                  <a16:creationId xmlns:a16="http://schemas.microsoft.com/office/drawing/2014/main" id="{286E9824-9B57-F6BD-63F4-5D48BAF8768C}"/>
                </a:ext>
              </a:extLst>
            </p:cNvPr>
            <p:cNvSpPr/>
            <p:nvPr/>
          </p:nvSpPr>
          <p:spPr>
            <a:xfrm>
              <a:off x="5302774" y="4027161"/>
              <a:ext cx="152644" cy="631335"/>
            </a:xfrm>
            <a:custGeom>
              <a:avLst/>
              <a:gdLst/>
              <a:ahLst/>
              <a:cxnLst/>
              <a:rect l="l" t="t" r="r" b="b"/>
              <a:pathLst>
                <a:path w="4537" h="18765" extrusionOk="0">
                  <a:moveTo>
                    <a:pt x="1778" y="1"/>
                  </a:moveTo>
                  <a:cubicBezTo>
                    <a:pt x="1242" y="1"/>
                    <a:pt x="755" y="146"/>
                    <a:pt x="558" y="608"/>
                  </a:cubicBezTo>
                  <a:cubicBezTo>
                    <a:pt x="1" y="1841"/>
                    <a:pt x="498" y="3950"/>
                    <a:pt x="558" y="5541"/>
                  </a:cubicBezTo>
                  <a:cubicBezTo>
                    <a:pt x="597" y="7171"/>
                    <a:pt x="597" y="18134"/>
                    <a:pt x="597" y="18134"/>
                  </a:cubicBezTo>
                  <a:cubicBezTo>
                    <a:pt x="597" y="18134"/>
                    <a:pt x="597" y="18134"/>
                    <a:pt x="597" y="18134"/>
                  </a:cubicBezTo>
                  <a:cubicBezTo>
                    <a:pt x="937" y="18598"/>
                    <a:pt x="1387" y="18764"/>
                    <a:pt x="1856" y="18764"/>
                  </a:cubicBezTo>
                  <a:cubicBezTo>
                    <a:pt x="3034" y="18764"/>
                    <a:pt x="4337" y="17716"/>
                    <a:pt x="4337" y="17716"/>
                  </a:cubicBezTo>
                  <a:cubicBezTo>
                    <a:pt x="4337" y="17716"/>
                    <a:pt x="4297" y="15448"/>
                    <a:pt x="4437" y="13499"/>
                  </a:cubicBezTo>
                  <a:cubicBezTo>
                    <a:pt x="4536" y="11867"/>
                    <a:pt x="4198" y="4129"/>
                    <a:pt x="4198" y="4129"/>
                  </a:cubicBezTo>
                  <a:lnTo>
                    <a:pt x="3760" y="429"/>
                  </a:lnTo>
                  <a:cubicBezTo>
                    <a:pt x="3760" y="429"/>
                    <a:pt x="2697" y="1"/>
                    <a:pt x="17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66;p21">
              <a:extLst>
                <a:ext uri="{FF2B5EF4-FFF2-40B4-BE49-F238E27FC236}">
                  <a16:creationId xmlns:a16="http://schemas.microsoft.com/office/drawing/2014/main" id="{1CB68A8D-9F8F-E998-A956-7870CAC3BC42}"/>
                </a:ext>
              </a:extLst>
            </p:cNvPr>
            <p:cNvSpPr/>
            <p:nvPr/>
          </p:nvSpPr>
          <p:spPr>
            <a:xfrm>
              <a:off x="5458716" y="4618765"/>
              <a:ext cx="195473" cy="114458"/>
            </a:xfrm>
            <a:custGeom>
              <a:avLst/>
              <a:gdLst/>
              <a:ahLst/>
              <a:cxnLst/>
              <a:rect l="l" t="t" r="r" b="b"/>
              <a:pathLst>
                <a:path w="5810" h="3402" extrusionOk="0">
                  <a:moveTo>
                    <a:pt x="4558" y="1"/>
                  </a:moveTo>
                  <a:cubicBezTo>
                    <a:pt x="3540" y="1"/>
                    <a:pt x="1915" y="485"/>
                    <a:pt x="1811" y="530"/>
                  </a:cubicBezTo>
                  <a:cubicBezTo>
                    <a:pt x="697" y="848"/>
                    <a:pt x="1" y="1843"/>
                    <a:pt x="558" y="2817"/>
                  </a:cubicBezTo>
                  <a:cubicBezTo>
                    <a:pt x="819" y="3235"/>
                    <a:pt x="1183" y="3402"/>
                    <a:pt x="1598" y="3402"/>
                  </a:cubicBezTo>
                  <a:cubicBezTo>
                    <a:pt x="2132" y="3402"/>
                    <a:pt x="2750" y="3127"/>
                    <a:pt x="3342" y="2758"/>
                  </a:cubicBezTo>
                  <a:cubicBezTo>
                    <a:pt x="4417" y="2141"/>
                    <a:pt x="5809" y="768"/>
                    <a:pt x="5292" y="192"/>
                  </a:cubicBezTo>
                  <a:cubicBezTo>
                    <a:pt x="5164" y="53"/>
                    <a:pt x="4894" y="1"/>
                    <a:pt x="455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67;p21">
              <a:extLst>
                <a:ext uri="{FF2B5EF4-FFF2-40B4-BE49-F238E27FC236}">
                  <a16:creationId xmlns:a16="http://schemas.microsoft.com/office/drawing/2014/main" id="{AE589077-F6BC-430F-D1F5-AD90D3D1AB4D}"/>
                </a:ext>
              </a:extLst>
            </p:cNvPr>
            <p:cNvSpPr/>
            <p:nvPr/>
          </p:nvSpPr>
          <p:spPr>
            <a:xfrm>
              <a:off x="5373730" y="4060402"/>
              <a:ext cx="223566" cy="637828"/>
            </a:xfrm>
            <a:custGeom>
              <a:avLst/>
              <a:gdLst/>
              <a:ahLst/>
              <a:cxnLst/>
              <a:rect l="l" t="t" r="r" b="b"/>
              <a:pathLst>
                <a:path w="6645" h="18958" extrusionOk="0">
                  <a:moveTo>
                    <a:pt x="1634" y="0"/>
                  </a:moveTo>
                  <a:cubicBezTo>
                    <a:pt x="1275" y="0"/>
                    <a:pt x="917" y="111"/>
                    <a:pt x="677" y="416"/>
                  </a:cubicBezTo>
                  <a:cubicBezTo>
                    <a:pt x="0" y="1251"/>
                    <a:pt x="159" y="2604"/>
                    <a:pt x="776" y="3539"/>
                  </a:cubicBezTo>
                  <a:cubicBezTo>
                    <a:pt x="1154" y="4116"/>
                    <a:pt x="1671" y="4534"/>
                    <a:pt x="2288" y="4633"/>
                  </a:cubicBezTo>
                  <a:cubicBezTo>
                    <a:pt x="2387" y="4673"/>
                    <a:pt x="2487" y="4673"/>
                    <a:pt x="2586" y="4673"/>
                  </a:cubicBezTo>
                  <a:cubicBezTo>
                    <a:pt x="2626" y="5031"/>
                    <a:pt x="2666" y="5389"/>
                    <a:pt x="2666" y="5727"/>
                  </a:cubicBezTo>
                  <a:cubicBezTo>
                    <a:pt x="2725" y="7319"/>
                    <a:pt x="2725" y="18319"/>
                    <a:pt x="2725" y="18319"/>
                  </a:cubicBezTo>
                  <a:cubicBezTo>
                    <a:pt x="3070" y="18790"/>
                    <a:pt x="3531" y="18958"/>
                    <a:pt x="4012" y="18958"/>
                  </a:cubicBezTo>
                  <a:cubicBezTo>
                    <a:pt x="5197" y="18958"/>
                    <a:pt x="6505" y="17941"/>
                    <a:pt x="6505" y="17941"/>
                  </a:cubicBezTo>
                  <a:cubicBezTo>
                    <a:pt x="6505" y="17941"/>
                    <a:pt x="6425" y="15634"/>
                    <a:pt x="6545" y="13684"/>
                  </a:cubicBezTo>
                  <a:cubicBezTo>
                    <a:pt x="6644" y="12053"/>
                    <a:pt x="6326" y="4315"/>
                    <a:pt x="6326" y="4315"/>
                  </a:cubicBezTo>
                  <a:lnTo>
                    <a:pt x="5868" y="615"/>
                  </a:lnTo>
                  <a:cubicBezTo>
                    <a:pt x="5868" y="615"/>
                    <a:pt x="4790" y="170"/>
                    <a:pt x="3871" y="170"/>
                  </a:cubicBezTo>
                  <a:cubicBezTo>
                    <a:pt x="3561" y="170"/>
                    <a:pt x="3270" y="221"/>
                    <a:pt x="3044" y="356"/>
                  </a:cubicBezTo>
                  <a:cubicBezTo>
                    <a:pt x="2984" y="336"/>
                    <a:pt x="2964" y="316"/>
                    <a:pt x="2924" y="316"/>
                  </a:cubicBezTo>
                  <a:cubicBezTo>
                    <a:pt x="2586" y="177"/>
                    <a:pt x="2248" y="58"/>
                    <a:pt x="1890" y="18"/>
                  </a:cubicBezTo>
                  <a:cubicBezTo>
                    <a:pt x="1805" y="6"/>
                    <a:pt x="1720" y="0"/>
                    <a:pt x="16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68;p21">
              <a:extLst>
                <a:ext uri="{FF2B5EF4-FFF2-40B4-BE49-F238E27FC236}">
                  <a16:creationId xmlns:a16="http://schemas.microsoft.com/office/drawing/2014/main" id="{3410879D-13EB-2C78-D240-F7D80A16B3C7}"/>
                </a:ext>
              </a:extLst>
            </p:cNvPr>
            <p:cNvSpPr/>
            <p:nvPr/>
          </p:nvSpPr>
          <p:spPr>
            <a:xfrm>
              <a:off x="5251231" y="3713191"/>
              <a:ext cx="382199" cy="528653"/>
            </a:xfrm>
            <a:custGeom>
              <a:avLst/>
              <a:gdLst/>
              <a:ahLst/>
              <a:cxnLst/>
              <a:rect l="l" t="t" r="r" b="b"/>
              <a:pathLst>
                <a:path w="11360" h="15713" extrusionOk="0">
                  <a:moveTo>
                    <a:pt x="4801" y="1"/>
                  </a:moveTo>
                  <a:cubicBezTo>
                    <a:pt x="4334" y="1"/>
                    <a:pt x="3863" y="59"/>
                    <a:pt x="3522" y="332"/>
                  </a:cubicBezTo>
                  <a:cubicBezTo>
                    <a:pt x="2348" y="1247"/>
                    <a:pt x="2428" y="4211"/>
                    <a:pt x="2209" y="5683"/>
                  </a:cubicBezTo>
                  <a:cubicBezTo>
                    <a:pt x="1831" y="8170"/>
                    <a:pt x="1" y="13083"/>
                    <a:pt x="1" y="13083"/>
                  </a:cubicBezTo>
                  <a:cubicBezTo>
                    <a:pt x="796" y="15137"/>
                    <a:pt x="3084" y="15712"/>
                    <a:pt x="5400" y="15712"/>
                  </a:cubicBezTo>
                  <a:cubicBezTo>
                    <a:pt x="8357" y="15712"/>
                    <a:pt x="11360" y="14774"/>
                    <a:pt x="11360" y="14774"/>
                  </a:cubicBezTo>
                  <a:cubicBezTo>
                    <a:pt x="11360" y="14774"/>
                    <a:pt x="11081" y="12128"/>
                    <a:pt x="10066" y="6499"/>
                  </a:cubicBezTo>
                  <a:cubicBezTo>
                    <a:pt x="9549" y="3674"/>
                    <a:pt x="9549" y="1685"/>
                    <a:pt x="8813" y="949"/>
                  </a:cubicBezTo>
                  <a:cubicBezTo>
                    <a:pt x="8289" y="424"/>
                    <a:pt x="6552" y="33"/>
                    <a:pt x="5840" y="33"/>
                  </a:cubicBezTo>
                  <a:cubicBezTo>
                    <a:pt x="5823" y="33"/>
                    <a:pt x="5806" y="33"/>
                    <a:pt x="5790" y="34"/>
                  </a:cubicBezTo>
                  <a:cubicBezTo>
                    <a:pt x="5500" y="34"/>
                    <a:pt x="5151" y="1"/>
                    <a:pt x="4801" y="1"/>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69;p21">
              <a:extLst>
                <a:ext uri="{FF2B5EF4-FFF2-40B4-BE49-F238E27FC236}">
                  <a16:creationId xmlns:a16="http://schemas.microsoft.com/office/drawing/2014/main" id="{932BFFE0-7716-C405-5D77-27F25F02B142}"/>
                </a:ext>
              </a:extLst>
            </p:cNvPr>
            <p:cNvSpPr/>
            <p:nvPr/>
          </p:nvSpPr>
          <p:spPr>
            <a:xfrm>
              <a:off x="5251231" y="3708279"/>
              <a:ext cx="382199" cy="602367"/>
            </a:xfrm>
            <a:custGeom>
              <a:avLst/>
              <a:gdLst/>
              <a:ahLst/>
              <a:cxnLst/>
              <a:rect l="l" t="t" r="r" b="b"/>
              <a:pathLst>
                <a:path w="11360" h="17904" extrusionOk="0">
                  <a:moveTo>
                    <a:pt x="1" y="13229"/>
                  </a:moveTo>
                  <a:cubicBezTo>
                    <a:pt x="1" y="13229"/>
                    <a:pt x="1831" y="8316"/>
                    <a:pt x="2209" y="5829"/>
                  </a:cubicBezTo>
                  <a:cubicBezTo>
                    <a:pt x="2428" y="4357"/>
                    <a:pt x="2348" y="1393"/>
                    <a:pt x="3522" y="478"/>
                  </a:cubicBezTo>
                  <a:cubicBezTo>
                    <a:pt x="4119" y="0"/>
                    <a:pt x="5113" y="180"/>
                    <a:pt x="5790" y="180"/>
                  </a:cubicBezTo>
                  <a:cubicBezTo>
                    <a:pt x="6466" y="160"/>
                    <a:pt x="8276" y="557"/>
                    <a:pt x="8813" y="1095"/>
                  </a:cubicBezTo>
                  <a:cubicBezTo>
                    <a:pt x="9549" y="1831"/>
                    <a:pt x="9549" y="3820"/>
                    <a:pt x="10066" y="6645"/>
                  </a:cubicBezTo>
                  <a:cubicBezTo>
                    <a:pt x="11081" y="12274"/>
                    <a:pt x="11360" y="14920"/>
                    <a:pt x="11360" y="14920"/>
                  </a:cubicBezTo>
                  <a:cubicBezTo>
                    <a:pt x="11360" y="14920"/>
                    <a:pt x="1811" y="17904"/>
                    <a:pt x="1" y="132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70;p21">
              <a:extLst>
                <a:ext uri="{FF2B5EF4-FFF2-40B4-BE49-F238E27FC236}">
                  <a16:creationId xmlns:a16="http://schemas.microsoft.com/office/drawing/2014/main" id="{E12EDF69-4645-FBC1-2353-D75C867B7B64}"/>
                </a:ext>
              </a:extLst>
            </p:cNvPr>
            <p:cNvSpPr/>
            <p:nvPr/>
          </p:nvSpPr>
          <p:spPr>
            <a:xfrm>
              <a:off x="5393782" y="3513511"/>
              <a:ext cx="190595" cy="234030"/>
            </a:xfrm>
            <a:custGeom>
              <a:avLst/>
              <a:gdLst/>
              <a:ahLst/>
              <a:cxnLst/>
              <a:rect l="l" t="t" r="r" b="b"/>
              <a:pathLst>
                <a:path w="5665" h="6956" extrusionOk="0">
                  <a:moveTo>
                    <a:pt x="2090" y="1"/>
                  </a:moveTo>
                  <a:cubicBezTo>
                    <a:pt x="936" y="160"/>
                    <a:pt x="1" y="975"/>
                    <a:pt x="160" y="2189"/>
                  </a:cubicBezTo>
                  <a:cubicBezTo>
                    <a:pt x="260" y="2965"/>
                    <a:pt x="637" y="3760"/>
                    <a:pt x="1095" y="4357"/>
                  </a:cubicBezTo>
                  <a:cubicBezTo>
                    <a:pt x="1155" y="4397"/>
                    <a:pt x="1175" y="4457"/>
                    <a:pt x="1194" y="4536"/>
                  </a:cubicBezTo>
                  <a:lnTo>
                    <a:pt x="558" y="4536"/>
                  </a:lnTo>
                  <a:cubicBezTo>
                    <a:pt x="558" y="4536"/>
                    <a:pt x="379" y="6247"/>
                    <a:pt x="439" y="6386"/>
                  </a:cubicBezTo>
                  <a:cubicBezTo>
                    <a:pt x="465" y="6492"/>
                    <a:pt x="893" y="6955"/>
                    <a:pt x="1601" y="6955"/>
                  </a:cubicBezTo>
                  <a:cubicBezTo>
                    <a:pt x="1962" y="6955"/>
                    <a:pt x="2395" y="6835"/>
                    <a:pt x="2885" y="6486"/>
                  </a:cubicBezTo>
                  <a:cubicBezTo>
                    <a:pt x="2885" y="6486"/>
                    <a:pt x="2865" y="5531"/>
                    <a:pt x="3005" y="5292"/>
                  </a:cubicBezTo>
                  <a:cubicBezTo>
                    <a:pt x="3124" y="5093"/>
                    <a:pt x="3999" y="5073"/>
                    <a:pt x="4119" y="4874"/>
                  </a:cubicBezTo>
                  <a:cubicBezTo>
                    <a:pt x="4238" y="4675"/>
                    <a:pt x="4119" y="3482"/>
                    <a:pt x="4159" y="3203"/>
                  </a:cubicBezTo>
                  <a:cubicBezTo>
                    <a:pt x="4218" y="2965"/>
                    <a:pt x="5491" y="2288"/>
                    <a:pt x="5591" y="2109"/>
                  </a:cubicBezTo>
                  <a:cubicBezTo>
                    <a:pt x="5665" y="2011"/>
                    <a:pt x="5555" y="1973"/>
                    <a:pt x="5262" y="1973"/>
                  </a:cubicBezTo>
                  <a:cubicBezTo>
                    <a:pt x="5082" y="1973"/>
                    <a:pt x="4834" y="1987"/>
                    <a:pt x="4517" y="2010"/>
                  </a:cubicBezTo>
                  <a:cubicBezTo>
                    <a:pt x="4421" y="2031"/>
                    <a:pt x="4302" y="2052"/>
                    <a:pt x="4189" y="2052"/>
                  </a:cubicBezTo>
                  <a:cubicBezTo>
                    <a:pt x="4089" y="2052"/>
                    <a:pt x="3994" y="2036"/>
                    <a:pt x="3920" y="1990"/>
                  </a:cubicBezTo>
                  <a:cubicBezTo>
                    <a:pt x="3542" y="1711"/>
                    <a:pt x="3542" y="1055"/>
                    <a:pt x="3283" y="677"/>
                  </a:cubicBezTo>
                  <a:cubicBezTo>
                    <a:pt x="3064" y="359"/>
                    <a:pt x="2726" y="60"/>
                    <a:pt x="2328"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71;p21">
              <a:extLst>
                <a:ext uri="{FF2B5EF4-FFF2-40B4-BE49-F238E27FC236}">
                  <a16:creationId xmlns:a16="http://schemas.microsoft.com/office/drawing/2014/main" id="{99801F5E-2018-C59F-BE55-76BAB2A9E607}"/>
                </a:ext>
              </a:extLst>
            </p:cNvPr>
            <p:cNvSpPr/>
            <p:nvPr/>
          </p:nvSpPr>
          <p:spPr>
            <a:xfrm>
              <a:off x="5490846" y="3573634"/>
              <a:ext cx="15409" cy="21330"/>
            </a:xfrm>
            <a:custGeom>
              <a:avLst/>
              <a:gdLst/>
              <a:ahLst/>
              <a:cxnLst/>
              <a:rect l="l" t="t" r="r" b="b"/>
              <a:pathLst>
                <a:path w="458" h="634" extrusionOk="0">
                  <a:moveTo>
                    <a:pt x="211" y="0"/>
                  </a:moveTo>
                  <a:cubicBezTo>
                    <a:pt x="201" y="0"/>
                    <a:pt x="190" y="1"/>
                    <a:pt x="179" y="4"/>
                  </a:cubicBezTo>
                  <a:lnTo>
                    <a:pt x="140" y="44"/>
                  </a:lnTo>
                  <a:cubicBezTo>
                    <a:pt x="60" y="64"/>
                    <a:pt x="0" y="123"/>
                    <a:pt x="40" y="203"/>
                  </a:cubicBezTo>
                  <a:lnTo>
                    <a:pt x="140" y="541"/>
                  </a:lnTo>
                  <a:cubicBezTo>
                    <a:pt x="155" y="587"/>
                    <a:pt x="206" y="634"/>
                    <a:pt x="256" y="634"/>
                  </a:cubicBezTo>
                  <a:cubicBezTo>
                    <a:pt x="271" y="634"/>
                    <a:pt x="285" y="630"/>
                    <a:pt x="299" y="621"/>
                  </a:cubicBezTo>
                  <a:lnTo>
                    <a:pt x="358" y="601"/>
                  </a:lnTo>
                  <a:cubicBezTo>
                    <a:pt x="438" y="581"/>
                    <a:pt x="458" y="501"/>
                    <a:pt x="458" y="422"/>
                  </a:cubicBezTo>
                  <a:lnTo>
                    <a:pt x="358" y="104"/>
                  </a:lnTo>
                  <a:cubicBezTo>
                    <a:pt x="341" y="52"/>
                    <a:pt x="279" y="0"/>
                    <a:pt x="211"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72;p21">
              <a:extLst>
                <a:ext uri="{FF2B5EF4-FFF2-40B4-BE49-F238E27FC236}">
                  <a16:creationId xmlns:a16="http://schemas.microsoft.com/office/drawing/2014/main" id="{75231FFB-71B0-A7F8-045B-B580BF9EEB8E}"/>
                </a:ext>
              </a:extLst>
            </p:cNvPr>
            <p:cNvSpPr/>
            <p:nvPr/>
          </p:nvSpPr>
          <p:spPr>
            <a:xfrm>
              <a:off x="5502891" y="3623966"/>
              <a:ext cx="31491" cy="29102"/>
            </a:xfrm>
            <a:custGeom>
              <a:avLst/>
              <a:gdLst/>
              <a:ahLst/>
              <a:cxnLst/>
              <a:rect l="l" t="t" r="r" b="b"/>
              <a:pathLst>
                <a:path w="936" h="865" extrusionOk="0">
                  <a:moveTo>
                    <a:pt x="0" y="0"/>
                  </a:moveTo>
                  <a:cubicBezTo>
                    <a:pt x="0" y="0"/>
                    <a:pt x="289" y="865"/>
                    <a:pt x="706" y="865"/>
                  </a:cubicBezTo>
                  <a:cubicBezTo>
                    <a:pt x="778" y="865"/>
                    <a:pt x="855" y="838"/>
                    <a:pt x="935" y="776"/>
                  </a:cubicBezTo>
                  <a:lnTo>
                    <a:pt x="935" y="99"/>
                  </a:lnTo>
                  <a:cubicBezTo>
                    <a:pt x="906" y="114"/>
                    <a:pt x="857" y="120"/>
                    <a:pt x="796" y="120"/>
                  </a:cubicBezTo>
                  <a:cubicBezTo>
                    <a:pt x="520" y="120"/>
                    <a:pt x="1"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73;p21">
              <a:extLst>
                <a:ext uri="{FF2B5EF4-FFF2-40B4-BE49-F238E27FC236}">
                  <a16:creationId xmlns:a16="http://schemas.microsoft.com/office/drawing/2014/main" id="{1F514BDD-431A-B72B-B9D3-26AD6329745B}"/>
                </a:ext>
              </a:extLst>
            </p:cNvPr>
            <p:cNvSpPr/>
            <p:nvPr/>
          </p:nvSpPr>
          <p:spPr>
            <a:xfrm>
              <a:off x="5340254" y="3481818"/>
              <a:ext cx="178718" cy="215021"/>
            </a:xfrm>
            <a:custGeom>
              <a:avLst/>
              <a:gdLst/>
              <a:ahLst/>
              <a:cxnLst/>
              <a:rect l="l" t="t" r="r" b="b"/>
              <a:pathLst>
                <a:path w="5312" h="6391" extrusionOk="0">
                  <a:moveTo>
                    <a:pt x="4120" y="1"/>
                  </a:moveTo>
                  <a:cubicBezTo>
                    <a:pt x="3945" y="1"/>
                    <a:pt x="3777" y="48"/>
                    <a:pt x="3641" y="127"/>
                  </a:cubicBezTo>
                  <a:cubicBezTo>
                    <a:pt x="3461" y="49"/>
                    <a:pt x="3270" y="11"/>
                    <a:pt x="3080" y="11"/>
                  </a:cubicBezTo>
                  <a:cubicBezTo>
                    <a:pt x="2641" y="11"/>
                    <a:pt x="2208" y="216"/>
                    <a:pt x="1930" y="605"/>
                  </a:cubicBezTo>
                  <a:cubicBezTo>
                    <a:pt x="1691" y="605"/>
                    <a:pt x="1453" y="644"/>
                    <a:pt x="1254" y="803"/>
                  </a:cubicBezTo>
                  <a:cubicBezTo>
                    <a:pt x="935" y="1042"/>
                    <a:pt x="737" y="1500"/>
                    <a:pt x="697" y="1898"/>
                  </a:cubicBezTo>
                  <a:cubicBezTo>
                    <a:pt x="259" y="2156"/>
                    <a:pt x="1" y="2713"/>
                    <a:pt x="180" y="3250"/>
                  </a:cubicBezTo>
                  <a:cubicBezTo>
                    <a:pt x="239" y="3429"/>
                    <a:pt x="339" y="3608"/>
                    <a:pt x="458" y="3728"/>
                  </a:cubicBezTo>
                  <a:lnTo>
                    <a:pt x="458" y="3947"/>
                  </a:lnTo>
                  <a:cubicBezTo>
                    <a:pt x="498" y="4285"/>
                    <a:pt x="677" y="4543"/>
                    <a:pt x="935" y="4782"/>
                  </a:cubicBezTo>
                  <a:cubicBezTo>
                    <a:pt x="975" y="4822"/>
                    <a:pt x="995" y="5220"/>
                    <a:pt x="1055" y="5299"/>
                  </a:cubicBezTo>
                  <a:cubicBezTo>
                    <a:pt x="1134" y="5478"/>
                    <a:pt x="1234" y="5637"/>
                    <a:pt x="1373" y="5797"/>
                  </a:cubicBezTo>
                  <a:cubicBezTo>
                    <a:pt x="1694" y="6104"/>
                    <a:pt x="2260" y="6391"/>
                    <a:pt x="2761" y="6391"/>
                  </a:cubicBezTo>
                  <a:cubicBezTo>
                    <a:pt x="2975" y="6391"/>
                    <a:pt x="3176" y="6339"/>
                    <a:pt x="3342" y="6214"/>
                  </a:cubicBezTo>
                  <a:cubicBezTo>
                    <a:pt x="3820" y="5876"/>
                    <a:pt x="3661" y="5319"/>
                    <a:pt x="3362" y="4941"/>
                  </a:cubicBezTo>
                  <a:cubicBezTo>
                    <a:pt x="3124" y="4623"/>
                    <a:pt x="2626" y="4225"/>
                    <a:pt x="2626" y="3807"/>
                  </a:cubicBezTo>
                  <a:cubicBezTo>
                    <a:pt x="2626" y="3708"/>
                    <a:pt x="2646" y="3588"/>
                    <a:pt x="2746" y="3509"/>
                  </a:cubicBezTo>
                  <a:cubicBezTo>
                    <a:pt x="2788" y="3475"/>
                    <a:pt x="2827" y="3461"/>
                    <a:pt x="2863" y="3461"/>
                  </a:cubicBezTo>
                  <a:cubicBezTo>
                    <a:pt x="2995" y="3461"/>
                    <a:pt x="3089" y="3654"/>
                    <a:pt x="3183" y="3748"/>
                  </a:cubicBezTo>
                  <a:cubicBezTo>
                    <a:pt x="3278" y="3842"/>
                    <a:pt x="3550" y="4329"/>
                    <a:pt x="3731" y="4329"/>
                  </a:cubicBezTo>
                  <a:cubicBezTo>
                    <a:pt x="3741" y="4329"/>
                    <a:pt x="3751" y="4328"/>
                    <a:pt x="3760" y="4324"/>
                  </a:cubicBezTo>
                  <a:cubicBezTo>
                    <a:pt x="4437" y="4126"/>
                    <a:pt x="3919" y="3210"/>
                    <a:pt x="3939" y="2693"/>
                  </a:cubicBezTo>
                  <a:cubicBezTo>
                    <a:pt x="4138" y="2634"/>
                    <a:pt x="4357" y="2514"/>
                    <a:pt x="4456" y="2335"/>
                  </a:cubicBezTo>
                  <a:cubicBezTo>
                    <a:pt x="4516" y="2236"/>
                    <a:pt x="4536" y="2136"/>
                    <a:pt x="4556" y="2037"/>
                  </a:cubicBezTo>
                  <a:cubicBezTo>
                    <a:pt x="4815" y="1997"/>
                    <a:pt x="5053" y="1858"/>
                    <a:pt x="5173" y="1619"/>
                  </a:cubicBezTo>
                  <a:cubicBezTo>
                    <a:pt x="5312" y="1400"/>
                    <a:pt x="5312" y="1102"/>
                    <a:pt x="5173" y="803"/>
                  </a:cubicBezTo>
                  <a:cubicBezTo>
                    <a:pt x="5053" y="465"/>
                    <a:pt x="4775" y="207"/>
                    <a:pt x="4516" y="87"/>
                  </a:cubicBezTo>
                  <a:cubicBezTo>
                    <a:pt x="4388" y="27"/>
                    <a:pt x="4252" y="1"/>
                    <a:pt x="412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74;p21">
              <a:extLst>
                <a:ext uri="{FF2B5EF4-FFF2-40B4-BE49-F238E27FC236}">
                  <a16:creationId xmlns:a16="http://schemas.microsoft.com/office/drawing/2014/main" id="{04E5AB09-9880-006B-057A-690AF5290E89}"/>
                </a:ext>
              </a:extLst>
            </p:cNvPr>
            <p:cNvSpPr/>
            <p:nvPr/>
          </p:nvSpPr>
          <p:spPr>
            <a:xfrm>
              <a:off x="5747856" y="3358915"/>
              <a:ext cx="136562" cy="184741"/>
            </a:xfrm>
            <a:custGeom>
              <a:avLst/>
              <a:gdLst/>
              <a:ahLst/>
              <a:cxnLst/>
              <a:rect l="l" t="t" r="r" b="b"/>
              <a:pathLst>
                <a:path w="4059" h="5491" extrusionOk="0">
                  <a:moveTo>
                    <a:pt x="975" y="0"/>
                  </a:moveTo>
                  <a:lnTo>
                    <a:pt x="975" y="0"/>
                  </a:lnTo>
                  <a:cubicBezTo>
                    <a:pt x="954" y="11"/>
                    <a:pt x="933" y="21"/>
                    <a:pt x="915" y="34"/>
                  </a:cubicBezTo>
                  <a:lnTo>
                    <a:pt x="915" y="34"/>
                  </a:lnTo>
                  <a:lnTo>
                    <a:pt x="975" y="0"/>
                  </a:lnTo>
                  <a:close/>
                  <a:moveTo>
                    <a:pt x="4058" y="5192"/>
                  </a:moveTo>
                  <a:lnTo>
                    <a:pt x="3962" y="5252"/>
                  </a:lnTo>
                  <a:lnTo>
                    <a:pt x="3979" y="5252"/>
                  </a:lnTo>
                  <a:cubicBezTo>
                    <a:pt x="3999" y="5232"/>
                    <a:pt x="4038" y="5232"/>
                    <a:pt x="4058" y="5192"/>
                  </a:cubicBezTo>
                  <a:close/>
                  <a:moveTo>
                    <a:pt x="915" y="34"/>
                  </a:moveTo>
                  <a:lnTo>
                    <a:pt x="557" y="239"/>
                  </a:lnTo>
                  <a:cubicBezTo>
                    <a:pt x="537" y="279"/>
                    <a:pt x="478" y="299"/>
                    <a:pt x="458" y="319"/>
                  </a:cubicBezTo>
                  <a:cubicBezTo>
                    <a:pt x="458" y="319"/>
                    <a:pt x="438" y="319"/>
                    <a:pt x="438" y="339"/>
                  </a:cubicBezTo>
                  <a:lnTo>
                    <a:pt x="358" y="418"/>
                  </a:lnTo>
                  <a:lnTo>
                    <a:pt x="279" y="498"/>
                  </a:lnTo>
                  <a:cubicBezTo>
                    <a:pt x="279" y="498"/>
                    <a:pt x="279" y="518"/>
                    <a:pt x="259" y="518"/>
                  </a:cubicBezTo>
                  <a:cubicBezTo>
                    <a:pt x="239" y="538"/>
                    <a:pt x="199" y="597"/>
                    <a:pt x="179" y="617"/>
                  </a:cubicBezTo>
                  <a:cubicBezTo>
                    <a:pt x="159" y="677"/>
                    <a:pt x="139" y="697"/>
                    <a:pt x="100" y="737"/>
                  </a:cubicBezTo>
                  <a:cubicBezTo>
                    <a:pt x="80" y="776"/>
                    <a:pt x="80" y="816"/>
                    <a:pt x="60" y="836"/>
                  </a:cubicBezTo>
                  <a:lnTo>
                    <a:pt x="60" y="876"/>
                  </a:lnTo>
                  <a:cubicBezTo>
                    <a:pt x="60" y="896"/>
                    <a:pt x="40" y="916"/>
                    <a:pt x="40" y="935"/>
                  </a:cubicBezTo>
                  <a:lnTo>
                    <a:pt x="40" y="975"/>
                  </a:lnTo>
                  <a:lnTo>
                    <a:pt x="40" y="995"/>
                  </a:lnTo>
                  <a:cubicBezTo>
                    <a:pt x="40" y="1015"/>
                    <a:pt x="40" y="1035"/>
                    <a:pt x="0" y="1035"/>
                  </a:cubicBezTo>
                  <a:lnTo>
                    <a:pt x="0" y="1075"/>
                  </a:lnTo>
                  <a:lnTo>
                    <a:pt x="0" y="1095"/>
                  </a:lnTo>
                  <a:lnTo>
                    <a:pt x="0" y="1134"/>
                  </a:lnTo>
                  <a:lnTo>
                    <a:pt x="0" y="1174"/>
                  </a:lnTo>
                  <a:lnTo>
                    <a:pt x="0" y="1194"/>
                  </a:lnTo>
                  <a:lnTo>
                    <a:pt x="0" y="1254"/>
                  </a:lnTo>
                  <a:lnTo>
                    <a:pt x="0" y="1274"/>
                  </a:lnTo>
                  <a:lnTo>
                    <a:pt x="0" y="1313"/>
                  </a:lnTo>
                  <a:lnTo>
                    <a:pt x="0" y="1373"/>
                  </a:lnTo>
                  <a:lnTo>
                    <a:pt x="0" y="1393"/>
                  </a:lnTo>
                  <a:lnTo>
                    <a:pt x="0" y="1453"/>
                  </a:lnTo>
                  <a:lnTo>
                    <a:pt x="0" y="1473"/>
                  </a:lnTo>
                  <a:lnTo>
                    <a:pt x="0" y="1572"/>
                  </a:lnTo>
                  <a:lnTo>
                    <a:pt x="0" y="1671"/>
                  </a:lnTo>
                  <a:lnTo>
                    <a:pt x="0" y="1691"/>
                  </a:lnTo>
                  <a:lnTo>
                    <a:pt x="0" y="1751"/>
                  </a:lnTo>
                  <a:lnTo>
                    <a:pt x="0" y="1791"/>
                  </a:lnTo>
                  <a:lnTo>
                    <a:pt x="0" y="1811"/>
                  </a:lnTo>
                  <a:lnTo>
                    <a:pt x="0" y="1870"/>
                  </a:lnTo>
                  <a:lnTo>
                    <a:pt x="0" y="1890"/>
                  </a:lnTo>
                  <a:lnTo>
                    <a:pt x="0" y="1950"/>
                  </a:lnTo>
                  <a:lnTo>
                    <a:pt x="0" y="1970"/>
                  </a:lnTo>
                  <a:cubicBezTo>
                    <a:pt x="0" y="1990"/>
                    <a:pt x="0" y="2049"/>
                    <a:pt x="40" y="2069"/>
                  </a:cubicBezTo>
                  <a:lnTo>
                    <a:pt x="40" y="2089"/>
                  </a:lnTo>
                  <a:cubicBezTo>
                    <a:pt x="40" y="2109"/>
                    <a:pt x="40" y="2149"/>
                    <a:pt x="60" y="2169"/>
                  </a:cubicBezTo>
                  <a:lnTo>
                    <a:pt x="60" y="2189"/>
                  </a:lnTo>
                  <a:lnTo>
                    <a:pt x="60" y="2248"/>
                  </a:lnTo>
                  <a:lnTo>
                    <a:pt x="60" y="2288"/>
                  </a:lnTo>
                  <a:lnTo>
                    <a:pt x="60" y="2308"/>
                  </a:lnTo>
                  <a:lnTo>
                    <a:pt x="60" y="2368"/>
                  </a:lnTo>
                  <a:lnTo>
                    <a:pt x="60" y="2388"/>
                  </a:lnTo>
                  <a:lnTo>
                    <a:pt x="60" y="2447"/>
                  </a:lnTo>
                  <a:lnTo>
                    <a:pt x="60" y="2487"/>
                  </a:lnTo>
                  <a:lnTo>
                    <a:pt x="60" y="2507"/>
                  </a:lnTo>
                  <a:cubicBezTo>
                    <a:pt x="60" y="2547"/>
                    <a:pt x="60" y="2567"/>
                    <a:pt x="80" y="2587"/>
                  </a:cubicBezTo>
                  <a:lnTo>
                    <a:pt x="80" y="2646"/>
                  </a:lnTo>
                  <a:cubicBezTo>
                    <a:pt x="80" y="2666"/>
                    <a:pt x="100" y="2706"/>
                    <a:pt x="100" y="2746"/>
                  </a:cubicBezTo>
                  <a:lnTo>
                    <a:pt x="100" y="2766"/>
                  </a:lnTo>
                  <a:cubicBezTo>
                    <a:pt x="100" y="2785"/>
                    <a:pt x="139" y="2805"/>
                    <a:pt x="139" y="2865"/>
                  </a:cubicBezTo>
                  <a:lnTo>
                    <a:pt x="139" y="2885"/>
                  </a:lnTo>
                  <a:cubicBezTo>
                    <a:pt x="139" y="2885"/>
                    <a:pt x="139" y="2905"/>
                    <a:pt x="159" y="2905"/>
                  </a:cubicBezTo>
                  <a:cubicBezTo>
                    <a:pt x="159" y="2945"/>
                    <a:pt x="179" y="2945"/>
                    <a:pt x="179" y="2964"/>
                  </a:cubicBezTo>
                  <a:cubicBezTo>
                    <a:pt x="179" y="2964"/>
                    <a:pt x="179" y="2984"/>
                    <a:pt x="199" y="2984"/>
                  </a:cubicBezTo>
                  <a:cubicBezTo>
                    <a:pt x="199" y="3004"/>
                    <a:pt x="199" y="3004"/>
                    <a:pt x="219" y="3044"/>
                  </a:cubicBezTo>
                  <a:lnTo>
                    <a:pt x="219" y="3064"/>
                  </a:lnTo>
                  <a:cubicBezTo>
                    <a:pt x="219" y="3084"/>
                    <a:pt x="259" y="3104"/>
                    <a:pt x="259" y="3104"/>
                  </a:cubicBezTo>
                  <a:cubicBezTo>
                    <a:pt x="259" y="3104"/>
                    <a:pt x="259" y="3144"/>
                    <a:pt x="279" y="3144"/>
                  </a:cubicBezTo>
                  <a:cubicBezTo>
                    <a:pt x="299" y="3163"/>
                    <a:pt x="299" y="3203"/>
                    <a:pt x="318" y="3243"/>
                  </a:cubicBezTo>
                  <a:cubicBezTo>
                    <a:pt x="318" y="3243"/>
                    <a:pt x="318" y="3263"/>
                    <a:pt x="358" y="3263"/>
                  </a:cubicBezTo>
                  <a:cubicBezTo>
                    <a:pt x="358" y="3283"/>
                    <a:pt x="378" y="3303"/>
                    <a:pt x="378" y="3342"/>
                  </a:cubicBezTo>
                  <a:cubicBezTo>
                    <a:pt x="378" y="3362"/>
                    <a:pt x="398" y="3382"/>
                    <a:pt x="398" y="3402"/>
                  </a:cubicBezTo>
                  <a:cubicBezTo>
                    <a:pt x="398" y="3442"/>
                    <a:pt x="418" y="3442"/>
                    <a:pt x="418" y="3462"/>
                  </a:cubicBezTo>
                  <a:cubicBezTo>
                    <a:pt x="458" y="3502"/>
                    <a:pt x="478" y="3561"/>
                    <a:pt x="517" y="3641"/>
                  </a:cubicBezTo>
                  <a:lnTo>
                    <a:pt x="517" y="3661"/>
                  </a:lnTo>
                  <a:lnTo>
                    <a:pt x="517" y="3681"/>
                  </a:lnTo>
                  <a:lnTo>
                    <a:pt x="677" y="3899"/>
                  </a:lnTo>
                  <a:cubicBezTo>
                    <a:pt x="677" y="3899"/>
                    <a:pt x="677" y="3939"/>
                    <a:pt x="696" y="3939"/>
                  </a:cubicBezTo>
                  <a:cubicBezTo>
                    <a:pt x="756" y="3979"/>
                    <a:pt x="776" y="4059"/>
                    <a:pt x="816" y="4098"/>
                  </a:cubicBezTo>
                  <a:lnTo>
                    <a:pt x="816" y="4138"/>
                  </a:lnTo>
                  <a:cubicBezTo>
                    <a:pt x="856" y="4158"/>
                    <a:pt x="875" y="4198"/>
                    <a:pt x="895" y="4238"/>
                  </a:cubicBezTo>
                  <a:cubicBezTo>
                    <a:pt x="915" y="4258"/>
                    <a:pt x="955" y="4277"/>
                    <a:pt x="955" y="4297"/>
                  </a:cubicBezTo>
                  <a:lnTo>
                    <a:pt x="975" y="4337"/>
                  </a:lnTo>
                  <a:cubicBezTo>
                    <a:pt x="995" y="4357"/>
                    <a:pt x="1015" y="4397"/>
                    <a:pt x="1054" y="4437"/>
                  </a:cubicBezTo>
                  <a:lnTo>
                    <a:pt x="1074" y="4456"/>
                  </a:lnTo>
                  <a:cubicBezTo>
                    <a:pt x="1094" y="4476"/>
                    <a:pt x="1094" y="4496"/>
                    <a:pt x="1114" y="4496"/>
                  </a:cubicBezTo>
                  <a:cubicBezTo>
                    <a:pt x="1114" y="4536"/>
                    <a:pt x="1154" y="4536"/>
                    <a:pt x="1154" y="4556"/>
                  </a:cubicBezTo>
                  <a:lnTo>
                    <a:pt x="1194" y="4596"/>
                  </a:lnTo>
                  <a:lnTo>
                    <a:pt x="1214" y="4635"/>
                  </a:lnTo>
                  <a:lnTo>
                    <a:pt x="1273" y="4675"/>
                  </a:lnTo>
                  <a:lnTo>
                    <a:pt x="1293" y="4695"/>
                  </a:lnTo>
                  <a:cubicBezTo>
                    <a:pt x="1293" y="4695"/>
                    <a:pt x="1313" y="4695"/>
                    <a:pt x="1313" y="4735"/>
                  </a:cubicBezTo>
                  <a:lnTo>
                    <a:pt x="1373" y="4775"/>
                  </a:lnTo>
                  <a:lnTo>
                    <a:pt x="1393" y="4795"/>
                  </a:lnTo>
                  <a:lnTo>
                    <a:pt x="1413" y="4834"/>
                  </a:lnTo>
                  <a:lnTo>
                    <a:pt x="1472" y="4874"/>
                  </a:lnTo>
                  <a:lnTo>
                    <a:pt x="1492" y="4894"/>
                  </a:lnTo>
                  <a:lnTo>
                    <a:pt x="1512" y="4934"/>
                  </a:lnTo>
                  <a:cubicBezTo>
                    <a:pt x="1552" y="4934"/>
                    <a:pt x="1552" y="4954"/>
                    <a:pt x="1572" y="4954"/>
                  </a:cubicBezTo>
                  <a:lnTo>
                    <a:pt x="1592" y="4974"/>
                  </a:lnTo>
                  <a:lnTo>
                    <a:pt x="1611" y="4994"/>
                  </a:lnTo>
                  <a:cubicBezTo>
                    <a:pt x="1651" y="4994"/>
                    <a:pt x="1651" y="5033"/>
                    <a:pt x="1671" y="5033"/>
                  </a:cubicBezTo>
                  <a:lnTo>
                    <a:pt x="1691" y="5053"/>
                  </a:lnTo>
                  <a:cubicBezTo>
                    <a:pt x="1711" y="5053"/>
                    <a:pt x="1711" y="5073"/>
                    <a:pt x="1751" y="5073"/>
                  </a:cubicBezTo>
                  <a:lnTo>
                    <a:pt x="1771" y="5093"/>
                  </a:lnTo>
                  <a:cubicBezTo>
                    <a:pt x="1791" y="5133"/>
                    <a:pt x="1810" y="5153"/>
                    <a:pt x="1870" y="5153"/>
                  </a:cubicBezTo>
                  <a:cubicBezTo>
                    <a:pt x="1890" y="5173"/>
                    <a:pt x="1910" y="5173"/>
                    <a:pt x="1950" y="5192"/>
                  </a:cubicBezTo>
                  <a:lnTo>
                    <a:pt x="1970" y="5192"/>
                  </a:lnTo>
                  <a:cubicBezTo>
                    <a:pt x="1989" y="5232"/>
                    <a:pt x="2009" y="5232"/>
                    <a:pt x="2049" y="5252"/>
                  </a:cubicBezTo>
                  <a:cubicBezTo>
                    <a:pt x="2049" y="5252"/>
                    <a:pt x="2069" y="5252"/>
                    <a:pt x="2069" y="5272"/>
                  </a:cubicBezTo>
                  <a:cubicBezTo>
                    <a:pt x="2069" y="5272"/>
                    <a:pt x="2089" y="5272"/>
                    <a:pt x="2089" y="5292"/>
                  </a:cubicBezTo>
                  <a:cubicBezTo>
                    <a:pt x="2089" y="5292"/>
                    <a:pt x="2109" y="5292"/>
                    <a:pt x="2109" y="5332"/>
                  </a:cubicBezTo>
                  <a:cubicBezTo>
                    <a:pt x="2149" y="5332"/>
                    <a:pt x="2149" y="5352"/>
                    <a:pt x="2168" y="5352"/>
                  </a:cubicBezTo>
                  <a:cubicBezTo>
                    <a:pt x="2168" y="5352"/>
                    <a:pt x="2188" y="5352"/>
                    <a:pt x="2188" y="5372"/>
                  </a:cubicBezTo>
                  <a:cubicBezTo>
                    <a:pt x="2208" y="5391"/>
                    <a:pt x="2248" y="5391"/>
                    <a:pt x="2268" y="5391"/>
                  </a:cubicBezTo>
                  <a:cubicBezTo>
                    <a:pt x="2288" y="5391"/>
                    <a:pt x="2308" y="5431"/>
                    <a:pt x="2348" y="5431"/>
                  </a:cubicBezTo>
                  <a:lnTo>
                    <a:pt x="2367" y="5431"/>
                  </a:lnTo>
                  <a:cubicBezTo>
                    <a:pt x="2387" y="5431"/>
                    <a:pt x="2387" y="5431"/>
                    <a:pt x="2407" y="5451"/>
                  </a:cubicBezTo>
                  <a:lnTo>
                    <a:pt x="3044" y="5451"/>
                  </a:lnTo>
                  <a:cubicBezTo>
                    <a:pt x="3064" y="5451"/>
                    <a:pt x="3103" y="5451"/>
                    <a:pt x="3143" y="5431"/>
                  </a:cubicBezTo>
                  <a:cubicBezTo>
                    <a:pt x="3183" y="5431"/>
                    <a:pt x="3243" y="5391"/>
                    <a:pt x="3263" y="5391"/>
                  </a:cubicBezTo>
                  <a:cubicBezTo>
                    <a:pt x="3282" y="5391"/>
                    <a:pt x="3302" y="5372"/>
                    <a:pt x="3302" y="5372"/>
                  </a:cubicBezTo>
                  <a:cubicBezTo>
                    <a:pt x="3541" y="5491"/>
                    <a:pt x="3541" y="5491"/>
                    <a:pt x="3561" y="5491"/>
                  </a:cubicBezTo>
                  <a:cubicBezTo>
                    <a:pt x="3581" y="5471"/>
                    <a:pt x="3601" y="5471"/>
                    <a:pt x="3641" y="5451"/>
                  </a:cubicBezTo>
                  <a:lnTo>
                    <a:pt x="3962" y="5252"/>
                  </a:lnTo>
                  <a:lnTo>
                    <a:pt x="3959" y="5252"/>
                  </a:lnTo>
                  <a:cubicBezTo>
                    <a:pt x="3939" y="5252"/>
                    <a:pt x="3939" y="5272"/>
                    <a:pt x="3919" y="5272"/>
                  </a:cubicBezTo>
                  <a:lnTo>
                    <a:pt x="3879" y="5272"/>
                  </a:lnTo>
                  <a:cubicBezTo>
                    <a:pt x="3839" y="5292"/>
                    <a:pt x="3780" y="5292"/>
                    <a:pt x="3760" y="5292"/>
                  </a:cubicBezTo>
                  <a:cubicBezTo>
                    <a:pt x="3740" y="5292"/>
                    <a:pt x="3680" y="5292"/>
                    <a:pt x="3660" y="5332"/>
                  </a:cubicBezTo>
                  <a:lnTo>
                    <a:pt x="3183" y="5332"/>
                  </a:lnTo>
                  <a:cubicBezTo>
                    <a:pt x="3163" y="5332"/>
                    <a:pt x="3143" y="5332"/>
                    <a:pt x="3143" y="5292"/>
                  </a:cubicBezTo>
                  <a:lnTo>
                    <a:pt x="3084" y="5292"/>
                  </a:lnTo>
                  <a:cubicBezTo>
                    <a:pt x="3064" y="5292"/>
                    <a:pt x="3044" y="5272"/>
                    <a:pt x="3004" y="5272"/>
                  </a:cubicBezTo>
                  <a:lnTo>
                    <a:pt x="2984" y="5272"/>
                  </a:lnTo>
                  <a:cubicBezTo>
                    <a:pt x="2964" y="5272"/>
                    <a:pt x="2944" y="5252"/>
                    <a:pt x="2885" y="5252"/>
                  </a:cubicBezTo>
                  <a:cubicBezTo>
                    <a:pt x="2865" y="5212"/>
                    <a:pt x="2805" y="5212"/>
                    <a:pt x="2785" y="5192"/>
                  </a:cubicBezTo>
                  <a:cubicBezTo>
                    <a:pt x="2785" y="5192"/>
                    <a:pt x="2765" y="5192"/>
                    <a:pt x="2765" y="5173"/>
                  </a:cubicBezTo>
                  <a:cubicBezTo>
                    <a:pt x="2745" y="5173"/>
                    <a:pt x="2706" y="5153"/>
                    <a:pt x="2686" y="5153"/>
                  </a:cubicBezTo>
                  <a:cubicBezTo>
                    <a:pt x="2686" y="5153"/>
                    <a:pt x="2666" y="5153"/>
                    <a:pt x="2666" y="5113"/>
                  </a:cubicBezTo>
                  <a:cubicBezTo>
                    <a:pt x="2646" y="5093"/>
                    <a:pt x="2606" y="5093"/>
                    <a:pt x="2566" y="5073"/>
                  </a:cubicBezTo>
                  <a:cubicBezTo>
                    <a:pt x="2546" y="5053"/>
                    <a:pt x="2487" y="5013"/>
                    <a:pt x="2467" y="4994"/>
                  </a:cubicBezTo>
                  <a:cubicBezTo>
                    <a:pt x="2447" y="4974"/>
                    <a:pt x="2387" y="4954"/>
                    <a:pt x="2367" y="4914"/>
                  </a:cubicBezTo>
                  <a:lnTo>
                    <a:pt x="2348" y="4894"/>
                  </a:lnTo>
                  <a:cubicBezTo>
                    <a:pt x="2308" y="4874"/>
                    <a:pt x="2288" y="4874"/>
                    <a:pt x="2268" y="4854"/>
                  </a:cubicBezTo>
                  <a:cubicBezTo>
                    <a:pt x="2248" y="4854"/>
                    <a:pt x="2248" y="4815"/>
                    <a:pt x="2208" y="4815"/>
                  </a:cubicBezTo>
                  <a:cubicBezTo>
                    <a:pt x="2188" y="4795"/>
                    <a:pt x="2168" y="4795"/>
                    <a:pt x="2168" y="4775"/>
                  </a:cubicBezTo>
                  <a:cubicBezTo>
                    <a:pt x="2149" y="4775"/>
                    <a:pt x="2149" y="4755"/>
                    <a:pt x="2109" y="4755"/>
                  </a:cubicBezTo>
                  <a:cubicBezTo>
                    <a:pt x="2089" y="4715"/>
                    <a:pt x="2069" y="4715"/>
                    <a:pt x="2069" y="4695"/>
                  </a:cubicBezTo>
                  <a:cubicBezTo>
                    <a:pt x="2049" y="4695"/>
                    <a:pt x="2049" y="4675"/>
                    <a:pt x="2009" y="4655"/>
                  </a:cubicBezTo>
                  <a:lnTo>
                    <a:pt x="1970" y="4596"/>
                  </a:lnTo>
                  <a:lnTo>
                    <a:pt x="1910" y="4556"/>
                  </a:lnTo>
                  <a:lnTo>
                    <a:pt x="1870" y="4496"/>
                  </a:lnTo>
                  <a:lnTo>
                    <a:pt x="1810" y="4456"/>
                  </a:lnTo>
                  <a:lnTo>
                    <a:pt x="1771" y="4397"/>
                  </a:lnTo>
                  <a:cubicBezTo>
                    <a:pt x="1771" y="4377"/>
                    <a:pt x="1751" y="4377"/>
                    <a:pt x="1751" y="4357"/>
                  </a:cubicBezTo>
                  <a:lnTo>
                    <a:pt x="1671" y="4277"/>
                  </a:lnTo>
                  <a:lnTo>
                    <a:pt x="1651" y="4258"/>
                  </a:lnTo>
                  <a:cubicBezTo>
                    <a:pt x="1611" y="4218"/>
                    <a:pt x="1592" y="4178"/>
                    <a:pt x="1552" y="4158"/>
                  </a:cubicBezTo>
                  <a:cubicBezTo>
                    <a:pt x="1552" y="4158"/>
                    <a:pt x="1552" y="4118"/>
                    <a:pt x="1512" y="4118"/>
                  </a:cubicBezTo>
                  <a:lnTo>
                    <a:pt x="1452" y="4059"/>
                  </a:lnTo>
                  <a:cubicBezTo>
                    <a:pt x="1413" y="4019"/>
                    <a:pt x="1393" y="3979"/>
                    <a:pt x="1373" y="3959"/>
                  </a:cubicBezTo>
                  <a:lnTo>
                    <a:pt x="1353" y="3919"/>
                  </a:lnTo>
                  <a:cubicBezTo>
                    <a:pt x="1293" y="3880"/>
                    <a:pt x="1273" y="3800"/>
                    <a:pt x="1214" y="3760"/>
                  </a:cubicBezTo>
                  <a:lnTo>
                    <a:pt x="1194" y="3720"/>
                  </a:lnTo>
                  <a:lnTo>
                    <a:pt x="1054" y="3502"/>
                  </a:lnTo>
                  <a:cubicBezTo>
                    <a:pt x="1054" y="3502"/>
                    <a:pt x="1054" y="3482"/>
                    <a:pt x="1035" y="3482"/>
                  </a:cubicBezTo>
                  <a:cubicBezTo>
                    <a:pt x="995" y="3422"/>
                    <a:pt x="955" y="3382"/>
                    <a:pt x="935" y="3303"/>
                  </a:cubicBezTo>
                  <a:cubicBezTo>
                    <a:pt x="935" y="3283"/>
                    <a:pt x="895" y="3263"/>
                    <a:pt x="895" y="3263"/>
                  </a:cubicBezTo>
                  <a:cubicBezTo>
                    <a:pt x="895" y="3223"/>
                    <a:pt x="875" y="3203"/>
                    <a:pt x="875" y="3183"/>
                  </a:cubicBezTo>
                  <a:cubicBezTo>
                    <a:pt x="856" y="3163"/>
                    <a:pt x="856" y="3124"/>
                    <a:pt x="836" y="3084"/>
                  </a:cubicBezTo>
                  <a:cubicBezTo>
                    <a:pt x="836" y="3084"/>
                    <a:pt x="836" y="3064"/>
                    <a:pt x="796" y="3064"/>
                  </a:cubicBezTo>
                  <a:cubicBezTo>
                    <a:pt x="776" y="3004"/>
                    <a:pt x="776" y="2984"/>
                    <a:pt x="756" y="2925"/>
                  </a:cubicBezTo>
                  <a:cubicBezTo>
                    <a:pt x="756" y="2925"/>
                    <a:pt x="756" y="2905"/>
                    <a:pt x="736" y="2905"/>
                  </a:cubicBezTo>
                  <a:cubicBezTo>
                    <a:pt x="696" y="2885"/>
                    <a:pt x="696" y="2865"/>
                    <a:pt x="677" y="2805"/>
                  </a:cubicBezTo>
                  <a:cubicBezTo>
                    <a:pt x="677" y="2785"/>
                    <a:pt x="677" y="2785"/>
                    <a:pt x="657" y="2766"/>
                  </a:cubicBezTo>
                  <a:cubicBezTo>
                    <a:pt x="657" y="2726"/>
                    <a:pt x="637" y="2706"/>
                    <a:pt x="637" y="2686"/>
                  </a:cubicBezTo>
                  <a:cubicBezTo>
                    <a:pt x="637" y="2686"/>
                    <a:pt x="637" y="2666"/>
                    <a:pt x="597" y="2666"/>
                  </a:cubicBezTo>
                  <a:cubicBezTo>
                    <a:pt x="577" y="2626"/>
                    <a:pt x="577" y="2587"/>
                    <a:pt x="557" y="2567"/>
                  </a:cubicBezTo>
                  <a:lnTo>
                    <a:pt x="557" y="2527"/>
                  </a:lnTo>
                  <a:cubicBezTo>
                    <a:pt x="537" y="2487"/>
                    <a:pt x="537" y="2467"/>
                    <a:pt x="497" y="2408"/>
                  </a:cubicBezTo>
                  <a:lnTo>
                    <a:pt x="497" y="2368"/>
                  </a:lnTo>
                  <a:cubicBezTo>
                    <a:pt x="497" y="2328"/>
                    <a:pt x="478" y="2308"/>
                    <a:pt x="478" y="2288"/>
                  </a:cubicBezTo>
                  <a:lnTo>
                    <a:pt x="478" y="2228"/>
                  </a:lnTo>
                  <a:cubicBezTo>
                    <a:pt x="478" y="2209"/>
                    <a:pt x="458" y="2189"/>
                    <a:pt x="458" y="2169"/>
                  </a:cubicBezTo>
                  <a:lnTo>
                    <a:pt x="458" y="2109"/>
                  </a:lnTo>
                  <a:cubicBezTo>
                    <a:pt x="458" y="2089"/>
                    <a:pt x="458" y="2069"/>
                    <a:pt x="438" y="2030"/>
                  </a:cubicBezTo>
                  <a:lnTo>
                    <a:pt x="438" y="1990"/>
                  </a:lnTo>
                  <a:cubicBezTo>
                    <a:pt x="438" y="1970"/>
                    <a:pt x="398" y="1910"/>
                    <a:pt x="398" y="1890"/>
                  </a:cubicBezTo>
                  <a:lnTo>
                    <a:pt x="398" y="1870"/>
                  </a:lnTo>
                  <a:cubicBezTo>
                    <a:pt x="398" y="1811"/>
                    <a:pt x="398" y="1791"/>
                    <a:pt x="378" y="1731"/>
                  </a:cubicBezTo>
                  <a:lnTo>
                    <a:pt x="378" y="1711"/>
                  </a:lnTo>
                  <a:lnTo>
                    <a:pt x="378" y="1632"/>
                  </a:lnTo>
                  <a:lnTo>
                    <a:pt x="378" y="1592"/>
                  </a:lnTo>
                  <a:lnTo>
                    <a:pt x="378" y="1512"/>
                  </a:lnTo>
                  <a:lnTo>
                    <a:pt x="378" y="1473"/>
                  </a:lnTo>
                  <a:lnTo>
                    <a:pt x="378" y="1333"/>
                  </a:lnTo>
                  <a:lnTo>
                    <a:pt x="378" y="1214"/>
                  </a:lnTo>
                  <a:lnTo>
                    <a:pt x="378" y="1194"/>
                  </a:lnTo>
                  <a:lnTo>
                    <a:pt x="378" y="1114"/>
                  </a:lnTo>
                  <a:lnTo>
                    <a:pt x="378" y="1075"/>
                  </a:lnTo>
                  <a:lnTo>
                    <a:pt x="378" y="995"/>
                  </a:lnTo>
                  <a:lnTo>
                    <a:pt x="378" y="935"/>
                  </a:lnTo>
                  <a:lnTo>
                    <a:pt x="378" y="896"/>
                  </a:lnTo>
                  <a:lnTo>
                    <a:pt x="378" y="836"/>
                  </a:lnTo>
                  <a:lnTo>
                    <a:pt x="378" y="796"/>
                  </a:lnTo>
                  <a:cubicBezTo>
                    <a:pt x="378" y="776"/>
                    <a:pt x="378" y="737"/>
                    <a:pt x="398" y="737"/>
                  </a:cubicBezTo>
                  <a:cubicBezTo>
                    <a:pt x="398" y="717"/>
                    <a:pt x="398" y="717"/>
                    <a:pt x="438" y="697"/>
                  </a:cubicBezTo>
                  <a:cubicBezTo>
                    <a:pt x="438" y="677"/>
                    <a:pt x="458" y="637"/>
                    <a:pt x="458" y="617"/>
                  </a:cubicBezTo>
                  <a:cubicBezTo>
                    <a:pt x="458" y="617"/>
                    <a:pt x="458" y="597"/>
                    <a:pt x="478" y="597"/>
                  </a:cubicBezTo>
                  <a:cubicBezTo>
                    <a:pt x="497" y="577"/>
                    <a:pt x="497" y="518"/>
                    <a:pt x="537" y="498"/>
                  </a:cubicBezTo>
                  <a:cubicBezTo>
                    <a:pt x="557" y="438"/>
                    <a:pt x="577" y="398"/>
                    <a:pt x="597" y="378"/>
                  </a:cubicBezTo>
                  <a:cubicBezTo>
                    <a:pt x="637" y="339"/>
                    <a:pt x="657" y="299"/>
                    <a:pt x="677" y="279"/>
                  </a:cubicBezTo>
                  <a:cubicBezTo>
                    <a:pt x="677" y="279"/>
                    <a:pt x="677" y="239"/>
                    <a:pt x="696" y="239"/>
                  </a:cubicBezTo>
                  <a:lnTo>
                    <a:pt x="776" y="180"/>
                  </a:lnTo>
                  <a:lnTo>
                    <a:pt x="856" y="100"/>
                  </a:lnTo>
                  <a:cubicBezTo>
                    <a:pt x="856" y="100"/>
                    <a:pt x="875" y="100"/>
                    <a:pt x="875" y="80"/>
                  </a:cubicBezTo>
                  <a:cubicBezTo>
                    <a:pt x="885" y="61"/>
                    <a:pt x="899" y="47"/>
                    <a:pt x="915" y="34"/>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75;p21">
              <a:extLst>
                <a:ext uri="{FF2B5EF4-FFF2-40B4-BE49-F238E27FC236}">
                  <a16:creationId xmlns:a16="http://schemas.microsoft.com/office/drawing/2014/main" id="{9E0CC2D4-4AC5-99DE-B106-CB2AFD3B0D42}"/>
                </a:ext>
              </a:extLst>
            </p:cNvPr>
            <p:cNvSpPr/>
            <p:nvPr/>
          </p:nvSpPr>
          <p:spPr>
            <a:xfrm>
              <a:off x="5757882" y="3332134"/>
              <a:ext cx="166674" cy="230934"/>
            </a:xfrm>
            <a:custGeom>
              <a:avLst/>
              <a:gdLst/>
              <a:ahLst/>
              <a:cxnLst/>
              <a:rect l="l" t="t" r="r" b="b"/>
              <a:pathLst>
                <a:path w="4954" h="6864" extrusionOk="0">
                  <a:moveTo>
                    <a:pt x="149" y="338"/>
                  </a:moveTo>
                  <a:cubicBezTo>
                    <a:pt x="146" y="339"/>
                    <a:pt x="143" y="339"/>
                    <a:pt x="140" y="339"/>
                  </a:cubicBezTo>
                  <a:cubicBezTo>
                    <a:pt x="140" y="340"/>
                    <a:pt x="140" y="341"/>
                    <a:pt x="140" y="343"/>
                  </a:cubicBezTo>
                  <a:lnTo>
                    <a:pt x="140" y="343"/>
                  </a:lnTo>
                  <a:lnTo>
                    <a:pt x="149" y="338"/>
                  </a:lnTo>
                  <a:close/>
                  <a:moveTo>
                    <a:pt x="140" y="343"/>
                  </a:moveTo>
                  <a:lnTo>
                    <a:pt x="1" y="419"/>
                  </a:lnTo>
                  <a:cubicBezTo>
                    <a:pt x="40" y="399"/>
                    <a:pt x="80" y="399"/>
                    <a:pt x="100" y="379"/>
                  </a:cubicBezTo>
                  <a:cubicBezTo>
                    <a:pt x="100" y="379"/>
                    <a:pt x="137" y="379"/>
                    <a:pt x="140" y="343"/>
                  </a:cubicBezTo>
                  <a:close/>
                  <a:moveTo>
                    <a:pt x="936" y="1"/>
                  </a:moveTo>
                  <a:cubicBezTo>
                    <a:pt x="876" y="1"/>
                    <a:pt x="856" y="1"/>
                    <a:pt x="796" y="21"/>
                  </a:cubicBezTo>
                  <a:lnTo>
                    <a:pt x="776" y="21"/>
                  </a:lnTo>
                  <a:cubicBezTo>
                    <a:pt x="756" y="21"/>
                    <a:pt x="737" y="21"/>
                    <a:pt x="697" y="41"/>
                  </a:cubicBezTo>
                  <a:lnTo>
                    <a:pt x="677" y="41"/>
                  </a:lnTo>
                  <a:cubicBezTo>
                    <a:pt x="657" y="41"/>
                    <a:pt x="657" y="41"/>
                    <a:pt x="637" y="80"/>
                  </a:cubicBezTo>
                  <a:cubicBezTo>
                    <a:pt x="597" y="80"/>
                    <a:pt x="577" y="100"/>
                    <a:pt x="558" y="100"/>
                  </a:cubicBezTo>
                  <a:cubicBezTo>
                    <a:pt x="558" y="100"/>
                    <a:pt x="538" y="100"/>
                    <a:pt x="538" y="120"/>
                  </a:cubicBezTo>
                  <a:cubicBezTo>
                    <a:pt x="498" y="140"/>
                    <a:pt x="458" y="140"/>
                    <a:pt x="438" y="180"/>
                  </a:cubicBezTo>
                  <a:lnTo>
                    <a:pt x="149" y="338"/>
                  </a:lnTo>
                  <a:lnTo>
                    <a:pt x="149" y="338"/>
                  </a:lnTo>
                  <a:cubicBezTo>
                    <a:pt x="166" y="334"/>
                    <a:pt x="183" y="319"/>
                    <a:pt x="199" y="319"/>
                  </a:cubicBezTo>
                  <a:cubicBezTo>
                    <a:pt x="239" y="319"/>
                    <a:pt x="259" y="299"/>
                    <a:pt x="259" y="299"/>
                  </a:cubicBezTo>
                  <a:lnTo>
                    <a:pt x="279" y="299"/>
                  </a:lnTo>
                  <a:cubicBezTo>
                    <a:pt x="299" y="299"/>
                    <a:pt x="339" y="279"/>
                    <a:pt x="359" y="279"/>
                  </a:cubicBezTo>
                  <a:lnTo>
                    <a:pt x="398" y="279"/>
                  </a:lnTo>
                  <a:cubicBezTo>
                    <a:pt x="458" y="279"/>
                    <a:pt x="478" y="239"/>
                    <a:pt x="538" y="239"/>
                  </a:cubicBezTo>
                  <a:lnTo>
                    <a:pt x="995" y="239"/>
                  </a:lnTo>
                  <a:cubicBezTo>
                    <a:pt x="1035" y="239"/>
                    <a:pt x="1055" y="239"/>
                    <a:pt x="1075" y="279"/>
                  </a:cubicBezTo>
                  <a:lnTo>
                    <a:pt x="1134" y="279"/>
                  </a:lnTo>
                  <a:cubicBezTo>
                    <a:pt x="1154" y="279"/>
                    <a:pt x="1174" y="279"/>
                    <a:pt x="1194" y="299"/>
                  </a:cubicBezTo>
                  <a:cubicBezTo>
                    <a:pt x="1234" y="299"/>
                    <a:pt x="1234" y="299"/>
                    <a:pt x="1254" y="319"/>
                  </a:cubicBezTo>
                  <a:cubicBezTo>
                    <a:pt x="1274" y="319"/>
                    <a:pt x="1294" y="339"/>
                    <a:pt x="1333" y="339"/>
                  </a:cubicBezTo>
                  <a:cubicBezTo>
                    <a:pt x="1353" y="339"/>
                    <a:pt x="1353" y="339"/>
                    <a:pt x="1373" y="379"/>
                  </a:cubicBezTo>
                  <a:cubicBezTo>
                    <a:pt x="1433" y="399"/>
                    <a:pt x="1453" y="399"/>
                    <a:pt x="1493" y="419"/>
                  </a:cubicBezTo>
                  <a:cubicBezTo>
                    <a:pt x="1552" y="438"/>
                    <a:pt x="1572" y="438"/>
                    <a:pt x="1632" y="478"/>
                  </a:cubicBezTo>
                  <a:cubicBezTo>
                    <a:pt x="1632" y="478"/>
                    <a:pt x="1652" y="478"/>
                    <a:pt x="1672" y="498"/>
                  </a:cubicBezTo>
                  <a:cubicBezTo>
                    <a:pt x="1691" y="518"/>
                    <a:pt x="1731" y="518"/>
                    <a:pt x="1751" y="538"/>
                  </a:cubicBezTo>
                  <a:cubicBezTo>
                    <a:pt x="1771" y="538"/>
                    <a:pt x="1771" y="578"/>
                    <a:pt x="1791" y="578"/>
                  </a:cubicBezTo>
                  <a:cubicBezTo>
                    <a:pt x="1851" y="598"/>
                    <a:pt x="1870" y="617"/>
                    <a:pt x="1930" y="637"/>
                  </a:cubicBezTo>
                  <a:cubicBezTo>
                    <a:pt x="1970" y="677"/>
                    <a:pt x="1990" y="697"/>
                    <a:pt x="2050" y="717"/>
                  </a:cubicBezTo>
                  <a:cubicBezTo>
                    <a:pt x="2089" y="737"/>
                    <a:pt x="2129" y="777"/>
                    <a:pt x="2169" y="796"/>
                  </a:cubicBezTo>
                  <a:cubicBezTo>
                    <a:pt x="2189" y="796"/>
                    <a:pt x="2189" y="816"/>
                    <a:pt x="2229" y="816"/>
                  </a:cubicBezTo>
                  <a:cubicBezTo>
                    <a:pt x="2248" y="836"/>
                    <a:pt x="2268" y="876"/>
                    <a:pt x="2288" y="876"/>
                  </a:cubicBezTo>
                  <a:cubicBezTo>
                    <a:pt x="2328" y="876"/>
                    <a:pt x="2328" y="896"/>
                    <a:pt x="2348" y="916"/>
                  </a:cubicBezTo>
                  <a:cubicBezTo>
                    <a:pt x="2368" y="936"/>
                    <a:pt x="2388" y="976"/>
                    <a:pt x="2427" y="976"/>
                  </a:cubicBezTo>
                  <a:lnTo>
                    <a:pt x="2467" y="1015"/>
                  </a:lnTo>
                  <a:cubicBezTo>
                    <a:pt x="2487" y="1035"/>
                    <a:pt x="2527" y="1075"/>
                    <a:pt x="2547" y="1075"/>
                  </a:cubicBezTo>
                  <a:lnTo>
                    <a:pt x="2587" y="1115"/>
                  </a:lnTo>
                  <a:cubicBezTo>
                    <a:pt x="2626" y="1135"/>
                    <a:pt x="2646" y="1174"/>
                    <a:pt x="2666" y="1174"/>
                  </a:cubicBezTo>
                  <a:lnTo>
                    <a:pt x="2726" y="1214"/>
                  </a:lnTo>
                  <a:lnTo>
                    <a:pt x="2786" y="1294"/>
                  </a:lnTo>
                  <a:lnTo>
                    <a:pt x="2845" y="1334"/>
                  </a:lnTo>
                  <a:lnTo>
                    <a:pt x="2925" y="1413"/>
                  </a:lnTo>
                  <a:lnTo>
                    <a:pt x="2965" y="1473"/>
                  </a:lnTo>
                  <a:cubicBezTo>
                    <a:pt x="2984" y="1493"/>
                    <a:pt x="3024" y="1513"/>
                    <a:pt x="3044" y="1572"/>
                  </a:cubicBezTo>
                  <a:lnTo>
                    <a:pt x="3064" y="1592"/>
                  </a:lnTo>
                  <a:cubicBezTo>
                    <a:pt x="3084" y="1632"/>
                    <a:pt x="3144" y="1672"/>
                    <a:pt x="3163" y="1712"/>
                  </a:cubicBezTo>
                  <a:lnTo>
                    <a:pt x="3183" y="1731"/>
                  </a:lnTo>
                  <a:cubicBezTo>
                    <a:pt x="3223" y="1771"/>
                    <a:pt x="3243" y="1811"/>
                    <a:pt x="3263" y="1831"/>
                  </a:cubicBezTo>
                  <a:cubicBezTo>
                    <a:pt x="3283" y="1891"/>
                    <a:pt x="3343" y="1910"/>
                    <a:pt x="3362" y="1970"/>
                  </a:cubicBezTo>
                  <a:cubicBezTo>
                    <a:pt x="3362" y="1970"/>
                    <a:pt x="3362" y="1990"/>
                    <a:pt x="3382" y="1990"/>
                  </a:cubicBezTo>
                  <a:lnTo>
                    <a:pt x="3541" y="2209"/>
                  </a:lnTo>
                  <a:cubicBezTo>
                    <a:pt x="3541" y="2229"/>
                    <a:pt x="3561" y="2229"/>
                    <a:pt x="3561" y="2269"/>
                  </a:cubicBezTo>
                  <a:cubicBezTo>
                    <a:pt x="3621" y="2368"/>
                    <a:pt x="3681" y="2428"/>
                    <a:pt x="3740" y="2527"/>
                  </a:cubicBezTo>
                  <a:lnTo>
                    <a:pt x="3760" y="2567"/>
                  </a:lnTo>
                  <a:cubicBezTo>
                    <a:pt x="3820" y="2627"/>
                    <a:pt x="3840" y="2686"/>
                    <a:pt x="3880" y="2766"/>
                  </a:cubicBezTo>
                  <a:cubicBezTo>
                    <a:pt x="3919" y="2786"/>
                    <a:pt x="3919" y="2806"/>
                    <a:pt x="3939" y="2826"/>
                  </a:cubicBezTo>
                  <a:cubicBezTo>
                    <a:pt x="3959" y="2865"/>
                    <a:pt x="3959" y="2885"/>
                    <a:pt x="3979" y="2905"/>
                  </a:cubicBezTo>
                  <a:cubicBezTo>
                    <a:pt x="4019" y="2925"/>
                    <a:pt x="4019" y="2985"/>
                    <a:pt x="4039" y="3005"/>
                  </a:cubicBezTo>
                  <a:cubicBezTo>
                    <a:pt x="4039" y="3024"/>
                    <a:pt x="4039" y="3024"/>
                    <a:pt x="4059" y="3064"/>
                  </a:cubicBezTo>
                  <a:lnTo>
                    <a:pt x="4138" y="3204"/>
                  </a:lnTo>
                  <a:cubicBezTo>
                    <a:pt x="4138" y="3223"/>
                    <a:pt x="4138" y="3223"/>
                    <a:pt x="4158" y="3263"/>
                  </a:cubicBezTo>
                  <a:cubicBezTo>
                    <a:pt x="4178" y="3283"/>
                    <a:pt x="4178" y="3323"/>
                    <a:pt x="4218" y="3363"/>
                  </a:cubicBezTo>
                  <a:cubicBezTo>
                    <a:pt x="4218" y="3383"/>
                    <a:pt x="4238" y="3383"/>
                    <a:pt x="4238" y="3402"/>
                  </a:cubicBezTo>
                  <a:cubicBezTo>
                    <a:pt x="4258" y="3422"/>
                    <a:pt x="4258" y="3482"/>
                    <a:pt x="4277" y="3502"/>
                  </a:cubicBezTo>
                  <a:cubicBezTo>
                    <a:pt x="4277" y="3522"/>
                    <a:pt x="4277" y="3522"/>
                    <a:pt x="4317" y="3562"/>
                  </a:cubicBezTo>
                  <a:cubicBezTo>
                    <a:pt x="4337" y="3601"/>
                    <a:pt x="4337" y="3661"/>
                    <a:pt x="4357" y="3681"/>
                  </a:cubicBezTo>
                  <a:lnTo>
                    <a:pt x="4357" y="3701"/>
                  </a:lnTo>
                  <a:cubicBezTo>
                    <a:pt x="4377" y="3760"/>
                    <a:pt x="4377" y="3800"/>
                    <a:pt x="4417" y="3860"/>
                  </a:cubicBezTo>
                  <a:cubicBezTo>
                    <a:pt x="4417" y="3880"/>
                    <a:pt x="4417" y="3880"/>
                    <a:pt x="4437" y="3900"/>
                  </a:cubicBezTo>
                  <a:cubicBezTo>
                    <a:pt x="4437" y="3920"/>
                    <a:pt x="4457" y="3979"/>
                    <a:pt x="4457" y="3999"/>
                  </a:cubicBezTo>
                  <a:cubicBezTo>
                    <a:pt x="4457" y="4019"/>
                    <a:pt x="4457" y="4059"/>
                    <a:pt x="4476" y="4059"/>
                  </a:cubicBezTo>
                  <a:cubicBezTo>
                    <a:pt x="4476" y="4079"/>
                    <a:pt x="4516" y="4119"/>
                    <a:pt x="4516" y="4158"/>
                  </a:cubicBezTo>
                  <a:cubicBezTo>
                    <a:pt x="4516" y="4178"/>
                    <a:pt x="4516" y="4198"/>
                    <a:pt x="4536" y="4198"/>
                  </a:cubicBezTo>
                  <a:cubicBezTo>
                    <a:pt x="4536" y="4218"/>
                    <a:pt x="4556" y="4278"/>
                    <a:pt x="4556" y="4298"/>
                  </a:cubicBezTo>
                  <a:lnTo>
                    <a:pt x="4556" y="4357"/>
                  </a:lnTo>
                  <a:cubicBezTo>
                    <a:pt x="4556" y="4397"/>
                    <a:pt x="4576" y="4417"/>
                    <a:pt x="4576" y="4477"/>
                  </a:cubicBezTo>
                  <a:lnTo>
                    <a:pt x="4576" y="4497"/>
                  </a:lnTo>
                  <a:cubicBezTo>
                    <a:pt x="4576" y="4556"/>
                    <a:pt x="4616" y="4596"/>
                    <a:pt x="4616" y="4656"/>
                  </a:cubicBezTo>
                  <a:lnTo>
                    <a:pt x="4616" y="4695"/>
                  </a:lnTo>
                  <a:lnTo>
                    <a:pt x="4616" y="4795"/>
                  </a:lnTo>
                  <a:lnTo>
                    <a:pt x="4616" y="4855"/>
                  </a:lnTo>
                  <a:lnTo>
                    <a:pt x="4616" y="4954"/>
                  </a:lnTo>
                  <a:lnTo>
                    <a:pt x="4616" y="4994"/>
                  </a:lnTo>
                  <a:lnTo>
                    <a:pt x="4616" y="5153"/>
                  </a:lnTo>
                  <a:lnTo>
                    <a:pt x="4616" y="5292"/>
                  </a:lnTo>
                  <a:lnTo>
                    <a:pt x="4616" y="5352"/>
                  </a:lnTo>
                  <a:lnTo>
                    <a:pt x="4616" y="5451"/>
                  </a:lnTo>
                  <a:lnTo>
                    <a:pt x="4616" y="5491"/>
                  </a:lnTo>
                  <a:lnTo>
                    <a:pt x="4616" y="5571"/>
                  </a:lnTo>
                  <a:lnTo>
                    <a:pt x="4616" y="5611"/>
                  </a:lnTo>
                  <a:lnTo>
                    <a:pt x="4616" y="5690"/>
                  </a:lnTo>
                  <a:cubicBezTo>
                    <a:pt x="4616" y="5710"/>
                    <a:pt x="4616" y="5750"/>
                    <a:pt x="4576" y="5770"/>
                  </a:cubicBezTo>
                  <a:cubicBezTo>
                    <a:pt x="4576" y="5790"/>
                    <a:pt x="4576" y="5809"/>
                    <a:pt x="4556" y="5849"/>
                  </a:cubicBezTo>
                  <a:cubicBezTo>
                    <a:pt x="4556" y="5869"/>
                    <a:pt x="4556" y="5889"/>
                    <a:pt x="4536" y="5909"/>
                  </a:cubicBezTo>
                  <a:cubicBezTo>
                    <a:pt x="4536" y="5949"/>
                    <a:pt x="4536" y="5949"/>
                    <a:pt x="4516" y="5969"/>
                  </a:cubicBezTo>
                  <a:cubicBezTo>
                    <a:pt x="4516" y="5988"/>
                    <a:pt x="4476" y="6008"/>
                    <a:pt x="4476" y="6048"/>
                  </a:cubicBezTo>
                  <a:cubicBezTo>
                    <a:pt x="4476" y="6068"/>
                    <a:pt x="4476" y="6068"/>
                    <a:pt x="4457" y="6088"/>
                  </a:cubicBezTo>
                  <a:cubicBezTo>
                    <a:pt x="4437" y="6148"/>
                    <a:pt x="4437" y="6187"/>
                    <a:pt x="4417" y="6207"/>
                  </a:cubicBezTo>
                  <a:cubicBezTo>
                    <a:pt x="4377" y="6267"/>
                    <a:pt x="4357" y="6307"/>
                    <a:pt x="4317" y="6386"/>
                  </a:cubicBezTo>
                  <a:lnTo>
                    <a:pt x="4317" y="6406"/>
                  </a:lnTo>
                  <a:cubicBezTo>
                    <a:pt x="4277" y="6466"/>
                    <a:pt x="4258" y="6486"/>
                    <a:pt x="4238" y="6545"/>
                  </a:cubicBezTo>
                  <a:lnTo>
                    <a:pt x="4218" y="6565"/>
                  </a:lnTo>
                  <a:cubicBezTo>
                    <a:pt x="4178" y="6585"/>
                    <a:pt x="4158" y="6645"/>
                    <a:pt x="4118" y="6665"/>
                  </a:cubicBezTo>
                  <a:lnTo>
                    <a:pt x="4019" y="6764"/>
                  </a:lnTo>
                  <a:lnTo>
                    <a:pt x="3979" y="6784"/>
                  </a:lnTo>
                  <a:cubicBezTo>
                    <a:pt x="3962" y="6793"/>
                    <a:pt x="3948" y="6805"/>
                    <a:pt x="3934" y="6818"/>
                  </a:cubicBezTo>
                  <a:lnTo>
                    <a:pt x="3934" y="6818"/>
                  </a:lnTo>
                  <a:lnTo>
                    <a:pt x="4277" y="6605"/>
                  </a:lnTo>
                  <a:cubicBezTo>
                    <a:pt x="4337" y="6585"/>
                    <a:pt x="4357" y="6565"/>
                    <a:pt x="4417" y="6545"/>
                  </a:cubicBezTo>
                  <a:lnTo>
                    <a:pt x="4437" y="6506"/>
                  </a:lnTo>
                  <a:cubicBezTo>
                    <a:pt x="4457" y="6486"/>
                    <a:pt x="4516" y="6466"/>
                    <a:pt x="4536" y="6406"/>
                  </a:cubicBezTo>
                  <a:cubicBezTo>
                    <a:pt x="4556" y="6386"/>
                    <a:pt x="4576" y="6347"/>
                    <a:pt x="4636" y="6307"/>
                  </a:cubicBezTo>
                  <a:lnTo>
                    <a:pt x="4655" y="6287"/>
                  </a:lnTo>
                  <a:cubicBezTo>
                    <a:pt x="4675" y="6247"/>
                    <a:pt x="4715" y="6207"/>
                    <a:pt x="4735" y="6168"/>
                  </a:cubicBezTo>
                  <a:cubicBezTo>
                    <a:pt x="4755" y="6108"/>
                    <a:pt x="4815" y="6068"/>
                    <a:pt x="4834" y="5988"/>
                  </a:cubicBezTo>
                  <a:cubicBezTo>
                    <a:pt x="4854" y="5949"/>
                    <a:pt x="4874" y="5889"/>
                    <a:pt x="4874" y="5869"/>
                  </a:cubicBezTo>
                  <a:lnTo>
                    <a:pt x="4874" y="5849"/>
                  </a:lnTo>
                  <a:cubicBezTo>
                    <a:pt x="4874" y="5809"/>
                    <a:pt x="4914" y="5790"/>
                    <a:pt x="4914" y="5770"/>
                  </a:cubicBezTo>
                  <a:lnTo>
                    <a:pt x="4914" y="5750"/>
                  </a:lnTo>
                  <a:lnTo>
                    <a:pt x="4914" y="5710"/>
                  </a:lnTo>
                  <a:cubicBezTo>
                    <a:pt x="4914" y="5690"/>
                    <a:pt x="4934" y="5670"/>
                    <a:pt x="4934" y="5650"/>
                  </a:cubicBezTo>
                  <a:lnTo>
                    <a:pt x="4934" y="5611"/>
                  </a:lnTo>
                  <a:lnTo>
                    <a:pt x="4934" y="5591"/>
                  </a:lnTo>
                  <a:cubicBezTo>
                    <a:pt x="4934" y="5571"/>
                    <a:pt x="4934" y="5551"/>
                    <a:pt x="4954" y="5511"/>
                  </a:cubicBezTo>
                  <a:lnTo>
                    <a:pt x="4954" y="5491"/>
                  </a:lnTo>
                  <a:lnTo>
                    <a:pt x="4954" y="5451"/>
                  </a:lnTo>
                  <a:lnTo>
                    <a:pt x="4954" y="5392"/>
                  </a:lnTo>
                  <a:lnTo>
                    <a:pt x="4954" y="5372"/>
                  </a:lnTo>
                  <a:lnTo>
                    <a:pt x="4954" y="5312"/>
                  </a:lnTo>
                  <a:lnTo>
                    <a:pt x="4954" y="5272"/>
                  </a:lnTo>
                  <a:lnTo>
                    <a:pt x="4954" y="5252"/>
                  </a:lnTo>
                  <a:lnTo>
                    <a:pt x="4954" y="5173"/>
                  </a:lnTo>
                  <a:lnTo>
                    <a:pt x="4954" y="5113"/>
                  </a:lnTo>
                  <a:lnTo>
                    <a:pt x="4954" y="4994"/>
                  </a:lnTo>
                  <a:cubicBezTo>
                    <a:pt x="4874" y="4894"/>
                    <a:pt x="4874" y="4855"/>
                    <a:pt x="4874" y="4815"/>
                  </a:cubicBezTo>
                  <a:lnTo>
                    <a:pt x="4874" y="4755"/>
                  </a:lnTo>
                  <a:lnTo>
                    <a:pt x="4874" y="4695"/>
                  </a:lnTo>
                  <a:lnTo>
                    <a:pt x="4874" y="4656"/>
                  </a:lnTo>
                  <a:lnTo>
                    <a:pt x="4874" y="4596"/>
                  </a:lnTo>
                  <a:lnTo>
                    <a:pt x="4874" y="4576"/>
                  </a:lnTo>
                  <a:lnTo>
                    <a:pt x="4874" y="4497"/>
                  </a:lnTo>
                  <a:lnTo>
                    <a:pt x="4874" y="4457"/>
                  </a:lnTo>
                  <a:lnTo>
                    <a:pt x="4874" y="4417"/>
                  </a:lnTo>
                  <a:cubicBezTo>
                    <a:pt x="4874" y="4377"/>
                    <a:pt x="4874" y="4317"/>
                    <a:pt x="4854" y="4298"/>
                  </a:cubicBezTo>
                  <a:lnTo>
                    <a:pt x="4854" y="4278"/>
                  </a:lnTo>
                  <a:cubicBezTo>
                    <a:pt x="4854" y="4258"/>
                    <a:pt x="4854" y="4198"/>
                    <a:pt x="4834" y="4178"/>
                  </a:cubicBezTo>
                  <a:lnTo>
                    <a:pt x="4834" y="4158"/>
                  </a:lnTo>
                  <a:lnTo>
                    <a:pt x="4834" y="4099"/>
                  </a:lnTo>
                  <a:cubicBezTo>
                    <a:pt x="4834" y="4079"/>
                    <a:pt x="4834" y="4059"/>
                    <a:pt x="4815" y="4019"/>
                  </a:cubicBezTo>
                  <a:lnTo>
                    <a:pt x="4815" y="3999"/>
                  </a:lnTo>
                  <a:cubicBezTo>
                    <a:pt x="4815" y="3979"/>
                    <a:pt x="4815" y="3959"/>
                    <a:pt x="4775" y="3959"/>
                  </a:cubicBezTo>
                  <a:lnTo>
                    <a:pt x="4775" y="3900"/>
                  </a:lnTo>
                  <a:cubicBezTo>
                    <a:pt x="4775" y="3880"/>
                    <a:pt x="4775" y="3880"/>
                    <a:pt x="4755" y="3860"/>
                  </a:cubicBezTo>
                  <a:cubicBezTo>
                    <a:pt x="4755" y="3820"/>
                    <a:pt x="4755" y="3800"/>
                    <a:pt x="4735" y="3800"/>
                  </a:cubicBezTo>
                  <a:lnTo>
                    <a:pt x="4735" y="3780"/>
                  </a:lnTo>
                  <a:cubicBezTo>
                    <a:pt x="4735" y="3760"/>
                    <a:pt x="4715" y="3721"/>
                    <a:pt x="4715" y="3701"/>
                  </a:cubicBezTo>
                  <a:cubicBezTo>
                    <a:pt x="4715" y="3681"/>
                    <a:pt x="4715" y="3681"/>
                    <a:pt x="4675" y="3661"/>
                  </a:cubicBezTo>
                  <a:lnTo>
                    <a:pt x="4675" y="3621"/>
                  </a:lnTo>
                  <a:cubicBezTo>
                    <a:pt x="4655" y="3581"/>
                    <a:pt x="4655" y="3522"/>
                    <a:pt x="4636" y="3502"/>
                  </a:cubicBezTo>
                  <a:lnTo>
                    <a:pt x="4636" y="3482"/>
                  </a:lnTo>
                  <a:cubicBezTo>
                    <a:pt x="4616" y="3462"/>
                    <a:pt x="4616" y="3402"/>
                    <a:pt x="4576" y="3383"/>
                  </a:cubicBezTo>
                  <a:lnTo>
                    <a:pt x="4576" y="3363"/>
                  </a:lnTo>
                  <a:cubicBezTo>
                    <a:pt x="4576" y="3323"/>
                    <a:pt x="4576" y="3323"/>
                    <a:pt x="4556" y="3303"/>
                  </a:cubicBezTo>
                  <a:cubicBezTo>
                    <a:pt x="4556" y="3283"/>
                    <a:pt x="4536" y="3263"/>
                    <a:pt x="4536" y="3223"/>
                  </a:cubicBezTo>
                  <a:cubicBezTo>
                    <a:pt x="4536" y="3204"/>
                    <a:pt x="4536" y="3204"/>
                    <a:pt x="4516" y="3184"/>
                  </a:cubicBezTo>
                  <a:cubicBezTo>
                    <a:pt x="4516" y="3164"/>
                    <a:pt x="4476" y="3164"/>
                    <a:pt x="4476" y="3124"/>
                  </a:cubicBezTo>
                  <a:cubicBezTo>
                    <a:pt x="4476" y="3124"/>
                    <a:pt x="4476" y="3104"/>
                    <a:pt x="4457" y="3104"/>
                  </a:cubicBezTo>
                  <a:cubicBezTo>
                    <a:pt x="4457" y="3084"/>
                    <a:pt x="4437" y="3064"/>
                    <a:pt x="4437" y="3024"/>
                  </a:cubicBezTo>
                  <a:cubicBezTo>
                    <a:pt x="4437" y="3005"/>
                    <a:pt x="4437" y="3005"/>
                    <a:pt x="4417" y="2985"/>
                  </a:cubicBezTo>
                  <a:lnTo>
                    <a:pt x="4417" y="2965"/>
                  </a:lnTo>
                  <a:cubicBezTo>
                    <a:pt x="4377" y="2905"/>
                    <a:pt x="4357" y="2885"/>
                    <a:pt x="4357" y="2826"/>
                  </a:cubicBezTo>
                  <a:cubicBezTo>
                    <a:pt x="4357" y="2806"/>
                    <a:pt x="4357" y="2806"/>
                    <a:pt x="4337" y="2806"/>
                  </a:cubicBezTo>
                  <a:cubicBezTo>
                    <a:pt x="4317" y="2786"/>
                    <a:pt x="4317" y="2726"/>
                    <a:pt x="4277" y="2706"/>
                  </a:cubicBezTo>
                  <a:lnTo>
                    <a:pt x="4277" y="2686"/>
                  </a:lnTo>
                  <a:cubicBezTo>
                    <a:pt x="4258" y="2666"/>
                    <a:pt x="4258" y="2627"/>
                    <a:pt x="4238" y="2607"/>
                  </a:cubicBezTo>
                  <a:cubicBezTo>
                    <a:pt x="4238" y="2587"/>
                    <a:pt x="4218" y="2567"/>
                    <a:pt x="4218" y="2527"/>
                  </a:cubicBezTo>
                  <a:cubicBezTo>
                    <a:pt x="4178" y="2467"/>
                    <a:pt x="4138" y="2408"/>
                    <a:pt x="4079" y="2328"/>
                  </a:cubicBezTo>
                  <a:lnTo>
                    <a:pt x="4079" y="2308"/>
                  </a:lnTo>
                  <a:lnTo>
                    <a:pt x="4079" y="2288"/>
                  </a:lnTo>
                  <a:cubicBezTo>
                    <a:pt x="4039" y="2189"/>
                    <a:pt x="3959" y="2090"/>
                    <a:pt x="3919" y="2010"/>
                  </a:cubicBezTo>
                  <a:lnTo>
                    <a:pt x="3919" y="1990"/>
                  </a:lnTo>
                  <a:cubicBezTo>
                    <a:pt x="3919" y="1990"/>
                    <a:pt x="3919" y="1970"/>
                    <a:pt x="3880" y="1970"/>
                  </a:cubicBezTo>
                  <a:lnTo>
                    <a:pt x="3740" y="1731"/>
                  </a:lnTo>
                  <a:lnTo>
                    <a:pt x="3720" y="1712"/>
                  </a:lnTo>
                  <a:cubicBezTo>
                    <a:pt x="3681" y="1672"/>
                    <a:pt x="3641" y="1632"/>
                    <a:pt x="3621" y="1592"/>
                  </a:cubicBezTo>
                  <a:cubicBezTo>
                    <a:pt x="3581" y="1572"/>
                    <a:pt x="3561" y="1513"/>
                    <a:pt x="3541" y="1493"/>
                  </a:cubicBezTo>
                  <a:lnTo>
                    <a:pt x="3522" y="1473"/>
                  </a:lnTo>
                  <a:cubicBezTo>
                    <a:pt x="3482" y="1413"/>
                    <a:pt x="3442" y="1393"/>
                    <a:pt x="3422" y="1334"/>
                  </a:cubicBezTo>
                  <a:lnTo>
                    <a:pt x="3382" y="1314"/>
                  </a:lnTo>
                  <a:lnTo>
                    <a:pt x="3323" y="1234"/>
                  </a:lnTo>
                  <a:lnTo>
                    <a:pt x="3323" y="1214"/>
                  </a:lnTo>
                  <a:lnTo>
                    <a:pt x="3263" y="1174"/>
                  </a:lnTo>
                  <a:lnTo>
                    <a:pt x="3223" y="1115"/>
                  </a:lnTo>
                  <a:lnTo>
                    <a:pt x="3183" y="1095"/>
                  </a:lnTo>
                  <a:lnTo>
                    <a:pt x="3144" y="1035"/>
                  </a:lnTo>
                  <a:lnTo>
                    <a:pt x="3084" y="995"/>
                  </a:lnTo>
                  <a:lnTo>
                    <a:pt x="3064" y="976"/>
                  </a:lnTo>
                  <a:lnTo>
                    <a:pt x="3024" y="916"/>
                  </a:lnTo>
                  <a:cubicBezTo>
                    <a:pt x="2984" y="916"/>
                    <a:pt x="2984" y="896"/>
                    <a:pt x="2965" y="896"/>
                  </a:cubicBezTo>
                  <a:lnTo>
                    <a:pt x="2945" y="876"/>
                  </a:lnTo>
                  <a:lnTo>
                    <a:pt x="2885" y="816"/>
                  </a:lnTo>
                  <a:lnTo>
                    <a:pt x="2865" y="796"/>
                  </a:lnTo>
                  <a:lnTo>
                    <a:pt x="2845" y="777"/>
                  </a:lnTo>
                  <a:lnTo>
                    <a:pt x="2786" y="717"/>
                  </a:lnTo>
                  <a:lnTo>
                    <a:pt x="2766" y="697"/>
                  </a:lnTo>
                  <a:cubicBezTo>
                    <a:pt x="2746" y="697"/>
                    <a:pt x="2746" y="677"/>
                    <a:pt x="2726" y="677"/>
                  </a:cubicBezTo>
                  <a:lnTo>
                    <a:pt x="2666" y="617"/>
                  </a:lnTo>
                  <a:cubicBezTo>
                    <a:pt x="2666" y="617"/>
                    <a:pt x="2646" y="617"/>
                    <a:pt x="2646" y="598"/>
                  </a:cubicBezTo>
                  <a:cubicBezTo>
                    <a:pt x="2626" y="578"/>
                    <a:pt x="2587" y="578"/>
                    <a:pt x="2587" y="538"/>
                  </a:cubicBezTo>
                  <a:cubicBezTo>
                    <a:pt x="2567" y="538"/>
                    <a:pt x="2567" y="518"/>
                    <a:pt x="2547" y="518"/>
                  </a:cubicBezTo>
                  <a:cubicBezTo>
                    <a:pt x="2527" y="498"/>
                    <a:pt x="2467" y="478"/>
                    <a:pt x="2447" y="438"/>
                  </a:cubicBezTo>
                  <a:cubicBezTo>
                    <a:pt x="2427" y="419"/>
                    <a:pt x="2368" y="399"/>
                    <a:pt x="2348" y="379"/>
                  </a:cubicBezTo>
                  <a:cubicBezTo>
                    <a:pt x="2348" y="379"/>
                    <a:pt x="2328" y="379"/>
                    <a:pt x="2328" y="339"/>
                  </a:cubicBezTo>
                  <a:cubicBezTo>
                    <a:pt x="2288" y="319"/>
                    <a:pt x="2268" y="319"/>
                    <a:pt x="2248" y="299"/>
                  </a:cubicBezTo>
                  <a:cubicBezTo>
                    <a:pt x="2248" y="299"/>
                    <a:pt x="2229" y="299"/>
                    <a:pt x="2229" y="279"/>
                  </a:cubicBezTo>
                  <a:cubicBezTo>
                    <a:pt x="2189" y="279"/>
                    <a:pt x="2189" y="239"/>
                    <a:pt x="2169" y="239"/>
                  </a:cubicBezTo>
                  <a:cubicBezTo>
                    <a:pt x="2169" y="239"/>
                    <a:pt x="2149" y="239"/>
                    <a:pt x="2149" y="220"/>
                  </a:cubicBezTo>
                  <a:cubicBezTo>
                    <a:pt x="2129" y="220"/>
                    <a:pt x="2129" y="200"/>
                    <a:pt x="2089" y="200"/>
                  </a:cubicBezTo>
                  <a:cubicBezTo>
                    <a:pt x="2069" y="200"/>
                    <a:pt x="2069" y="200"/>
                    <a:pt x="2050" y="180"/>
                  </a:cubicBezTo>
                  <a:lnTo>
                    <a:pt x="2030" y="180"/>
                  </a:lnTo>
                  <a:cubicBezTo>
                    <a:pt x="1990" y="140"/>
                    <a:pt x="1950" y="140"/>
                    <a:pt x="1930" y="120"/>
                  </a:cubicBezTo>
                  <a:cubicBezTo>
                    <a:pt x="1890" y="100"/>
                    <a:pt x="1851" y="100"/>
                    <a:pt x="1831" y="80"/>
                  </a:cubicBezTo>
                  <a:lnTo>
                    <a:pt x="1791" y="80"/>
                  </a:lnTo>
                  <a:cubicBezTo>
                    <a:pt x="1771" y="80"/>
                    <a:pt x="1771" y="80"/>
                    <a:pt x="1751" y="41"/>
                  </a:cubicBezTo>
                  <a:cubicBezTo>
                    <a:pt x="1731" y="41"/>
                    <a:pt x="1731" y="41"/>
                    <a:pt x="1691" y="21"/>
                  </a:cubicBezTo>
                  <a:lnTo>
                    <a:pt x="1672" y="21"/>
                  </a:lnTo>
                  <a:cubicBezTo>
                    <a:pt x="1652" y="21"/>
                    <a:pt x="1652" y="21"/>
                    <a:pt x="1632" y="1"/>
                  </a:cubicBezTo>
                  <a:close/>
                  <a:moveTo>
                    <a:pt x="3934" y="6818"/>
                  </a:moveTo>
                  <a:lnTo>
                    <a:pt x="3860" y="6864"/>
                  </a:lnTo>
                  <a:cubicBezTo>
                    <a:pt x="3894" y="6852"/>
                    <a:pt x="3915" y="6835"/>
                    <a:pt x="3934" y="6818"/>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76;p21">
              <a:extLst>
                <a:ext uri="{FF2B5EF4-FFF2-40B4-BE49-F238E27FC236}">
                  <a16:creationId xmlns:a16="http://schemas.microsoft.com/office/drawing/2014/main" id="{87211788-6795-B9BB-861B-3B255DFA05D1}"/>
                </a:ext>
              </a:extLst>
            </p:cNvPr>
            <p:cNvSpPr/>
            <p:nvPr/>
          </p:nvSpPr>
          <p:spPr>
            <a:xfrm>
              <a:off x="5731101" y="3341252"/>
              <a:ext cx="177406" cy="227570"/>
            </a:xfrm>
            <a:custGeom>
              <a:avLst/>
              <a:gdLst/>
              <a:ahLst/>
              <a:cxnLst/>
              <a:rect l="l" t="t" r="r" b="b"/>
              <a:pathLst>
                <a:path w="5273" h="6764" extrusionOk="0">
                  <a:moveTo>
                    <a:pt x="1698" y="664"/>
                  </a:moveTo>
                  <a:cubicBezTo>
                    <a:pt x="1985" y="664"/>
                    <a:pt x="2307" y="754"/>
                    <a:pt x="2647" y="943"/>
                  </a:cubicBezTo>
                  <a:cubicBezTo>
                    <a:pt x="3800" y="1620"/>
                    <a:pt x="4755" y="3271"/>
                    <a:pt x="4755" y="4603"/>
                  </a:cubicBezTo>
                  <a:cubicBezTo>
                    <a:pt x="4755" y="5550"/>
                    <a:pt x="4264" y="6105"/>
                    <a:pt x="3558" y="6105"/>
                  </a:cubicBezTo>
                  <a:cubicBezTo>
                    <a:pt x="3270" y="6105"/>
                    <a:pt x="2947" y="6013"/>
                    <a:pt x="2607" y="5817"/>
                  </a:cubicBezTo>
                  <a:cubicBezTo>
                    <a:pt x="1453" y="5141"/>
                    <a:pt x="498" y="3509"/>
                    <a:pt x="498" y="2157"/>
                  </a:cubicBezTo>
                  <a:cubicBezTo>
                    <a:pt x="498" y="1209"/>
                    <a:pt x="991" y="664"/>
                    <a:pt x="1698" y="664"/>
                  </a:cubicBezTo>
                  <a:close/>
                  <a:moveTo>
                    <a:pt x="1471" y="1"/>
                  </a:moveTo>
                  <a:cubicBezTo>
                    <a:pt x="596" y="1"/>
                    <a:pt x="1" y="682"/>
                    <a:pt x="1" y="1858"/>
                  </a:cubicBezTo>
                  <a:cubicBezTo>
                    <a:pt x="1" y="3529"/>
                    <a:pt x="1194" y="5578"/>
                    <a:pt x="2647" y="6414"/>
                  </a:cubicBezTo>
                  <a:cubicBezTo>
                    <a:pt x="3062" y="6650"/>
                    <a:pt x="3458" y="6763"/>
                    <a:pt x="3810" y="6763"/>
                  </a:cubicBezTo>
                  <a:cubicBezTo>
                    <a:pt x="4671" y="6763"/>
                    <a:pt x="5272" y="6088"/>
                    <a:pt x="5272" y="4902"/>
                  </a:cubicBezTo>
                  <a:cubicBezTo>
                    <a:pt x="5272" y="3231"/>
                    <a:pt x="4079" y="1202"/>
                    <a:pt x="2647" y="346"/>
                  </a:cubicBezTo>
                  <a:cubicBezTo>
                    <a:pt x="2223" y="112"/>
                    <a:pt x="1824" y="1"/>
                    <a:pt x="1471"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77;p21">
              <a:extLst>
                <a:ext uri="{FF2B5EF4-FFF2-40B4-BE49-F238E27FC236}">
                  <a16:creationId xmlns:a16="http://schemas.microsoft.com/office/drawing/2014/main" id="{83D81D06-B865-239A-D1E4-20D1CE4DA684}"/>
                </a:ext>
              </a:extLst>
            </p:cNvPr>
            <p:cNvSpPr/>
            <p:nvPr/>
          </p:nvSpPr>
          <p:spPr>
            <a:xfrm>
              <a:off x="5756536" y="3338156"/>
              <a:ext cx="151298" cy="221581"/>
            </a:xfrm>
            <a:custGeom>
              <a:avLst/>
              <a:gdLst/>
              <a:ahLst/>
              <a:cxnLst/>
              <a:rect l="l" t="t" r="r" b="b"/>
              <a:pathLst>
                <a:path w="4497" h="6586" fill="none" extrusionOk="0">
                  <a:moveTo>
                    <a:pt x="1" y="259"/>
                  </a:moveTo>
                  <a:cubicBezTo>
                    <a:pt x="458" y="1"/>
                    <a:pt x="1135" y="21"/>
                    <a:pt x="1851" y="438"/>
                  </a:cubicBezTo>
                  <a:cubicBezTo>
                    <a:pt x="3303" y="1294"/>
                    <a:pt x="4497" y="3323"/>
                    <a:pt x="4497" y="4994"/>
                  </a:cubicBezTo>
                  <a:cubicBezTo>
                    <a:pt x="4497" y="5730"/>
                    <a:pt x="4238" y="6287"/>
                    <a:pt x="3880" y="6585"/>
                  </a:cubicBezTo>
                </a:path>
              </a:pathLst>
            </a:custGeom>
            <a:noFill/>
            <a:ln w="2000" cap="rnd" cmpd="sng">
              <a:solidFill>
                <a:srgbClr val="201A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78;p21">
              <a:extLst>
                <a:ext uri="{FF2B5EF4-FFF2-40B4-BE49-F238E27FC236}">
                  <a16:creationId xmlns:a16="http://schemas.microsoft.com/office/drawing/2014/main" id="{60F00078-D72A-27F7-8ECA-3238E464BB83}"/>
                </a:ext>
              </a:extLst>
            </p:cNvPr>
            <p:cNvSpPr/>
            <p:nvPr/>
          </p:nvSpPr>
          <p:spPr>
            <a:xfrm>
              <a:off x="5698331" y="3362683"/>
              <a:ext cx="195440" cy="204826"/>
            </a:xfrm>
            <a:custGeom>
              <a:avLst/>
              <a:gdLst/>
              <a:ahLst/>
              <a:cxnLst/>
              <a:rect l="l" t="t" r="r" b="b"/>
              <a:pathLst>
                <a:path w="5809" h="6088" extrusionOk="0">
                  <a:moveTo>
                    <a:pt x="2649" y="1"/>
                  </a:moveTo>
                  <a:cubicBezTo>
                    <a:pt x="2201" y="1"/>
                    <a:pt x="1969" y="227"/>
                    <a:pt x="1969" y="227"/>
                  </a:cubicBezTo>
                  <a:lnTo>
                    <a:pt x="0" y="3012"/>
                  </a:lnTo>
                  <a:cubicBezTo>
                    <a:pt x="0" y="3012"/>
                    <a:pt x="942" y="6087"/>
                    <a:pt x="1583" y="6087"/>
                  </a:cubicBezTo>
                  <a:cubicBezTo>
                    <a:pt x="1620" y="6087"/>
                    <a:pt x="1656" y="6077"/>
                    <a:pt x="1691" y="6055"/>
                  </a:cubicBezTo>
                  <a:cubicBezTo>
                    <a:pt x="2347" y="5677"/>
                    <a:pt x="4635" y="5478"/>
                    <a:pt x="5113" y="5339"/>
                  </a:cubicBezTo>
                  <a:cubicBezTo>
                    <a:pt x="5570" y="5180"/>
                    <a:pt x="5709" y="4285"/>
                    <a:pt x="5709" y="4285"/>
                  </a:cubicBezTo>
                  <a:cubicBezTo>
                    <a:pt x="5809" y="2196"/>
                    <a:pt x="4197" y="724"/>
                    <a:pt x="4197" y="724"/>
                  </a:cubicBezTo>
                  <a:cubicBezTo>
                    <a:pt x="3539" y="156"/>
                    <a:pt x="3020" y="1"/>
                    <a:pt x="2649" y="1"/>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79;p21">
              <a:extLst>
                <a:ext uri="{FF2B5EF4-FFF2-40B4-BE49-F238E27FC236}">
                  <a16:creationId xmlns:a16="http://schemas.microsoft.com/office/drawing/2014/main" id="{46AAF143-0025-04D2-248F-92927391D4BC}"/>
                </a:ext>
              </a:extLst>
            </p:cNvPr>
            <p:cNvSpPr/>
            <p:nvPr/>
          </p:nvSpPr>
          <p:spPr>
            <a:xfrm>
              <a:off x="5674208" y="3660773"/>
              <a:ext cx="36874" cy="25469"/>
            </a:xfrm>
            <a:custGeom>
              <a:avLst/>
              <a:gdLst/>
              <a:ahLst/>
              <a:cxnLst/>
              <a:rect l="l" t="t" r="r" b="b"/>
              <a:pathLst>
                <a:path w="1096" h="757" extrusionOk="0">
                  <a:moveTo>
                    <a:pt x="1" y="0"/>
                  </a:moveTo>
                  <a:lnTo>
                    <a:pt x="1" y="0"/>
                  </a:lnTo>
                  <a:cubicBezTo>
                    <a:pt x="21" y="80"/>
                    <a:pt x="81" y="159"/>
                    <a:pt x="120" y="179"/>
                  </a:cubicBezTo>
                  <a:lnTo>
                    <a:pt x="1095" y="756"/>
                  </a:lnTo>
                  <a:cubicBezTo>
                    <a:pt x="1055" y="696"/>
                    <a:pt x="996" y="657"/>
                    <a:pt x="976" y="577"/>
                  </a:cubicBezTo>
                  <a:lnTo>
                    <a:pt x="1"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80;p21">
              <a:extLst>
                <a:ext uri="{FF2B5EF4-FFF2-40B4-BE49-F238E27FC236}">
                  <a16:creationId xmlns:a16="http://schemas.microsoft.com/office/drawing/2014/main" id="{85F3BC3F-E377-9CA5-14F7-B4D454ADB990}"/>
                </a:ext>
              </a:extLst>
            </p:cNvPr>
            <p:cNvSpPr/>
            <p:nvPr/>
          </p:nvSpPr>
          <p:spPr>
            <a:xfrm>
              <a:off x="5674208" y="3660773"/>
              <a:ext cx="36874" cy="25469"/>
            </a:xfrm>
            <a:custGeom>
              <a:avLst/>
              <a:gdLst/>
              <a:ahLst/>
              <a:cxnLst/>
              <a:rect l="l" t="t" r="r" b="b"/>
              <a:pathLst>
                <a:path w="1096" h="757" extrusionOk="0">
                  <a:moveTo>
                    <a:pt x="1" y="0"/>
                  </a:moveTo>
                  <a:lnTo>
                    <a:pt x="1" y="0"/>
                  </a:lnTo>
                  <a:cubicBezTo>
                    <a:pt x="21" y="80"/>
                    <a:pt x="81" y="159"/>
                    <a:pt x="120" y="179"/>
                  </a:cubicBezTo>
                  <a:lnTo>
                    <a:pt x="1095" y="756"/>
                  </a:lnTo>
                  <a:cubicBezTo>
                    <a:pt x="1055" y="696"/>
                    <a:pt x="996" y="657"/>
                    <a:pt x="976" y="577"/>
                  </a:cubicBezTo>
                  <a:lnTo>
                    <a:pt x="1"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81;p21">
              <a:extLst>
                <a:ext uri="{FF2B5EF4-FFF2-40B4-BE49-F238E27FC236}">
                  <a16:creationId xmlns:a16="http://schemas.microsoft.com/office/drawing/2014/main" id="{5E74FFDF-4589-25D9-2AA0-EA5A3516A6CF}"/>
                </a:ext>
              </a:extLst>
            </p:cNvPr>
            <p:cNvSpPr/>
            <p:nvPr/>
          </p:nvSpPr>
          <p:spPr>
            <a:xfrm>
              <a:off x="5654156" y="3581103"/>
              <a:ext cx="52889" cy="98443"/>
            </a:xfrm>
            <a:custGeom>
              <a:avLst/>
              <a:gdLst/>
              <a:ahLst/>
              <a:cxnLst/>
              <a:rect l="l" t="t" r="r" b="b"/>
              <a:pathLst>
                <a:path w="1572" h="2926" extrusionOk="0">
                  <a:moveTo>
                    <a:pt x="0" y="1"/>
                  </a:moveTo>
                  <a:lnTo>
                    <a:pt x="617" y="2368"/>
                  </a:lnTo>
                  <a:lnTo>
                    <a:pt x="1572" y="2925"/>
                  </a:lnTo>
                  <a:lnTo>
                    <a:pt x="955" y="578"/>
                  </a:lnTo>
                  <a:lnTo>
                    <a:pt x="0"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82;p21">
              <a:extLst>
                <a:ext uri="{FF2B5EF4-FFF2-40B4-BE49-F238E27FC236}">
                  <a16:creationId xmlns:a16="http://schemas.microsoft.com/office/drawing/2014/main" id="{9959C06E-79F6-602E-EEAA-86A2016EA262}"/>
                </a:ext>
              </a:extLst>
            </p:cNvPr>
            <p:cNvSpPr/>
            <p:nvPr/>
          </p:nvSpPr>
          <p:spPr>
            <a:xfrm>
              <a:off x="5654156" y="3555668"/>
              <a:ext cx="62948" cy="44881"/>
            </a:xfrm>
            <a:custGeom>
              <a:avLst/>
              <a:gdLst/>
              <a:ahLst/>
              <a:cxnLst/>
              <a:rect l="l" t="t" r="r" b="b"/>
              <a:pathLst>
                <a:path w="1871" h="1334" extrusionOk="0">
                  <a:moveTo>
                    <a:pt x="895" y="1"/>
                  </a:moveTo>
                  <a:lnTo>
                    <a:pt x="0" y="757"/>
                  </a:lnTo>
                  <a:lnTo>
                    <a:pt x="955" y="1334"/>
                  </a:lnTo>
                  <a:lnTo>
                    <a:pt x="1870" y="558"/>
                  </a:lnTo>
                  <a:lnTo>
                    <a:pt x="895"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83;p21">
              <a:extLst>
                <a:ext uri="{FF2B5EF4-FFF2-40B4-BE49-F238E27FC236}">
                  <a16:creationId xmlns:a16="http://schemas.microsoft.com/office/drawing/2014/main" id="{7157BCBE-90EC-554D-6AF1-769CEE69F026}"/>
                </a:ext>
              </a:extLst>
            </p:cNvPr>
            <p:cNvSpPr/>
            <p:nvPr/>
          </p:nvSpPr>
          <p:spPr>
            <a:xfrm>
              <a:off x="5686287" y="3574408"/>
              <a:ext cx="53562" cy="112742"/>
            </a:xfrm>
            <a:custGeom>
              <a:avLst/>
              <a:gdLst/>
              <a:ahLst/>
              <a:cxnLst/>
              <a:rect l="l" t="t" r="r" b="b"/>
              <a:pathLst>
                <a:path w="1592" h="3351" extrusionOk="0">
                  <a:moveTo>
                    <a:pt x="915" y="1"/>
                  </a:moveTo>
                  <a:lnTo>
                    <a:pt x="0" y="777"/>
                  </a:lnTo>
                  <a:lnTo>
                    <a:pt x="617" y="3144"/>
                  </a:lnTo>
                  <a:cubicBezTo>
                    <a:pt x="662" y="3280"/>
                    <a:pt x="758" y="3351"/>
                    <a:pt x="881" y="3351"/>
                  </a:cubicBezTo>
                  <a:cubicBezTo>
                    <a:pt x="974" y="3351"/>
                    <a:pt x="1082" y="3310"/>
                    <a:pt x="1194" y="3224"/>
                  </a:cubicBezTo>
                  <a:cubicBezTo>
                    <a:pt x="1432" y="2985"/>
                    <a:pt x="1591" y="2627"/>
                    <a:pt x="1532" y="2368"/>
                  </a:cubicBezTo>
                  <a:lnTo>
                    <a:pt x="915"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84;p21">
              <a:extLst>
                <a:ext uri="{FF2B5EF4-FFF2-40B4-BE49-F238E27FC236}">
                  <a16:creationId xmlns:a16="http://schemas.microsoft.com/office/drawing/2014/main" id="{0EEDA151-9BAC-5DB8-2215-4C135DD91435}"/>
                </a:ext>
              </a:extLst>
            </p:cNvPr>
            <p:cNvSpPr/>
            <p:nvPr/>
          </p:nvSpPr>
          <p:spPr>
            <a:xfrm>
              <a:off x="5654156" y="3574408"/>
              <a:ext cx="62948" cy="26142"/>
            </a:xfrm>
            <a:custGeom>
              <a:avLst/>
              <a:gdLst/>
              <a:ahLst/>
              <a:cxnLst/>
              <a:rect l="l" t="t" r="r" b="b"/>
              <a:pathLst>
                <a:path w="1871" h="777" fill="none" extrusionOk="0">
                  <a:moveTo>
                    <a:pt x="0" y="200"/>
                  </a:moveTo>
                  <a:lnTo>
                    <a:pt x="955" y="777"/>
                  </a:lnTo>
                  <a:lnTo>
                    <a:pt x="1870" y="1"/>
                  </a:lnTo>
                </a:path>
              </a:pathLst>
            </a:custGeom>
            <a:noFill/>
            <a:ln w="1500" cap="rnd" cmpd="sng">
              <a:solidFill>
                <a:srgbClr val="201A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85;p21">
              <a:extLst>
                <a:ext uri="{FF2B5EF4-FFF2-40B4-BE49-F238E27FC236}">
                  <a16:creationId xmlns:a16="http://schemas.microsoft.com/office/drawing/2014/main" id="{DBF8C103-DB26-9FCB-B6A6-CF9DBC424A10}"/>
                </a:ext>
              </a:extLst>
            </p:cNvPr>
            <p:cNvSpPr/>
            <p:nvPr/>
          </p:nvSpPr>
          <p:spPr>
            <a:xfrm>
              <a:off x="5686287" y="3600516"/>
              <a:ext cx="30145" cy="89056"/>
            </a:xfrm>
            <a:custGeom>
              <a:avLst/>
              <a:gdLst/>
              <a:ahLst/>
              <a:cxnLst/>
              <a:rect l="l" t="t" r="r" b="b"/>
              <a:pathLst>
                <a:path w="896" h="2647" fill="none" extrusionOk="0">
                  <a:moveTo>
                    <a:pt x="0" y="1"/>
                  </a:moveTo>
                  <a:lnTo>
                    <a:pt x="617" y="2368"/>
                  </a:lnTo>
                  <a:cubicBezTo>
                    <a:pt x="617" y="2368"/>
                    <a:pt x="716" y="2646"/>
                    <a:pt x="895" y="2587"/>
                  </a:cubicBezTo>
                </a:path>
              </a:pathLst>
            </a:custGeom>
            <a:noFill/>
            <a:ln w="2000" cap="rnd" cmpd="sng">
              <a:solidFill>
                <a:srgbClr val="201A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86;p21">
              <a:extLst>
                <a:ext uri="{FF2B5EF4-FFF2-40B4-BE49-F238E27FC236}">
                  <a16:creationId xmlns:a16="http://schemas.microsoft.com/office/drawing/2014/main" id="{58073455-8D5B-7F25-9295-FCEFDB7E9E62}"/>
                </a:ext>
              </a:extLst>
            </p:cNvPr>
            <p:cNvSpPr/>
            <p:nvPr/>
          </p:nvSpPr>
          <p:spPr>
            <a:xfrm>
              <a:off x="5636729" y="3468663"/>
              <a:ext cx="133231" cy="141945"/>
            </a:xfrm>
            <a:custGeom>
              <a:avLst/>
              <a:gdLst/>
              <a:ahLst/>
              <a:cxnLst/>
              <a:rect l="l" t="t" r="r" b="b"/>
              <a:pathLst>
                <a:path w="3960" h="4219" extrusionOk="0">
                  <a:moveTo>
                    <a:pt x="20" y="1144"/>
                  </a:moveTo>
                  <a:lnTo>
                    <a:pt x="20" y="1144"/>
                  </a:lnTo>
                  <a:cubicBezTo>
                    <a:pt x="12" y="1147"/>
                    <a:pt x="6" y="1150"/>
                    <a:pt x="1" y="1155"/>
                  </a:cubicBezTo>
                  <a:lnTo>
                    <a:pt x="20" y="1144"/>
                  </a:lnTo>
                  <a:close/>
                  <a:moveTo>
                    <a:pt x="2070" y="1"/>
                  </a:moveTo>
                  <a:cubicBezTo>
                    <a:pt x="2050" y="1"/>
                    <a:pt x="2010" y="1"/>
                    <a:pt x="1990" y="21"/>
                  </a:cubicBezTo>
                  <a:cubicBezTo>
                    <a:pt x="1970" y="21"/>
                    <a:pt x="1911" y="41"/>
                    <a:pt x="1891" y="61"/>
                  </a:cubicBezTo>
                  <a:lnTo>
                    <a:pt x="20" y="1144"/>
                  </a:lnTo>
                  <a:lnTo>
                    <a:pt x="20" y="1144"/>
                  </a:lnTo>
                  <a:cubicBezTo>
                    <a:pt x="46" y="1134"/>
                    <a:pt x="85" y="1130"/>
                    <a:pt x="100" y="1115"/>
                  </a:cubicBezTo>
                  <a:cubicBezTo>
                    <a:pt x="120" y="1115"/>
                    <a:pt x="160" y="1095"/>
                    <a:pt x="180" y="1095"/>
                  </a:cubicBezTo>
                  <a:lnTo>
                    <a:pt x="419" y="1095"/>
                  </a:lnTo>
                  <a:cubicBezTo>
                    <a:pt x="459" y="1095"/>
                    <a:pt x="498" y="1095"/>
                    <a:pt x="518" y="1115"/>
                  </a:cubicBezTo>
                  <a:cubicBezTo>
                    <a:pt x="558" y="1115"/>
                    <a:pt x="598" y="1135"/>
                    <a:pt x="618" y="1135"/>
                  </a:cubicBezTo>
                  <a:cubicBezTo>
                    <a:pt x="677" y="1155"/>
                    <a:pt x="697" y="1155"/>
                    <a:pt x="757" y="1194"/>
                  </a:cubicBezTo>
                  <a:cubicBezTo>
                    <a:pt x="797" y="1214"/>
                    <a:pt x="817" y="1234"/>
                    <a:pt x="876" y="1254"/>
                  </a:cubicBezTo>
                  <a:cubicBezTo>
                    <a:pt x="916" y="1294"/>
                    <a:pt x="956" y="1314"/>
                    <a:pt x="996" y="1334"/>
                  </a:cubicBezTo>
                  <a:cubicBezTo>
                    <a:pt x="1055" y="1354"/>
                    <a:pt x="1075" y="1393"/>
                    <a:pt x="1115" y="1413"/>
                  </a:cubicBezTo>
                  <a:lnTo>
                    <a:pt x="1155" y="1413"/>
                  </a:lnTo>
                  <a:cubicBezTo>
                    <a:pt x="1175" y="1433"/>
                    <a:pt x="1214" y="1453"/>
                    <a:pt x="1254" y="1513"/>
                  </a:cubicBezTo>
                  <a:lnTo>
                    <a:pt x="1354" y="1612"/>
                  </a:lnTo>
                  <a:cubicBezTo>
                    <a:pt x="1374" y="1652"/>
                    <a:pt x="1413" y="1692"/>
                    <a:pt x="1453" y="1732"/>
                  </a:cubicBezTo>
                  <a:cubicBezTo>
                    <a:pt x="1473" y="1791"/>
                    <a:pt x="1513" y="1811"/>
                    <a:pt x="1553" y="1851"/>
                  </a:cubicBezTo>
                  <a:cubicBezTo>
                    <a:pt x="1573" y="1911"/>
                    <a:pt x="1592" y="1930"/>
                    <a:pt x="1612" y="1990"/>
                  </a:cubicBezTo>
                  <a:cubicBezTo>
                    <a:pt x="1652" y="2010"/>
                    <a:pt x="1652" y="2030"/>
                    <a:pt x="1672" y="2050"/>
                  </a:cubicBezTo>
                  <a:cubicBezTo>
                    <a:pt x="1692" y="2090"/>
                    <a:pt x="1692" y="2110"/>
                    <a:pt x="1712" y="2129"/>
                  </a:cubicBezTo>
                  <a:lnTo>
                    <a:pt x="1752" y="2149"/>
                  </a:lnTo>
                  <a:cubicBezTo>
                    <a:pt x="1771" y="2209"/>
                    <a:pt x="1791" y="2229"/>
                    <a:pt x="1811" y="2289"/>
                  </a:cubicBezTo>
                  <a:lnTo>
                    <a:pt x="1811" y="2308"/>
                  </a:lnTo>
                  <a:lnTo>
                    <a:pt x="1891" y="2448"/>
                  </a:lnTo>
                  <a:cubicBezTo>
                    <a:pt x="1911" y="2507"/>
                    <a:pt x="1950" y="2547"/>
                    <a:pt x="1950" y="2607"/>
                  </a:cubicBezTo>
                  <a:cubicBezTo>
                    <a:pt x="1970" y="2647"/>
                    <a:pt x="1970" y="2706"/>
                    <a:pt x="1990" y="2746"/>
                  </a:cubicBezTo>
                  <a:cubicBezTo>
                    <a:pt x="2010" y="2806"/>
                    <a:pt x="2010" y="2846"/>
                    <a:pt x="2050" y="2905"/>
                  </a:cubicBezTo>
                  <a:lnTo>
                    <a:pt x="2050" y="2925"/>
                  </a:lnTo>
                  <a:cubicBezTo>
                    <a:pt x="2050" y="2985"/>
                    <a:pt x="2070" y="3025"/>
                    <a:pt x="2070" y="3084"/>
                  </a:cubicBezTo>
                  <a:cubicBezTo>
                    <a:pt x="2070" y="3124"/>
                    <a:pt x="2090" y="3184"/>
                    <a:pt x="2090" y="3224"/>
                  </a:cubicBezTo>
                  <a:lnTo>
                    <a:pt x="2090" y="3383"/>
                  </a:lnTo>
                  <a:lnTo>
                    <a:pt x="2090" y="3522"/>
                  </a:lnTo>
                  <a:cubicBezTo>
                    <a:pt x="2090" y="3582"/>
                    <a:pt x="2090" y="3601"/>
                    <a:pt x="2070" y="3641"/>
                  </a:cubicBezTo>
                  <a:lnTo>
                    <a:pt x="2070" y="3681"/>
                  </a:lnTo>
                  <a:cubicBezTo>
                    <a:pt x="2070" y="3701"/>
                    <a:pt x="2050" y="3741"/>
                    <a:pt x="2050" y="3781"/>
                  </a:cubicBezTo>
                  <a:lnTo>
                    <a:pt x="2050" y="3800"/>
                  </a:lnTo>
                  <a:cubicBezTo>
                    <a:pt x="2050" y="3820"/>
                    <a:pt x="2010" y="3840"/>
                    <a:pt x="2010" y="3900"/>
                  </a:cubicBezTo>
                  <a:cubicBezTo>
                    <a:pt x="1990" y="3920"/>
                    <a:pt x="1990" y="3979"/>
                    <a:pt x="1970" y="3999"/>
                  </a:cubicBezTo>
                  <a:cubicBezTo>
                    <a:pt x="1950" y="4019"/>
                    <a:pt x="1950" y="4039"/>
                    <a:pt x="1911" y="4079"/>
                  </a:cubicBezTo>
                  <a:lnTo>
                    <a:pt x="1891" y="4099"/>
                  </a:lnTo>
                  <a:lnTo>
                    <a:pt x="1851" y="4139"/>
                  </a:lnTo>
                  <a:cubicBezTo>
                    <a:pt x="1851" y="4139"/>
                    <a:pt x="1811" y="4139"/>
                    <a:pt x="1811" y="4178"/>
                  </a:cubicBezTo>
                  <a:cubicBezTo>
                    <a:pt x="1791" y="4198"/>
                    <a:pt x="1771" y="4198"/>
                    <a:pt x="1752" y="4218"/>
                  </a:cubicBezTo>
                  <a:lnTo>
                    <a:pt x="3641" y="3124"/>
                  </a:lnTo>
                  <a:cubicBezTo>
                    <a:pt x="3661" y="3104"/>
                    <a:pt x="3681" y="3104"/>
                    <a:pt x="3701" y="3084"/>
                  </a:cubicBezTo>
                  <a:cubicBezTo>
                    <a:pt x="3701" y="3084"/>
                    <a:pt x="3741" y="3084"/>
                    <a:pt x="3741" y="3044"/>
                  </a:cubicBezTo>
                  <a:lnTo>
                    <a:pt x="3781" y="3005"/>
                  </a:lnTo>
                  <a:lnTo>
                    <a:pt x="3800" y="2985"/>
                  </a:lnTo>
                  <a:cubicBezTo>
                    <a:pt x="3840" y="2945"/>
                    <a:pt x="3840" y="2925"/>
                    <a:pt x="3860" y="2905"/>
                  </a:cubicBezTo>
                  <a:cubicBezTo>
                    <a:pt x="3880" y="2885"/>
                    <a:pt x="3880" y="2846"/>
                    <a:pt x="3900" y="2826"/>
                  </a:cubicBezTo>
                  <a:cubicBezTo>
                    <a:pt x="3900" y="2806"/>
                    <a:pt x="3940" y="2786"/>
                    <a:pt x="3940" y="2786"/>
                  </a:cubicBezTo>
                  <a:lnTo>
                    <a:pt x="3940" y="2746"/>
                  </a:lnTo>
                  <a:lnTo>
                    <a:pt x="3940" y="2726"/>
                  </a:lnTo>
                  <a:lnTo>
                    <a:pt x="3940" y="2706"/>
                  </a:lnTo>
                  <a:cubicBezTo>
                    <a:pt x="3940" y="2686"/>
                    <a:pt x="3940" y="2647"/>
                    <a:pt x="3960" y="2627"/>
                  </a:cubicBezTo>
                  <a:lnTo>
                    <a:pt x="3960" y="2607"/>
                  </a:lnTo>
                  <a:lnTo>
                    <a:pt x="3960" y="2587"/>
                  </a:lnTo>
                  <a:lnTo>
                    <a:pt x="3960" y="2547"/>
                  </a:lnTo>
                  <a:lnTo>
                    <a:pt x="3960" y="2507"/>
                  </a:lnTo>
                  <a:lnTo>
                    <a:pt x="3960" y="2487"/>
                  </a:lnTo>
                  <a:lnTo>
                    <a:pt x="3960" y="2448"/>
                  </a:lnTo>
                  <a:lnTo>
                    <a:pt x="3960" y="2408"/>
                  </a:lnTo>
                  <a:lnTo>
                    <a:pt x="3960" y="2348"/>
                  </a:lnTo>
                  <a:cubicBezTo>
                    <a:pt x="3800" y="2149"/>
                    <a:pt x="3800" y="2129"/>
                    <a:pt x="3800" y="2129"/>
                  </a:cubicBezTo>
                  <a:lnTo>
                    <a:pt x="3800" y="2090"/>
                  </a:lnTo>
                  <a:lnTo>
                    <a:pt x="3800" y="2050"/>
                  </a:lnTo>
                  <a:lnTo>
                    <a:pt x="3800" y="2030"/>
                  </a:lnTo>
                  <a:lnTo>
                    <a:pt x="3800" y="1990"/>
                  </a:lnTo>
                  <a:lnTo>
                    <a:pt x="3800" y="1911"/>
                  </a:lnTo>
                  <a:lnTo>
                    <a:pt x="3800" y="1851"/>
                  </a:lnTo>
                  <a:cubicBezTo>
                    <a:pt x="3800" y="1831"/>
                    <a:pt x="3800" y="1811"/>
                    <a:pt x="3781" y="1791"/>
                  </a:cubicBezTo>
                  <a:lnTo>
                    <a:pt x="3781" y="1751"/>
                  </a:lnTo>
                  <a:lnTo>
                    <a:pt x="3781" y="1732"/>
                  </a:lnTo>
                  <a:lnTo>
                    <a:pt x="3781" y="1712"/>
                  </a:lnTo>
                  <a:cubicBezTo>
                    <a:pt x="3781" y="1692"/>
                    <a:pt x="3781" y="1652"/>
                    <a:pt x="3761" y="1632"/>
                  </a:cubicBezTo>
                  <a:cubicBezTo>
                    <a:pt x="3761" y="1612"/>
                    <a:pt x="3761" y="1612"/>
                    <a:pt x="3741" y="1592"/>
                  </a:cubicBezTo>
                  <a:cubicBezTo>
                    <a:pt x="3741" y="1553"/>
                    <a:pt x="3701" y="1533"/>
                    <a:pt x="3701" y="1513"/>
                  </a:cubicBezTo>
                  <a:cubicBezTo>
                    <a:pt x="3701" y="1493"/>
                    <a:pt x="3681" y="1453"/>
                    <a:pt x="3681" y="1433"/>
                  </a:cubicBezTo>
                  <a:cubicBezTo>
                    <a:pt x="3681" y="1413"/>
                    <a:pt x="3681" y="1413"/>
                    <a:pt x="3661" y="1393"/>
                  </a:cubicBezTo>
                  <a:cubicBezTo>
                    <a:pt x="3661" y="1354"/>
                    <a:pt x="3641" y="1334"/>
                    <a:pt x="3641" y="1334"/>
                  </a:cubicBezTo>
                  <a:cubicBezTo>
                    <a:pt x="3641" y="1314"/>
                    <a:pt x="3641" y="1314"/>
                    <a:pt x="3602" y="1294"/>
                  </a:cubicBezTo>
                  <a:cubicBezTo>
                    <a:pt x="3602" y="1254"/>
                    <a:pt x="3582" y="1234"/>
                    <a:pt x="3582" y="1234"/>
                  </a:cubicBezTo>
                  <a:cubicBezTo>
                    <a:pt x="3582" y="1214"/>
                    <a:pt x="3562" y="1194"/>
                    <a:pt x="3562" y="1155"/>
                  </a:cubicBezTo>
                  <a:lnTo>
                    <a:pt x="3562" y="1135"/>
                  </a:lnTo>
                  <a:cubicBezTo>
                    <a:pt x="3562" y="1115"/>
                    <a:pt x="3542" y="1115"/>
                    <a:pt x="3542" y="1095"/>
                  </a:cubicBezTo>
                  <a:cubicBezTo>
                    <a:pt x="3542" y="1055"/>
                    <a:pt x="3502" y="1035"/>
                    <a:pt x="3502" y="1015"/>
                  </a:cubicBezTo>
                  <a:cubicBezTo>
                    <a:pt x="3502" y="1015"/>
                    <a:pt x="3502" y="996"/>
                    <a:pt x="3482" y="996"/>
                  </a:cubicBezTo>
                  <a:lnTo>
                    <a:pt x="3482" y="956"/>
                  </a:lnTo>
                  <a:cubicBezTo>
                    <a:pt x="3482" y="936"/>
                    <a:pt x="3462" y="936"/>
                    <a:pt x="3462" y="916"/>
                  </a:cubicBezTo>
                  <a:cubicBezTo>
                    <a:pt x="3442" y="896"/>
                    <a:pt x="3442" y="856"/>
                    <a:pt x="3403" y="836"/>
                  </a:cubicBezTo>
                  <a:lnTo>
                    <a:pt x="3403" y="816"/>
                  </a:lnTo>
                  <a:cubicBezTo>
                    <a:pt x="3383" y="797"/>
                    <a:pt x="3363" y="737"/>
                    <a:pt x="3343" y="717"/>
                  </a:cubicBezTo>
                  <a:cubicBezTo>
                    <a:pt x="3303" y="697"/>
                    <a:pt x="3303" y="657"/>
                    <a:pt x="3283" y="637"/>
                  </a:cubicBezTo>
                  <a:cubicBezTo>
                    <a:pt x="3263" y="618"/>
                    <a:pt x="3263" y="598"/>
                    <a:pt x="3243" y="598"/>
                  </a:cubicBezTo>
                  <a:cubicBezTo>
                    <a:pt x="3204" y="558"/>
                    <a:pt x="3204" y="538"/>
                    <a:pt x="3184" y="538"/>
                  </a:cubicBezTo>
                  <a:lnTo>
                    <a:pt x="3144" y="498"/>
                  </a:lnTo>
                  <a:lnTo>
                    <a:pt x="3104" y="458"/>
                  </a:lnTo>
                  <a:lnTo>
                    <a:pt x="3064" y="419"/>
                  </a:lnTo>
                  <a:lnTo>
                    <a:pt x="3045" y="399"/>
                  </a:lnTo>
                  <a:lnTo>
                    <a:pt x="3005" y="359"/>
                  </a:lnTo>
                  <a:lnTo>
                    <a:pt x="2965" y="319"/>
                  </a:lnTo>
                  <a:lnTo>
                    <a:pt x="2945" y="299"/>
                  </a:lnTo>
                  <a:lnTo>
                    <a:pt x="2905" y="259"/>
                  </a:lnTo>
                  <a:lnTo>
                    <a:pt x="2866" y="220"/>
                  </a:lnTo>
                  <a:cubicBezTo>
                    <a:pt x="2846" y="220"/>
                    <a:pt x="2846" y="200"/>
                    <a:pt x="2806" y="200"/>
                  </a:cubicBezTo>
                  <a:cubicBezTo>
                    <a:pt x="2786" y="200"/>
                    <a:pt x="2786" y="160"/>
                    <a:pt x="2766" y="160"/>
                  </a:cubicBezTo>
                  <a:cubicBezTo>
                    <a:pt x="2746" y="160"/>
                    <a:pt x="2746" y="140"/>
                    <a:pt x="2706" y="140"/>
                  </a:cubicBezTo>
                  <a:cubicBezTo>
                    <a:pt x="2686" y="140"/>
                    <a:pt x="2686" y="120"/>
                    <a:pt x="2667" y="120"/>
                  </a:cubicBezTo>
                  <a:cubicBezTo>
                    <a:pt x="2647" y="120"/>
                    <a:pt x="2647" y="100"/>
                    <a:pt x="2607" y="100"/>
                  </a:cubicBezTo>
                  <a:cubicBezTo>
                    <a:pt x="2607" y="100"/>
                    <a:pt x="2587" y="100"/>
                    <a:pt x="2587" y="61"/>
                  </a:cubicBezTo>
                  <a:cubicBezTo>
                    <a:pt x="2567" y="61"/>
                    <a:pt x="2567" y="41"/>
                    <a:pt x="2547" y="41"/>
                  </a:cubicBezTo>
                  <a:cubicBezTo>
                    <a:pt x="2507" y="41"/>
                    <a:pt x="2507" y="21"/>
                    <a:pt x="2488" y="21"/>
                  </a:cubicBezTo>
                  <a:lnTo>
                    <a:pt x="2468" y="21"/>
                  </a:lnTo>
                  <a:cubicBezTo>
                    <a:pt x="2448" y="21"/>
                    <a:pt x="2448" y="21"/>
                    <a:pt x="2408"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887;p21">
              <a:extLst>
                <a:ext uri="{FF2B5EF4-FFF2-40B4-BE49-F238E27FC236}">
                  <a16:creationId xmlns:a16="http://schemas.microsoft.com/office/drawing/2014/main" id="{E3894DFB-2746-E540-4E1C-51582C445D63}"/>
                </a:ext>
              </a:extLst>
            </p:cNvPr>
            <p:cNvSpPr/>
            <p:nvPr/>
          </p:nvSpPr>
          <p:spPr>
            <a:xfrm>
              <a:off x="5616878" y="3500928"/>
              <a:ext cx="84144" cy="108738"/>
            </a:xfrm>
            <a:custGeom>
              <a:avLst/>
              <a:gdLst/>
              <a:ahLst/>
              <a:cxnLst/>
              <a:rect l="l" t="t" r="r" b="b"/>
              <a:pathLst>
                <a:path w="2501" h="3232" extrusionOk="0">
                  <a:moveTo>
                    <a:pt x="691" y="1"/>
                  </a:moveTo>
                  <a:cubicBezTo>
                    <a:pt x="281" y="1"/>
                    <a:pt x="0" y="319"/>
                    <a:pt x="14" y="892"/>
                  </a:cubicBezTo>
                  <a:cubicBezTo>
                    <a:pt x="14" y="1688"/>
                    <a:pt x="571" y="2662"/>
                    <a:pt x="1267" y="3060"/>
                  </a:cubicBezTo>
                  <a:cubicBezTo>
                    <a:pt x="1459" y="3176"/>
                    <a:pt x="1644" y="3231"/>
                    <a:pt x="1810" y="3231"/>
                  </a:cubicBezTo>
                  <a:cubicBezTo>
                    <a:pt x="2211" y="3231"/>
                    <a:pt x="2501" y="2907"/>
                    <a:pt x="2501" y="2344"/>
                  </a:cubicBezTo>
                  <a:cubicBezTo>
                    <a:pt x="2501" y="1548"/>
                    <a:pt x="1964" y="574"/>
                    <a:pt x="1267" y="176"/>
                  </a:cubicBezTo>
                  <a:cubicBezTo>
                    <a:pt x="1061" y="58"/>
                    <a:pt x="864" y="1"/>
                    <a:pt x="691"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888;p21">
              <a:extLst>
                <a:ext uri="{FF2B5EF4-FFF2-40B4-BE49-F238E27FC236}">
                  <a16:creationId xmlns:a16="http://schemas.microsoft.com/office/drawing/2014/main" id="{072934FE-A51E-E463-4296-69BFBA6EE580}"/>
                </a:ext>
              </a:extLst>
            </p:cNvPr>
            <p:cNvSpPr/>
            <p:nvPr/>
          </p:nvSpPr>
          <p:spPr>
            <a:xfrm>
              <a:off x="5626702" y="3498809"/>
              <a:ext cx="74320" cy="107090"/>
            </a:xfrm>
            <a:custGeom>
              <a:avLst/>
              <a:gdLst/>
              <a:ahLst/>
              <a:cxnLst/>
              <a:rect l="l" t="t" r="r" b="b"/>
              <a:pathLst>
                <a:path w="2209" h="3183" fill="none" extrusionOk="0">
                  <a:moveTo>
                    <a:pt x="1" y="199"/>
                  </a:moveTo>
                  <a:cubicBezTo>
                    <a:pt x="219" y="0"/>
                    <a:pt x="577" y="0"/>
                    <a:pt x="975" y="219"/>
                  </a:cubicBezTo>
                  <a:cubicBezTo>
                    <a:pt x="1672" y="617"/>
                    <a:pt x="2209" y="1591"/>
                    <a:pt x="2209" y="2387"/>
                  </a:cubicBezTo>
                  <a:cubicBezTo>
                    <a:pt x="2209" y="2785"/>
                    <a:pt x="2069" y="3044"/>
                    <a:pt x="1831" y="3183"/>
                  </a:cubicBezTo>
                </a:path>
              </a:pathLst>
            </a:custGeom>
            <a:noFill/>
            <a:ln w="2000" cap="rnd" cmpd="sng">
              <a:solidFill>
                <a:srgbClr val="201A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889;p21">
              <a:extLst>
                <a:ext uri="{FF2B5EF4-FFF2-40B4-BE49-F238E27FC236}">
                  <a16:creationId xmlns:a16="http://schemas.microsoft.com/office/drawing/2014/main" id="{E8476D9A-7C1D-95C8-3879-79D5735E2A76}"/>
                </a:ext>
              </a:extLst>
            </p:cNvPr>
            <p:cNvSpPr/>
            <p:nvPr/>
          </p:nvSpPr>
          <p:spPr>
            <a:xfrm>
              <a:off x="5622699" y="3522225"/>
              <a:ext cx="56926" cy="75666"/>
            </a:xfrm>
            <a:custGeom>
              <a:avLst/>
              <a:gdLst/>
              <a:ahLst/>
              <a:cxnLst/>
              <a:rect l="l" t="t" r="r" b="b"/>
              <a:pathLst>
                <a:path w="1692" h="2249" extrusionOk="0">
                  <a:moveTo>
                    <a:pt x="27" y="143"/>
                  </a:moveTo>
                  <a:cubicBezTo>
                    <a:pt x="17" y="146"/>
                    <a:pt x="9" y="151"/>
                    <a:pt x="0" y="159"/>
                  </a:cubicBezTo>
                  <a:lnTo>
                    <a:pt x="27" y="143"/>
                  </a:lnTo>
                  <a:close/>
                  <a:moveTo>
                    <a:pt x="319" y="0"/>
                  </a:moveTo>
                  <a:cubicBezTo>
                    <a:pt x="299" y="0"/>
                    <a:pt x="299" y="0"/>
                    <a:pt x="279" y="20"/>
                  </a:cubicBezTo>
                  <a:cubicBezTo>
                    <a:pt x="239" y="20"/>
                    <a:pt x="219" y="40"/>
                    <a:pt x="199" y="40"/>
                  </a:cubicBezTo>
                  <a:lnTo>
                    <a:pt x="27" y="143"/>
                  </a:lnTo>
                  <a:lnTo>
                    <a:pt x="27" y="143"/>
                  </a:lnTo>
                  <a:cubicBezTo>
                    <a:pt x="41" y="140"/>
                    <a:pt x="57" y="140"/>
                    <a:pt x="80" y="140"/>
                  </a:cubicBezTo>
                  <a:cubicBezTo>
                    <a:pt x="100" y="140"/>
                    <a:pt x="100" y="140"/>
                    <a:pt x="120" y="120"/>
                  </a:cubicBezTo>
                  <a:lnTo>
                    <a:pt x="378" y="120"/>
                  </a:lnTo>
                  <a:cubicBezTo>
                    <a:pt x="398" y="120"/>
                    <a:pt x="418" y="140"/>
                    <a:pt x="438" y="140"/>
                  </a:cubicBezTo>
                  <a:cubicBezTo>
                    <a:pt x="478" y="140"/>
                    <a:pt x="498" y="159"/>
                    <a:pt x="537" y="159"/>
                  </a:cubicBezTo>
                  <a:cubicBezTo>
                    <a:pt x="577" y="199"/>
                    <a:pt x="597" y="199"/>
                    <a:pt x="637" y="219"/>
                  </a:cubicBezTo>
                  <a:cubicBezTo>
                    <a:pt x="677" y="239"/>
                    <a:pt x="696" y="259"/>
                    <a:pt x="736" y="259"/>
                  </a:cubicBezTo>
                  <a:lnTo>
                    <a:pt x="816" y="338"/>
                  </a:lnTo>
                  <a:lnTo>
                    <a:pt x="895" y="418"/>
                  </a:lnTo>
                  <a:lnTo>
                    <a:pt x="975" y="498"/>
                  </a:lnTo>
                  <a:cubicBezTo>
                    <a:pt x="995" y="518"/>
                    <a:pt x="1015" y="537"/>
                    <a:pt x="1035" y="597"/>
                  </a:cubicBezTo>
                  <a:cubicBezTo>
                    <a:pt x="1074" y="617"/>
                    <a:pt x="1094" y="657"/>
                    <a:pt x="1114" y="697"/>
                  </a:cubicBezTo>
                  <a:cubicBezTo>
                    <a:pt x="1134" y="716"/>
                    <a:pt x="1174" y="736"/>
                    <a:pt x="1194" y="796"/>
                  </a:cubicBezTo>
                  <a:cubicBezTo>
                    <a:pt x="1214" y="816"/>
                    <a:pt x="1214" y="836"/>
                    <a:pt x="1234" y="836"/>
                  </a:cubicBezTo>
                  <a:cubicBezTo>
                    <a:pt x="1234" y="856"/>
                    <a:pt x="1273" y="856"/>
                    <a:pt x="1273" y="895"/>
                  </a:cubicBezTo>
                  <a:cubicBezTo>
                    <a:pt x="1273" y="895"/>
                    <a:pt x="1273" y="915"/>
                    <a:pt x="1293" y="915"/>
                  </a:cubicBezTo>
                  <a:cubicBezTo>
                    <a:pt x="1313" y="935"/>
                    <a:pt x="1313" y="955"/>
                    <a:pt x="1333" y="995"/>
                  </a:cubicBezTo>
                  <a:cubicBezTo>
                    <a:pt x="1373" y="1015"/>
                    <a:pt x="1373" y="1055"/>
                    <a:pt x="1393" y="1094"/>
                  </a:cubicBezTo>
                  <a:cubicBezTo>
                    <a:pt x="1413" y="1114"/>
                    <a:pt x="1413" y="1154"/>
                    <a:pt x="1433" y="1194"/>
                  </a:cubicBezTo>
                  <a:cubicBezTo>
                    <a:pt x="1472" y="1214"/>
                    <a:pt x="1472" y="1254"/>
                    <a:pt x="1472" y="1293"/>
                  </a:cubicBezTo>
                  <a:cubicBezTo>
                    <a:pt x="1472" y="1313"/>
                    <a:pt x="1492" y="1353"/>
                    <a:pt x="1492" y="1393"/>
                  </a:cubicBezTo>
                  <a:cubicBezTo>
                    <a:pt x="1492" y="1413"/>
                    <a:pt x="1512" y="1452"/>
                    <a:pt x="1512" y="1492"/>
                  </a:cubicBezTo>
                  <a:cubicBezTo>
                    <a:pt x="1512" y="1512"/>
                    <a:pt x="1512" y="1552"/>
                    <a:pt x="1532" y="1592"/>
                  </a:cubicBezTo>
                  <a:lnTo>
                    <a:pt x="1532" y="1691"/>
                  </a:lnTo>
                  <a:lnTo>
                    <a:pt x="1532" y="1791"/>
                  </a:lnTo>
                  <a:cubicBezTo>
                    <a:pt x="1532" y="1811"/>
                    <a:pt x="1532" y="1830"/>
                    <a:pt x="1512" y="1850"/>
                  </a:cubicBezTo>
                  <a:cubicBezTo>
                    <a:pt x="1512" y="1890"/>
                    <a:pt x="1512" y="1910"/>
                    <a:pt x="1492" y="1930"/>
                  </a:cubicBezTo>
                  <a:lnTo>
                    <a:pt x="1492" y="1950"/>
                  </a:lnTo>
                  <a:cubicBezTo>
                    <a:pt x="1492" y="1990"/>
                    <a:pt x="1472" y="2009"/>
                    <a:pt x="1472" y="2029"/>
                  </a:cubicBezTo>
                  <a:cubicBezTo>
                    <a:pt x="1472" y="2049"/>
                    <a:pt x="1433" y="2089"/>
                    <a:pt x="1433" y="2109"/>
                  </a:cubicBezTo>
                  <a:cubicBezTo>
                    <a:pt x="1433" y="2129"/>
                    <a:pt x="1413" y="2129"/>
                    <a:pt x="1413" y="2149"/>
                  </a:cubicBezTo>
                  <a:lnTo>
                    <a:pt x="1393" y="2189"/>
                  </a:lnTo>
                  <a:lnTo>
                    <a:pt x="1492" y="2129"/>
                  </a:lnTo>
                  <a:cubicBezTo>
                    <a:pt x="1512" y="2129"/>
                    <a:pt x="1512" y="2109"/>
                    <a:pt x="1532" y="2109"/>
                  </a:cubicBezTo>
                  <a:lnTo>
                    <a:pt x="1572" y="2089"/>
                  </a:lnTo>
                  <a:lnTo>
                    <a:pt x="1592" y="2049"/>
                  </a:lnTo>
                  <a:lnTo>
                    <a:pt x="1612" y="2029"/>
                  </a:lnTo>
                  <a:cubicBezTo>
                    <a:pt x="1631" y="2009"/>
                    <a:pt x="1631" y="2009"/>
                    <a:pt x="1631" y="1990"/>
                  </a:cubicBezTo>
                  <a:cubicBezTo>
                    <a:pt x="1671" y="1950"/>
                    <a:pt x="1671" y="1930"/>
                    <a:pt x="1671" y="1910"/>
                  </a:cubicBezTo>
                  <a:cubicBezTo>
                    <a:pt x="1671" y="1890"/>
                    <a:pt x="1691" y="1890"/>
                    <a:pt x="1691" y="1850"/>
                  </a:cubicBezTo>
                  <a:lnTo>
                    <a:pt x="1691" y="1830"/>
                  </a:lnTo>
                  <a:lnTo>
                    <a:pt x="1691" y="1811"/>
                  </a:lnTo>
                  <a:lnTo>
                    <a:pt x="1691" y="1751"/>
                  </a:lnTo>
                  <a:lnTo>
                    <a:pt x="1691" y="1731"/>
                  </a:lnTo>
                  <a:lnTo>
                    <a:pt x="1691" y="1711"/>
                  </a:lnTo>
                  <a:lnTo>
                    <a:pt x="1691" y="1651"/>
                  </a:lnTo>
                  <a:lnTo>
                    <a:pt x="1691" y="1632"/>
                  </a:lnTo>
                  <a:lnTo>
                    <a:pt x="1691" y="1592"/>
                  </a:lnTo>
                  <a:lnTo>
                    <a:pt x="1691" y="1532"/>
                  </a:lnTo>
                  <a:lnTo>
                    <a:pt x="1691" y="1492"/>
                  </a:lnTo>
                  <a:lnTo>
                    <a:pt x="1691" y="1452"/>
                  </a:lnTo>
                  <a:lnTo>
                    <a:pt x="1691" y="1433"/>
                  </a:lnTo>
                  <a:lnTo>
                    <a:pt x="1691" y="1393"/>
                  </a:lnTo>
                  <a:lnTo>
                    <a:pt x="1691" y="1333"/>
                  </a:lnTo>
                  <a:lnTo>
                    <a:pt x="1691" y="1293"/>
                  </a:lnTo>
                  <a:lnTo>
                    <a:pt x="1691" y="1234"/>
                  </a:lnTo>
                  <a:lnTo>
                    <a:pt x="1691" y="1214"/>
                  </a:lnTo>
                  <a:lnTo>
                    <a:pt x="1691" y="1194"/>
                  </a:lnTo>
                  <a:cubicBezTo>
                    <a:pt x="1691" y="1154"/>
                    <a:pt x="1691" y="1154"/>
                    <a:pt x="1671" y="1134"/>
                  </a:cubicBezTo>
                  <a:lnTo>
                    <a:pt x="1671" y="1114"/>
                  </a:lnTo>
                  <a:cubicBezTo>
                    <a:pt x="1671" y="1094"/>
                    <a:pt x="1671" y="1094"/>
                    <a:pt x="1631" y="1055"/>
                  </a:cubicBezTo>
                  <a:cubicBezTo>
                    <a:pt x="1631" y="1035"/>
                    <a:pt x="1631" y="1035"/>
                    <a:pt x="1612" y="1015"/>
                  </a:cubicBezTo>
                  <a:lnTo>
                    <a:pt x="1612" y="995"/>
                  </a:lnTo>
                  <a:cubicBezTo>
                    <a:pt x="1612" y="955"/>
                    <a:pt x="1612" y="955"/>
                    <a:pt x="1592" y="935"/>
                  </a:cubicBezTo>
                  <a:cubicBezTo>
                    <a:pt x="1592" y="935"/>
                    <a:pt x="1592" y="915"/>
                    <a:pt x="1572" y="915"/>
                  </a:cubicBezTo>
                  <a:cubicBezTo>
                    <a:pt x="1572" y="895"/>
                    <a:pt x="1532" y="895"/>
                    <a:pt x="1532" y="856"/>
                  </a:cubicBezTo>
                  <a:cubicBezTo>
                    <a:pt x="1532" y="836"/>
                    <a:pt x="1512" y="836"/>
                    <a:pt x="1512" y="816"/>
                  </a:cubicBezTo>
                  <a:lnTo>
                    <a:pt x="1492" y="796"/>
                  </a:lnTo>
                  <a:cubicBezTo>
                    <a:pt x="1492" y="756"/>
                    <a:pt x="1472" y="756"/>
                    <a:pt x="1472" y="736"/>
                  </a:cubicBezTo>
                  <a:cubicBezTo>
                    <a:pt x="1472" y="736"/>
                    <a:pt x="1472" y="716"/>
                    <a:pt x="1433" y="716"/>
                  </a:cubicBezTo>
                  <a:cubicBezTo>
                    <a:pt x="1433" y="697"/>
                    <a:pt x="1413" y="697"/>
                    <a:pt x="1413" y="657"/>
                  </a:cubicBezTo>
                  <a:cubicBezTo>
                    <a:pt x="1393" y="637"/>
                    <a:pt x="1393" y="617"/>
                    <a:pt x="1373" y="617"/>
                  </a:cubicBezTo>
                  <a:cubicBezTo>
                    <a:pt x="1333" y="597"/>
                    <a:pt x="1313" y="557"/>
                    <a:pt x="1313" y="537"/>
                  </a:cubicBezTo>
                  <a:lnTo>
                    <a:pt x="1273" y="498"/>
                  </a:lnTo>
                  <a:cubicBezTo>
                    <a:pt x="1273" y="458"/>
                    <a:pt x="1234" y="458"/>
                    <a:pt x="1234" y="438"/>
                  </a:cubicBezTo>
                  <a:cubicBezTo>
                    <a:pt x="1234" y="418"/>
                    <a:pt x="1214" y="418"/>
                    <a:pt x="1214" y="398"/>
                  </a:cubicBezTo>
                  <a:cubicBezTo>
                    <a:pt x="1214" y="358"/>
                    <a:pt x="1194" y="358"/>
                    <a:pt x="1194" y="338"/>
                  </a:cubicBezTo>
                  <a:lnTo>
                    <a:pt x="1174" y="319"/>
                  </a:lnTo>
                  <a:lnTo>
                    <a:pt x="1114" y="259"/>
                  </a:lnTo>
                  <a:cubicBezTo>
                    <a:pt x="1114" y="259"/>
                    <a:pt x="1094" y="259"/>
                    <a:pt x="1094" y="239"/>
                  </a:cubicBezTo>
                  <a:cubicBezTo>
                    <a:pt x="1074" y="239"/>
                    <a:pt x="1074" y="219"/>
                    <a:pt x="1035" y="219"/>
                  </a:cubicBezTo>
                  <a:lnTo>
                    <a:pt x="1015" y="199"/>
                  </a:lnTo>
                  <a:lnTo>
                    <a:pt x="995" y="199"/>
                  </a:lnTo>
                  <a:cubicBezTo>
                    <a:pt x="975" y="199"/>
                    <a:pt x="975" y="159"/>
                    <a:pt x="935" y="159"/>
                  </a:cubicBezTo>
                  <a:lnTo>
                    <a:pt x="915" y="140"/>
                  </a:lnTo>
                  <a:cubicBezTo>
                    <a:pt x="895" y="140"/>
                    <a:pt x="895" y="120"/>
                    <a:pt x="876" y="120"/>
                  </a:cubicBezTo>
                  <a:cubicBezTo>
                    <a:pt x="836" y="120"/>
                    <a:pt x="836" y="100"/>
                    <a:pt x="816" y="100"/>
                  </a:cubicBezTo>
                  <a:cubicBezTo>
                    <a:pt x="816" y="100"/>
                    <a:pt x="796" y="100"/>
                    <a:pt x="796" y="60"/>
                  </a:cubicBezTo>
                  <a:cubicBezTo>
                    <a:pt x="776" y="60"/>
                    <a:pt x="776" y="40"/>
                    <a:pt x="736" y="40"/>
                  </a:cubicBezTo>
                  <a:lnTo>
                    <a:pt x="716" y="40"/>
                  </a:lnTo>
                  <a:cubicBezTo>
                    <a:pt x="716" y="40"/>
                    <a:pt x="696" y="40"/>
                    <a:pt x="696" y="20"/>
                  </a:cubicBezTo>
                  <a:cubicBezTo>
                    <a:pt x="677" y="20"/>
                    <a:pt x="677" y="20"/>
                    <a:pt x="677" y="0"/>
                  </a:cubicBezTo>
                  <a:close/>
                  <a:moveTo>
                    <a:pt x="1393" y="2189"/>
                  </a:moveTo>
                  <a:lnTo>
                    <a:pt x="1293" y="2248"/>
                  </a:lnTo>
                  <a:cubicBezTo>
                    <a:pt x="1313" y="2248"/>
                    <a:pt x="1313" y="2248"/>
                    <a:pt x="1333" y="2228"/>
                  </a:cubicBezTo>
                  <a:lnTo>
                    <a:pt x="1373" y="2208"/>
                  </a:lnTo>
                  <a:lnTo>
                    <a:pt x="1393" y="2189"/>
                  </a:lnTo>
                  <a:lnTo>
                    <a:pt x="1393" y="2189"/>
                  </a:ln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890;p21">
              <a:extLst>
                <a:ext uri="{FF2B5EF4-FFF2-40B4-BE49-F238E27FC236}">
                  <a16:creationId xmlns:a16="http://schemas.microsoft.com/office/drawing/2014/main" id="{6B6448ED-B69D-ED94-0FC6-87A756BD6726}"/>
                </a:ext>
              </a:extLst>
            </p:cNvPr>
            <p:cNvSpPr/>
            <p:nvPr/>
          </p:nvSpPr>
          <p:spPr>
            <a:xfrm>
              <a:off x="5609981" y="3521754"/>
              <a:ext cx="61603" cy="79905"/>
            </a:xfrm>
            <a:custGeom>
              <a:avLst/>
              <a:gdLst/>
              <a:ahLst/>
              <a:cxnLst/>
              <a:rect l="l" t="t" r="r" b="b"/>
              <a:pathLst>
                <a:path w="1831" h="2375" extrusionOk="0">
                  <a:moveTo>
                    <a:pt x="498" y="1"/>
                  </a:moveTo>
                  <a:cubicBezTo>
                    <a:pt x="205" y="1"/>
                    <a:pt x="0" y="234"/>
                    <a:pt x="0" y="651"/>
                  </a:cubicBezTo>
                  <a:cubicBezTo>
                    <a:pt x="0" y="1248"/>
                    <a:pt x="418" y="1944"/>
                    <a:pt x="915" y="2242"/>
                  </a:cubicBezTo>
                  <a:cubicBezTo>
                    <a:pt x="1065" y="2332"/>
                    <a:pt x="1207" y="2375"/>
                    <a:pt x="1333" y="2375"/>
                  </a:cubicBezTo>
                  <a:cubicBezTo>
                    <a:pt x="1626" y="2375"/>
                    <a:pt x="1830" y="2142"/>
                    <a:pt x="1830" y="1725"/>
                  </a:cubicBezTo>
                  <a:cubicBezTo>
                    <a:pt x="1830" y="1128"/>
                    <a:pt x="1413" y="432"/>
                    <a:pt x="915" y="134"/>
                  </a:cubicBezTo>
                  <a:cubicBezTo>
                    <a:pt x="766" y="44"/>
                    <a:pt x="624" y="1"/>
                    <a:pt x="498" y="1"/>
                  </a:cubicBezTo>
                  <a:close/>
                </a:path>
              </a:pathLst>
            </a:custGeom>
            <a:solidFill>
              <a:srgbClr val="EE7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891;p21">
              <a:extLst>
                <a:ext uri="{FF2B5EF4-FFF2-40B4-BE49-F238E27FC236}">
                  <a16:creationId xmlns:a16="http://schemas.microsoft.com/office/drawing/2014/main" id="{03D1D724-1566-333D-5A5D-A0F6676A50CA}"/>
                </a:ext>
              </a:extLst>
            </p:cNvPr>
            <p:cNvSpPr/>
            <p:nvPr/>
          </p:nvSpPr>
          <p:spPr>
            <a:xfrm>
              <a:off x="5614658" y="3520206"/>
              <a:ext cx="56926" cy="81015"/>
            </a:xfrm>
            <a:custGeom>
              <a:avLst/>
              <a:gdLst/>
              <a:ahLst/>
              <a:cxnLst/>
              <a:rect l="l" t="t" r="r" b="b"/>
              <a:pathLst>
                <a:path w="1692" h="2408" fill="none" extrusionOk="0">
                  <a:moveTo>
                    <a:pt x="1" y="219"/>
                  </a:moveTo>
                  <a:cubicBezTo>
                    <a:pt x="180" y="21"/>
                    <a:pt x="458" y="1"/>
                    <a:pt x="776" y="180"/>
                  </a:cubicBezTo>
                  <a:cubicBezTo>
                    <a:pt x="1274" y="478"/>
                    <a:pt x="1691" y="1174"/>
                    <a:pt x="1691" y="1771"/>
                  </a:cubicBezTo>
                  <a:cubicBezTo>
                    <a:pt x="1691" y="2169"/>
                    <a:pt x="1492" y="2388"/>
                    <a:pt x="1234" y="2408"/>
                  </a:cubicBezTo>
                </a:path>
              </a:pathLst>
            </a:custGeom>
            <a:noFill/>
            <a:ln w="2000" cap="rnd" cmpd="sng">
              <a:solidFill>
                <a:srgbClr val="201A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892;p21">
              <a:extLst>
                <a:ext uri="{FF2B5EF4-FFF2-40B4-BE49-F238E27FC236}">
                  <a16:creationId xmlns:a16="http://schemas.microsoft.com/office/drawing/2014/main" id="{838CE154-25E4-69F1-09B3-008DDC8E27AC}"/>
                </a:ext>
              </a:extLst>
            </p:cNvPr>
            <p:cNvSpPr/>
            <p:nvPr/>
          </p:nvSpPr>
          <p:spPr>
            <a:xfrm>
              <a:off x="5620007" y="3562767"/>
              <a:ext cx="34855" cy="25637"/>
            </a:xfrm>
            <a:custGeom>
              <a:avLst/>
              <a:gdLst/>
              <a:ahLst/>
              <a:cxnLst/>
              <a:rect l="l" t="t" r="r" b="b"/>
              <a:pathLst>
                <a:path w="1036" h="762" extrusionOk="0">
                  <a:moveTo>
                    <a:pt x="58" y="1"/>
                  </a:moveTo>
                  <a:cubicBezTo>
                    <a:pt x="33" y="1"/>
                    <a:pt x="1" y="19"/>
                    <a:pt x="1" y="49"/>
                  </a:cubicBezTo>
                  <a:lnTo>
                    <a:pt x="1" y="88"/>
                  </a:lnTo>
                  <a:cubicBezTo>
                    <a:pt x="1" y="128"/>
                    <a:pt x="21" y="208"/>
                    <a:pt x="80" y="228"/>
                  </a:cubicBezTo>
                  <a:lnTo>
                    <a:pt x="975" y="745"/>
                  </a:lnTo>
                  <a:cubicBezTo>
                    <a:pt x="981" y="756"/>
                    <a:pt x="989" y="761"/>
                    <a:pt x="997" y="761"/>
                  </a:cubicBezTo>
                  <a:cubicBezTo>
                    <a:pt x="1015" y="761"/>
                    <a:pt x="1035" y="733"/>
                    <a:pt x="1035" y="705"/>
                  </a:cubicBezTo>
                  <a:lnTo>
                    <a:pt x="1035" y="685"/>
                  </a:lnTo>
                  <a:cubicBezTo>
                    <a:pt x="1035" y="625"/>
                    <a:pt x="1015" y="546"/>
                    <a:pt x="975" y="526"/>
                  </a:cubicBezTo>
                  <a:lnTo>
                    <a:pt x="80" y="9"/>
                  </a:lnTo>
                  <a:cubicBezTo>
                    <a:pt x="75" y="3"/>
                    <a:pt x="67" y="1"/>
                    <a:pt x="58" y="1"/>
                  </a:cubicBezTo>
                  <a:close/>
                </a:path>
              </a:pathLst>
            </a:custGeom>
            <a:solidFill>
              <a:srgbClr val="20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893;p21">
              <a:extLst>
                <a:ext uri="{FF2B5EF4-FFF2-40B4-BE49-F238E27FC236}">
                  <a16:creationId xmlns:a16="http://schemas.microsoft.com/office/drawing/2014/main" id="{4493C074-3815-0B13-922F-5187CBBEE4F1}"/>
                </a:ext>
              </a:extLst>
            </p:cNvPr>
            <p:cNvSpPr/>
            <p:nvPr/>
          </p:nvSpPr>
          <p:spPr>
            <a:xfrm>
              <a:off x="5620007" y="3536019"/>
              <a:ext cx="34855" cy="25603"/>
            </a:xfrm>
            <a:custGeom>
              <a:avLst/>
              <a:gdLst/>
              <a:ahLst/>
              <a:cxnLst/>
              <a:rect l="l" t="t" r="r" b="b"/>
              <a:pathLst>
                <a:path w="1036" h="761" extrusionOk="0">
                  <a:moveTo>
                    <a:pt x="58" y="0"/>
                  </a:moveTo>
                  <a:cubicBezTo>
                    <a:pt x="33" y="0"/>
                    <a:pt x="1" y="19"/>
                    <a:pt x="1" y="48"/>
                  </a:cubicBezTo>
                  <a:lnTo>
                    <a:pt x="1" y="88"/>
                  </a:lnTo>
                  <a:cubicBezTo>
                    <a:pt x="1" y="127"/>
                    <a:pt x="21" y="207"/>
                    <a:pt x="80" y="227"/>
                  </a:cubicBezTo>
                  <a:lnTo>
                    <a:pt x="975" y="744"/>
                  </a:lnTo>
                  <a:cubicBezTo>
                    <a:pt x="981" y="756"/>
                    <a:pt x="989" y="761"/>
                    <a:pt x="997" y="761"/>
                  </a:cubicBezTo>
                  <a:cubicBezTo>
                    <a:pt x="1015" y="761"/>
                    <a:pt x="1035" y="732"/>
                    <a:pt x="1035" y="704"/>
                  </a:cubicBezTo>
                  <a:lnTo>
                    <a:pt x="1035" y="684"/>
                  </a:lnTo>
                  <a:cubicBezTo>
                    <a:pt x="1035" y="625"/>
                    <a:pt x="1015" y="545"/>
                    <a:pt x="975" y="525"/>
                  </a:cubicBezTo>
                  <a:lnTo>
                    <a:pt x="80" y="8"/>
                  </a:lnTo>
                  <a:cubicBezTo>
                    <a:pt x="75" y="3"/>
                    <a:pt x="67" y="0"/>
                    <a:pt x="58" y="0"/>
                  </a:cubicBezTo>
                  <a:close/>
                </a:path>
              </a:pathLst>
            </a:custGeom>
            <a:solidFill>
              <a:srgbClr val="20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894;p21">
              <a:extLst>
                <a:ext uri="{FF2B5EF4-FFF2-40B4-BE49-F238E27FC236}">
                  <a16:creationId xmlns:a16="http://schemas.microsoft.com/office/drawing/2014/main" id="{CA601CE2-C8F1-131B-4757-3EA461DEABB5}"/>
                </a:ext>
              </a:extLst>
            </p:cNvPr>
            <p:cNvSpPr/>
            <p:nvPr/>
          </p:nvSpPr>
          <p:spPr>
            <a:xfrm>
              <a:off x="5614658" y="3545305"/>
              <a:ext cx="45554" cy="31828"/>
            </a:xfrm>
            <a:custGeom>
              <a:avLst/>
              <a:gdLst/>
              <a:ahLst/>
              <a:cxnLst/>
              <a:rect l="l" t="t" r="r" b="b"/>
              <a:pathLst>
                <a:path w="1354" h="946" extrusionOk="0">
                  <a:moveTo>
                    <a:pt x="54" y="1"/>
                  </a:moveTo>
                  <a:cubicBezTo>
                    <a:pt x="26" y="1"/>
                    <a:pt x="1" y="31"/>
                    <a:pt x="1" y="70"/>
                  </a:cubicBezTo>
                  <a:cubicBezTo>
                    <a:pt x="1" y="150"/>
                    <a:pt x="60" y="229"/>
                    <a:pt x="100" y="249"/>
                  </a:cubicBezTo>
                  <a:lnTo>
                    <a:pt x="1254" y="926"/>
                  </a:lnTo>
                  <a:cubicBezTo>
                    <a:pt x="1267" y="939"/>
                    <a:pt x="1282" y="946"/>
                    <a:pt x="1297" y="946"/>
                  </a:cubicBezTo>
                  <a:cubicBezTo>
                    <a:pt x="1327" y="946"/>
                    <a:pt x="1353" y="919"/>
                    <a:pt x="1353" y="866"/>
                  </a:cubicBezTo>
                  <a:cubicBezTo>
                    <a:pt x="1353" y="806"/>
                    <a:pt x="1294" y="727"/>
                    <a:pt x="1254" y="707"/>
                  </a:cubicBezTo>
                  <a:lnTo>
                    <a:pt x="100" y="30"/>
                  </a:lnTo>
                  <a:cubicBezTo>
                    <a:pt x="86" y="10"/>
                    <a:pt x="70" y="1"/>
                    <a:pt x="54" y="1"/>
                  </a:cubicBezTo>
                  <a:close/>
                </a:path>
              </a:pathLst>
            </a:custGeom>
            <a:solidFill>
              <a:srgbClr val="20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895;p21">
              <a:extLst>
                <a:ext uri="{FF2B5EF4-FFF2-40B4-BE49-F238E27FC236}">
                  <a16:creationId xmlns:a16="http://schemas.microsoft.com/office/drawing/2014/main" id="{42D7460E-BA5B-8CD5-8456-D2C3C7E2427D}"/>
                </a:ext>
              </a:extLst>
            </p:cNvPr>
            <p:cNvSpPr/>
            <p:nvPr/>
          </p:nvSpPr>
          <p:spPr>
            <a:xfrm>
              <a:off x="5622699" y="3522225"/>
              <a:ext cx="56926" cy="75666"/>
            </a:xfrm>
            <a:custGeom>
              <a:avLst/>
              <a:gdLst/>
              <a:ahLst/>
              <a:cxnLst/>
              <a:rect l="l" t="t" r="r" b="b"/>
              <a:pathLst>
                <a:path w="1692" h="2249" fill="none" extrusionOk="0">
                  <a:moveTo>
                    <a:pt x="1691" y="1532"/>
                  </a:moveTo>
                  <a:lnTo>
                    <a:pt x="1691" y="1492"/>
                  </a:lnTo>
                  <a:lnTo>
                    <a:pt x="1691" y="1452"/>
                  </a:lnTo>
                  <a:lnTo>
                    <a:pt x="1691" y="1452"/>
                  </a:lnTo>
                  <a:lnTo>
                    <a:pt x="1691" y="1433"/>
                  </a:lnTo>
                  <a:lnTo>
                    <a:pt x="1691" y="1393"/>
                  </a:lnTo>
                  <a:lnTo>
                    <a:pt x="1691" y="1333"/>
                  </a:lnTo>
                  <a:lnTo>
                    <a:pt x="1691" y="1333"/>
                  </a:lnTo>
                  <a:lnTo>
                    <a:pt x="1691" y="1333"/>
                  </a:lnTo>
                  <a:lnTo>
                    <a:pt x="1691" y="1293"/>
                  </a:lnTo>
                  <a:lnTo>
                    <a:pt x="1691" y="1234"/>
                  </a:lnTo>
                  <a:lnTo>
                    <a:pt x="1691" y="1214"/>
                  </a:lnTo>
                  <a:lnTo>
                    <a:pt x="1691" y="1214"/>
                  </a:lnTo>
                  <a:lnTo>
                    <a:pt x="1691" y="1194"/>
                  </a:lnTo>
                  <a:cubicBezTo>
                    <a:pt x="1691" y="1154"/>
                    <a:pt x="1691" y="1154"/>
                    <a:pt x="1671" y="1134"/>
                  </a:cubicBezTo>
                  <a:lnTo>
                    <a:pt x="1671" y="1114"/>
                  </a:lnTo>
                  <a:lnTo>
                    <a:pt x="1671" y="1114"/>
                  </a:lnTo>
                  <a:lnTo>
                    <a:pt x="1671" y="1114"/>
                  </a:lnTo>
                  <a:cubicBezTo>
                    <a:pt x="1671" y="1094"/>
                    <a:pt x="1671" y="1094"/>
                    <a:pt x="1631" y="1055"/>
                  </a:cubicBezTo>
                  <a:cubicBezTo>
                    <a:pt x="1631" y="1035"/>
                    <a:pt x="1631" y="1035"/>
                    <a:pt x="1612" y="1015"/>
                  </a:cubicBezTo>
                  <a:lnTo>
                    <a:pt x="1612" y="1015"/>
                  </a:lnTo>
                  <a:lnTo>
                    <a:pt x="1612" y="1015"/>
                  </a:lnTo>
                  <a:lnTo>
                    <a:pt x="1612" y="995"/>
                  </a:lnTo>
                  <a:cubicBezTo>
                    <a:pt x="1612" y="955"/>
                    <a:pt x="1612" y="955"/>
                    <a:pt x="1592" y="935"/>
                  </a:cubicBezTo>
                  <a:cubicBezTo>
                    <a:pt x="1592" y="935"/>
                    <a:pt x="1592" y="915"/>
                    <a:pt x="1572" y="915"/>
                  </a:cubicBezTo>
                  <a:lnTo>
                    <a:pt x="1572" y="915"/>
                  </a:lnTo>
                  <a:lnTo>
                    <a:pt x="1572" y="915"/>
                  </a:lnTo>
                  <a:cubicBezTo>
                    <a:pt x="1572" y="895"/>
                    <a:pt x="1532" y="895"/>
                    <a:pt x="1532" y="856"/>
                  </a:cubicBezTo>
                  <a:cubicBezTo>
                    <a:pt x="1532" y="836"/>
                    <a:pt x="1512" y="836"/>
                    <a:pt x="1512" y="816"/>
                  </a:cubicBezTo>
                  <a:lnTo>
                    <a:pt x="1512" y="816"/>
                  </a:lnTo>
                  <a:lnTo>
                    <a:pt x="1512" y="816"/>
                  </a:lnTo>
                  <a:lnTo>
                    <a:pt x="1492" y="796"/>
                  </a:lnTo>
                  <a:cubicBezTo>
                    <a:pt x="1492" y="756"/>
                    <a:pt x="1472" y="756"/>
                    <a:pt x="1472" y="736"/>
                  </a:cubicBezTo>
                  <a:cubicBezTo>
                    <a:pt x="1472" y="736"/>
                    <a:pt x="1472" y="716"/>
                    <a:pt x="1433" y="716"/>
                  </a:cubicBezTo>
                  <a:lnTo>
                    <a:pt x="1433" y="716"/>
                  </a:lnTo>
                  <a:cubicBezTo>
                    <a:pt x="1433" y="697"/>
                    <a:pt x="1413" y="697"/>
                    <a:pt x="1413" y="657"/>
                  </a:cubicBezTo>
                  <a:cubicBezTo>
                    <a:pt x="1393" y="637"/>
                    <a:pt x="1393" y="617"/>
                    <a:pt x="1373" y="617"/>
                  </a:cubicBezTo>
                  <a:lnTo>
                    <a:pt x="1373" y="617"/>
                  </a:lnTo>
                  <a:cubicBezTo>
                    <a:pt x="1333" y="597"/>
                    <a:pt x="1313" y="557"/>
                    <a:pt x="1313" y="537"/>
                  </a:cubicBezTo>
                  <a:lnTo>
                    <a:pt x="1313" y="537"/>
                  </a:lnTo>
                  <a:lnTo>
                    <a:pt x="1273" y="498"/>
                  </a:lnTo>
                  <a:cubicBezTo>
                    <a:pt x="1273" y="458"/>
                    <a:pt x="1234" y="458"/>
                    <a:pt x="1234" y="438"/>
                  </a:cubicBezTo>
                  <a:lnTo>
                    <a:pt x="1234" y="438"/>
                  </a:lnTo>
                  <a:lnTo>
                    <a:pt x="1234" y="438"/>
                  </a:lnTo>
                  <a:cubicBezTo>
                    <a:pt x="1234" y="418"/>
                    <a:pt x="1214" y="418"/>
                    <a:pt x="1214" y="398"/>
                  </a:cubicBezTo>
                  <a:cubicBezTo>
                    <a:pt x="1214" y="358"/>
                    <a:pt x="1194" y="358"/>
                    <a:pt x="1194" y="338"/>
                  </a:cubicBezTo>
                  <a:lnTo>
                    <a:pt x="1194" y="338"/>
                  </a:lnTo>
                  <a:lnTo>
                    <a:pt x="1194" y="338"/>
                  </a:lnTo>
                  <a:lnTo>
                    <a:pt x="1174" y="319"/>
                  </a:lnTo>
                  <a:lnTo>
                    <a:pt x="1114" y="259"/>
                  </a:lnTo>
                  <a:lnTo>
                    <a:pt x="1114" y="259"/>
                  </a:lnTo>
                  <a:lnTo>
                    <a:pt x="1114" y="259"/>
                  </a:lnTo>
                  <a:cubicBezTo>
                    <a:pt x="1114" y="259"/>
                    <a:pt x="1094" y="259"/>
                    <a:pt x="1094" y="239"/>
                  </a:cubicBezTo>
                  <a:cubicBezTo>
                    <a:pt x="1074" y="239"/>
                    <a:pt x="1074" y="219"/>
                    <a:pt x="1035" y="219"/>
                  </a:cubicBezTo>
                  <a:lnTo>
                    <a:pt x="1015" y="199"/>
                  </a:lnTo>
                  <a:lnTo>
                    <a:pt x="1015" y="199"/>
                  </a:lnTo>
                  <a:lnTo>
                    <a:pt x="995" y="199"/>
                  </a:lnTo>
                  <a:cubicBezTo>
                    <a:pt x="975" y="199"/>
                    <a:pt x="975" y="159"/>
                    <a:pt x="935" y="159"/>
                  </a:cubicBezTo>
                  <a:lnTo>
                    <a:pt x="915" y="140"/>
                  </a:lnTo>
                  <a:lnTo>
                    <a:pt x="915" y="140"/>
                  </a:lnTo>
                  <a:lnTo>
                    <a:pt x="915" y="140"/>
                  </a:lnTo>
                  <a:cubicBezTo>
                    <a:pt x="895" y="140"/>
                    <a:pt x="895" y="120"/>
                    <a:pt x="876" y="120"/>
                  </a:cubicBezTo>
                  <a:cubicBezTo>
                    <a:pt x="836" y="120"/>
                    <a:pt x="836" y="100"/>
                    <a:pt x="816" y="100"/>
                  </a:cubicBezTo>
                  <a:lnTo>
                    <a:pt x="816" y="100"/>
                  </a:lnTo>
                  <a:cubicBezTo>
                    <a:pt x="816" y="100"/>
                    <a:pt x="796" y="100"/>
                    <a:pt x="796" y="60"/>
                  </a:cubicBezTo>
                  <a:cubicBezTo>
                    <a:pt x="776" y="60"/>
                    <a:pt x="776" y="40"/>
                    <a:pt x="736" y="40"/>
                  </a:cubicBezTo>
                  <a:lnTo>
                    <a:pt x="716" y="40"/>
                  </a:lnTo>
                  <a:lnTo>
                    <a:pt x="716" y="40"/>
                  </a:lnTo>
                  <a:lnTo>
                    <a:pt x="716" y="40"/>
                  </a:lnTo>
                  <a:cubicBezTo>
                    <a:pt x="716" y="40"/>
                    <a:pt x="696" y="40"/>
                    <a:pt x="696" y="20"/>
                  </a:cubicBezTo>
                  <a:cubicBezTo>
                    <a:pt x="677" y="20"/>
                    <a:pt x="677" y="20"/>
                    <a:pt x="677" y="0"/>
                  </a:cubicBezTo>
                  <a:lnTo>
                    <a:pt x="677" y="0"/>
                  </a:lnTo>
                  <a:lnTo>
                    <a:pt x="677" y="0"/>
                  </a:lnTo>
                  <a:lnTo>
                    <a:pt x="637" y="0"/>
                  </a:lnTo>
                  <a:lnTo>
                    <a:pt x="597" y="0"/>
                  </a:lnTo>
                  <a:lnTo>
                    <a:pt x="577" y="0"/>
                  </a:lnTo>
                  <a:lnTo>
                    <a:pt x="577" y="0"/>
                  </a:lnTo>
                  <a:lnTo>
                    <a:pt x="577" y="0"/>
                  </a:lnTo>
                  <a:lnTo>
                    <a:pt x="517" y="0"/>
                  </a:lnTo>
                  <a:lnTo>
                    <a:pt x="498" y="0"/>
                  </a:lnTo>
                  <a:lnTo>
                    <a:pt x="498" y="0"/>
                  </a:lnTo>
                  <a:lnTo>
                    <a:pt x="498" y="0"/>
                  </a:lnTo>
                  <a:lnTo>
                    <a:pt x="438" y="0"/>
                  </a:lnTo>
                  <a:lnTo>
                    <a:pt x="418" y="0"/>
                  </a:lnTo>
                  <a:lnTo>
                    <a:pt x="398" y="0"/>
                  </a:lnTo>
                  <a:lnTo>
                    <a:pt x="378" y="0"/>
                  </a:lnTo>
                  <a:lnTo>
                    <a:pt x="319" y="0"/>
                  </a:lnTo>
                  <a:lnTo>
                    <a:pt x="319" y="0"/>
                  </a:lnTo>
                  <a:lnTo>
                    <a:pt x="319" y="0"/>
                  </a:lnTo>
                  <a:cubicBezTo>
                    <a:pt x="299" y="0"/>
                    <a:pt x="299" y="0"/>
                    <a:pt x="279" y="20"/>
                  </a:cubicBezTo>
                  <a:lnTo>
                    <a:pt x="279" y="20"/>
                  </a:lnTo>
                  <a:cubicBezTo>
                    <a:pt x="239" y="20"/>
                    <a:pt x="219" y="40"/>
                    <a:pt x="199" y="40"/>
                  </a:cubicBezTo>
                  <a:lnTo>
                    <a:pt x="0" y="159"/>
                  </a:lnTo>
                  <a:cubicBezTo>
                    <a:pt x="20" y="140"/>
                    <a:pt x="40" y="140"/>
                    <a:pt x="80" y="140"/>
                  </a:cubicBezTo>
                  <a:cubicBezTo>
                    <a:pt x="100" y="140"/>
                    <a:pt x="100" y="140"/>
                    <a:pt x="120" y="120"/>
                  </a:cubicBezTo>
                  <a:lnTo>
                    <a:pt x="120" y="120"/>
                  </a:lnTo>
                  <a:lnTo>
                    <a:pt x="199" y="120"/>
                  </a:lnTo>
                  <a:lnTo>
                    <a:pt x="219" y="120"/>
                  </a:lnTo>
                  <a:lnTo>
                    <a:pt x="299" y="120"/>
                  </a:lnTo>
                  <a:lnTo>
                    <a:pt x="299" y="120"/>
                  </a:lnTo>
                  <a:lnTo>
                    <a:pt x="378" y="120"/>
                  </a:lnTo>
                  <a:lnTo>
                    <a:pt x="378" y="120"/>
                  </a:lnTo>
                  <a:cubicBezTo>
                    <a:pt x="398" y="120"/>
                    <a:pt x="418" y="140"/>
                    <a:pt x="438" y="140"/>
                  </a:cubicBezTo>
                  <a:lnTo>
                    <a:pt x="438" y="140"/>
                  </a:lnTo>
                  <a:cubicBezTo>
                    <a:pt x="478" y="140"/>
                    <a:pt x="498" y="159"/>
                    <a:pt x="537" y="159"/>
                  </a:cubicBezTo>
                  <a:lnTo>
                    <a:pt x="537" y="159"/>
                  </a:lnTo>
                  <a:cubicBezTo>
                    <a:pt x="577" y="199"/>
                    <a:pt x="597" y="199"/>
                    <a:pt x="637" y="219"/>
                  </a:cubicBezTo>
                  <a:cubicBezTo>
                    <a:pt x="677" y="239"/>
                    <a:pt x="696" y="259"/>
                    <a:pt x="736" y="259"/>
                  </a:cubicBezTo>
                  <a:lnTo>
                    <a:pt x="736" y="259"/>
                  </a:lnTo>
                  <a:lnTo>
                    <a:pt x="816" y="338"/>
                  </a:lnTo>
                  <a:lnTo>
                    <a:pt x="816" y="338"/>
                  </a:lnTo>
                  <a:lnTo>
                    <a:pt x="895" y="418"/>
                  </a:lnTo>
                  <a:lnTo>
                    <a:pt x="895" y="418"/>
                  </a:lnTo>
                  <a:lnTo>
                    <a:pt x="975" y="498"/>
                  </a:lnTo>
                  <a:lnTo>
                    <a:pt x="975" y="498"/>
                  </a:lnTo>
                  <a:cubicBezTo>
                    <a:pt x="995" y="518"/>
                    <a:pt x="1015" y="537"/>
                    <a:pt x="1035" y="597"/>
                  </a:cubicBezTo>
                  <a:lnTo>
                    <a:pt x="1035" y="597"/>
                  </a:lnTo>
                  <a:cubicBezTo>
                    <a:pt x="1074" y="617"/>
                    <a:pt x="1094" y="657"/>
                    <a:pt x="1114" y="697"/>
                  </a:cubicBezTo>
                  <a:lnTo>
                    <a:pt x="1114" y="697"/>
                  </a:lnTo>
                  <a:lnTo>
                    <a:pt x="1114" y="697"/>
                  </a:lnTo>
                  <a:cubicBezTo>
                    <a:pt x="1134" y="716"/>
                    <a:pt x="1174" y="736"/>
                    <a:pt x="1194" y="796"/>
                  </a:cubicBezTo>
                  <a:cubicBezTo>
                    <a:pt x="1214" y="816"/>
                    <a:pt x="1214" y="836"/>
                    <a:pt x="1234" y="836"/>
                  </a:cubicBezTo>
                  <a:cubicBezTo>
                    <a:pt x="1234" y="856"/>
                    <a:pt x="1273" y="856"/>
                    <a:pt x="1273" y="895"/>
                  </a:cubicBezTo>
                  <a:cubicBezTo>
                    <a:pt x="1273" y="895"/>
                    <a:pt x="1273" y="915"/>
                    <a:pt x="1293" y="915"/>
                  </a:cubicBezTo>
                  <a:cubicBezTo>
                    <a:pt x="1313" y="935"/>
                    <a:pt x="1313" y="955"/>
                    <a:pt x="1333" y="995"/>
                  </a:cubicBezTo>
                  <a:lnTo>
                    <a:pt x="1333" y="995"/>
                  </a:lnTo>
                  <a:cubicBezTo>
                    <a:pt x="1373" y="1015"/>
                    <a:pt x="1373" y="1055"/>
                    <a:pt x="1393" y="1094"/>
                  </a:cubicBezTo>
                  <a:lnTo>
                    <a:pt x="1393" y="1094"/>
                  </a:lnTo>
                  <a:cubicBezTo>
                    <a:pt x="1413" y="1114"/>
                    <a:pt x="1413" y="1154"/>
                    <a:pt x="1433" y="1194"/>
                  </a:cubicBezTo>
                  <a:lnTo>
                    <a:pt x="1433" y="1194"/>
                  </a:lnTo>
                  <a:cubicBezTo>
                    <a:pt x="1472" y="1214"/>
                    <a:pt x="1472" y="1254"/>
                    <a:pt x="1472" y="1293"/>
                  </a:cubicBezTo>
                  <a:lnTo>
                    <a:pt x="1472" y="1293"/>
                  </a:lnTo>
                  <a:cubicBezTo>
                    <a:pt x="1472" y="1313"/>
                    <a:pt x="1492" y="1353"/>
                    <a:pt x="1492" y="1393"/>
                  </a:cubicBezTo>
                  <a:lnTo>
                    <a:pt x="1492" y="1393"/>
                  </a:lnTo>
                  <a:cubicBezTo>
                    <a:pt x="1492" y="1413"/>
                    <a:pt x="1512" y="1452"/>
                    <a:pt x="1512" y="1492"/>
                  </a:cubicBezTo>
                  <a:lnTo>
                    <a:pt x="1512" y="1492"/>
                  </a:lnTo>
                  <a:cubicBezTo>
                    <a:pt x="1512" y="1512"/>
                    <a:pt x="1512" y="1552"/>
                    <a:pt x="1532" y="1592"/>
                  </a:cubicBezTo>
                  <a:lnTo>
                    <a:pt x="1532" y="1592"/>
                  </a:lnTo>
                  <a:lnTo>
                    <a:pt x="1532" y="1691"/>
                  </a:lnTo>
                  <a:lnTo>
                    <a:pt x="1532" y="1791"/>
                  </a:lnTo>
                  <a:lnTo>
                    <a:pt x="1532" y="1791"/>
                  </a:lnTo>
                  <a:cubicBezTo>
                    <a:pt x="1532" y="1811"/>
                    <a:pt x="1532" y="1830"/>
                    <a:pt x="1512" y="1850"/>
                  </a:cubicBezTo>
                  <a:lnTo>
                    <a:pt x="1512" y="1850"/>
                  </a:lnTo>
                  <a:cubicBezTo>
                    <a:pt x="1512" y="1890"/>
                    <a:pt x="1512" y="1910"/>
                    <a:pt x="1492" y="1930"/>
                  </a:cubicBezTo>
                  <a:lnTo>
                    <a:pt x="1492" y="1950"/>
                  </a:lnTo>
                  <a:cubicBezTo>
                    <a:pt x="1492" y="1990"/>
                    <a:pt x="1472" y="2009"/>
                    <a:pt x="1472" y="2029"/>
                  </a:cubicBezTo>
                  <a:lnTo>
                    <a:pt x="1472" y="2029"/>
                  </a:lnTo>
                  <a:cubicBezTo>
                    <a:pt x="1472" y="2049"/>
                    <a:pt x="1433" y="2089"/>
                    <a:pt x="1433" y="2109"/>
                  </a:cubicBezTo>
                  <a:lnTo>
                    <a:pt x="1433" y="2109"/>
                  </a:lnTo>
                  <a:cubicBezTo>
                    <a:pt x="1433" y="2129"/>
                    <a:pt x="1413" y="2129"/>
                    <a:pt x="1413" y="2149"/>
                  </a:cubicBezTo>
                  <a:lnTo>
                    <a:pt x="1393" y="2189"/>
                  </a:lnTo>
                  <a:lnTo>
                    <a:pt x="1373" y="2208"/>
                  </a:lnTo>
                  <a:lnTo>
                    <a:pt x="1333" y="2228"/>
                  </a:lnTo>
                  <a:cubicBezTo>
                    <a:pt x="1313" y="2248"/>
                    <a:pt x="1313" y="2248"/>
                    <a:pt x="1293" y="2248"/>
                  </a:cubicBezTo>
                  <a:lnTo>
                    <a:pt x="1293" y="2248"/>
                  </a:lnTo>
                  <a:lnTo>
                    <a:pt x="1293" y="2248"/>
                  </a:lnTo>
                  <a:lnTo>
                    <a:pt x="1293" y="2248"/>
                  </a:lnTo>
                  <a:lnTo>
                    <a:pt x="1492" y="2129"/>
                  </a:lnTo>
                  <a:cubicBezTo>
                    <a:pt x="1512" y="2129"/>
                    <a:pt x="1512" y="2109"/>
                    <a:pt x="1532" y="2109"/>
                  </a:cubicBezTo>
                  <a:lnTo>
                    <a:pt x="1572" y="2089"/>
                  </a:lnTo>
                  <a:lnTo>
                    <a:pt x="1592" y="2049"/>
                  </a:lnTo>
                  <a:lnTo>
                    <a:pt x="1612" y="2029"/>
                  </a:lnTo>
                  <a:cubicBezTo>
                    <a:pt x="1631" y="2009"/>
                    <a:pt x="1631" y="2009"/>
                    <a:pt x="1631" y="1990"/>
                  </a:cubicBezTo>
                  <a:lnTo>
                    <a:pt x="1631" y="1990"/>
                  </a:lnTo>
                  <a:lnTo>
                    <a:pt x="1631" y="1990"/>
                  </a:lnTo>
                  <a:cubicBezTo>
                    <a:pt x="1671" y="1950"/>
                    <a:pt x="1671" y="1930"/>
                    <a:pt x="1671" y="1910"/>
                  </a:cubicBezTo>
                  <a:lnTo>
                    <a:pt x="1671" y="1910"/>
                  </a:lnTo>
                  <a:lnTo>
                    <a:pt x="1671" y="1910"/>
                  </a:lnTo>
                  <a:cubicBezTo>
                    <a:pt x="1671" y="1890"/>
                    <a:pt x="1691" y="1890"/>
                    <a:pt x="1691" y="1850"/>
                  </a:cubicBezTo>
                  <a:lnTo>
                    <a:pt x="1691" y="1830"/>
                  </a:lnTo>
                  <a:lnTo>
                    <a:pt x="1691" y="1811"/>
                  </a:lnTo>
                  <a:lnTo>
                    <a:pt x="1691" y="1811"/>
                  </a:lnTo>
                  <a:lnTo>
                    <a:pt x="1691" y="1751"/>
                  </a:lnTo>
                  <a:lnTo>
                    <a:pt x="1691" y="1731"/>
                  </a:lnTo>
                  <a:lnTo>
                    <a:pt x="1691" y="1731"/>
                  </a:lnTo>
                  <a:lnTo>
                    <a:pt x="1691" y="1711"/>
                  </a:lnTo>
                  <a:lnTo>
                    <a:pt x="1691" y="1651"/>
                  </a:lnTo>
                  <a:lnTo>
                    <a:pt x="1691" y="1632"/>
                  </a:lnTo>
                  <a:lnTo>
                    <a:pt x="1691" y="1632"/>
                  </a:lnTo>
                  <a:lnTo>
                    <a:pt x="1691" y="1632"/>
                  </a:lnTo>
                  <a:lnTo>
                    <a:pt x="1691" y="1592"/>
                  </a:lnTo>
                  <a:lnTo>
                    <a:pt x="1691" y="1532"/>
                  </a:lnTo>
                  <a:lnTo>
                    <a:pt x="1691" y="1532"/>
                  </a:lnTo>
                  <a:cubicBezTo>
                    <a:pt x="1691" y="1552"/>
                    <a:pt x="1691" y="1552"/>
                    <a:pt x="1691" y="1532"/>
                  </a:cubicBezTo>
                  <a:close/>
                </a:path>
              </a:pathLst>
            </a:custGeom>
            <a:noFill/>
            <a:ln w="2000" cap="rnd" cmpd="sng">
              <a:solidFill>
                <a:srgbClr val="201A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896;p21">
              <a:extLst>
                <a:ext uri="{FF2B5EF4-FFF2-40B4-BE49-F238E27FC236}">
                  <a16:creationId xmlns:a16="http://schemas.microsoft.com/office/drawing/2014/main" id="{F91B7ABD-7230-D2EA-9E53-DB5F603B0986}"/>
                </a:ext>
              </a:extLst>
            </p:cNvPr>
            <p:cNvSpPr/>
            <p:nvPr/>
          </p:nvSpPr>
          <p:spPr>
            <a:xfrm>
              <a:off x="5662433" y="3606471"/>
              <a:ext cx="92152" cy="136629"/>
            </a:xfrm>
            <a:custGeom>
              <a:avLst/>
              <a:gdLst/>
              <a:ahLst/>
              <a:cxnLst/>
              <a:rect l="l" t="t" r="r" b="b"/>
              <a:pathLst>
                <a:path w="2739" h="4061" extrusionOk="0">
                  <a:moveTo>
                    <a:pt x="2288" y="1"/>
                  </a:moveTo>
                  <a:cubicBezTo>
                    <a:pt x="2110" y="1"/>
                    <a:pt x="1442" y="1004"/>
                    <a:pt x="1201" y="1004"/>
                  </a:cubicBezTo>
                  <a:cubicBezTo>
                    <a:pt x="1167" y="1004"/>
                    <a:pt x="1141" y="984"/>
                    <a:pt x="1127" y="938"/>
                  </a:cubicBezTo>
                  <a:cubicBezTo>
                    <a:pt x="1027" y="580"/>
                    <a:pt x="570" y="321"/>
                    <a:pt x="271" y="301"/>
                  </a:cubicBezTo>
                  <a:cubicBezTo>
                    <a:pt x="264" y="301"/>
                    <a:pt x="256" y="300"/>
                    <a:pt x="250" y="300"/>
                  </a:cubicBezTo>
                  <a:cubicBezTo>
                    <a:pt x="1" y="300"/>
                    <a:pt x="514" y="659"/>
                    <a:pt x="669" y="1395"/>
                  </a:cubicBezTo>
                  <a:cubicBezTo>
                    <a:pt x="868" y="2131"/>
                    <a:pt x="1346" y="2668"/>
                    <a:pt x="1346" y="2668"/>
                  </a:cubicBezTo>
                  <a:lnTo>
                    <a:pt x="1425" y="4061"/>
                  </a:lnTo>
                  <a:lnTo>
                    <a:pt x="2460" y="4061"/>
                  </a:lnTo>
                  <a:cubicBezTo>
                    <a:pt x="2460" y="4061"/>
                    <a:pt x="2440" y="3106"/>
                    <a:pt x="2460" y="2668"/>
                  </a:cubicBezTo>
                  <a:cubicBezTo>
                    <a:pt x="2499" y="2211"/>
                    <a:pt x="2599" y="1853"/>
                    <a:pt x="2659" y="1515"/>
                  </a:cubicBezTo>
                  <a:cubicBezTo>
                    <a:pt x="2738" y="1196"/>
                    <a:pt x="2460" y="1137"/>
                    <a:pt x="2460" y="1137"/>
                  </a:cubicBezTo>
                  <a:cubicBezTo>
                    <a:pt x="2576" y="747"/>
                    <a:pt x="2482" y="680"/>
                    <a:pt x="2402" y="680"/>
                  </a:cubicBezTo>
                  <a:cubicBezTo>
                    <a:pt x="2359" y="680"/>
                    <a:pt x="2320" y="699"/>
                    <a:pt x="2320" y="699"/>
                  </a:cubicBezTo>
                  <a:cubicBezTo>
                    <a:pt x="2300" y="619"/>
                    <a:pt x="2479" y="43"/>
                    <a:pt x="2300" y="3"/>
                  </a:cubicBezTo>
                  <a:cubicBezTo>
                    <a:pt x="2297" y="2"/>
                    <a:pt x="2292" y="1"/>
                    <a:pt x="2288"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897;p21">
              <a:extLst>
                <a:ext uri="{FF2B5EF4-FFF2-40B4-BE49-F238E27FC236}">
                  <a16:creationId xmlns:a16="http://schemas.microsoft.com/office/drawing/2014/main" id="{121702BA-19FD-A43A-FA4B-28B76F6124C7}"/>
                </a:ext>
              </a:extLst>
            </p:cNvPr>
            <p:cNvSpPr/>
            <p:nvPr/>
          </p:nvSpPr>
          <p:spPr>
            <a:xfrm>
              <a:off x="5478802" y="3713931"/>
              <a:ext cx="310570" cy="227536"/>
            </a:xfrm>
            <a:custGeom>
              <a:avLst/>
              <a:gdLst/>
              <a:ahLst/>
              <a:cxnLst/>
              <a:rect l="l" t="t" r="r" b="b"/>
              <a:pathLst>
                <a:path w="9231" h="6763" extrusionOk="0">
                  <a:moveTo>
                    <a:pt x="8388" y="0"/>
                  </a:moveTo>
                  <a:cubicBezTo>
                    <a:pt x="7409" y="0"/>
                    <a:pt x="5889" y="230"/>
                    <a:pt x="5889" y="230"/>
                  </a:cubicBezTo>
                  <a:lnTo>
                    <a:pt x="5869" y="2976"/>
                  </a:lnTo>
                  <a:cubicBezTo>
                    <a:pt x="5869" y="2976"/>
                    <a:pt x="4218" y="1921"/>
                    <a:pt x="3143" y="1424"/>
                  </a:cubicBezTo>
                  <a:cubicBezTo>
                    <a:pt x="3024" y="1404"/>
                    <a:pt x="2845" y="1364"/>
                    <a:pt x="2686" y="1285"/>
                  </a:cubicBezTo>
                  <a:cubicBezTo>
                    <a:pt x="2455" y="1213"/>
                    <a:pt x="2178" y="1173"/>
                    <a:pt x="1893" y="1173"/>
                  </a:cubicBezTo>
                  <a:cubicBezTo>
                    <a:pt x="1076" y="1173"/>
                    <a:pt x="188" y="1503"/>
                    <a:pt x="100" y="2359"/>
                  </a:cubicBezTo>
                  <a:cubicBezTo>
                    <a:pt x="0" y="3353"/>
                    <a:pt x="756" y="3851"/>
                    <a:pt x="1452" y="4348"/>
                  </a:cubicBezTo>
                  <a:cubicBezTo>
                    <a:pt x="2149" y="4845"/>
                    <a:pt x="2925" y="5283"/>
                    <a:pt x="3680" y="5741"/>
                  </a:cubicBezTo>
                  <a:cubicBezTo>
                    <a:pt x="4416" y="6178"/>
                    <a:pt x="5232" y="6556"/>
                    <a:pt x="6107" y="6695"/>
                  </a:cubicBezTo>
                  <a:cubicBezTo>
                    <a:pt x="6296" y="6737"/>
                    <a:pt x="6480" y="6763"/>
                    <a:pt x="6663" y="6763"/>
                  </a:cubicBezTo>
                  <a:cubicBezTo>
                    <a:pt x="6828" y="6763"/>
                    <a:pt x="6992" y="6742"/>
                    <a:pt x="7162" y="6695"/>
                  </a:cubicBezTo>
                  <a:cubicBezTo>
                    <a:pt x="8216" y="6397"/>
                    <a:pt x="8315" y="4945"/>
                    <a:pt x="8514" y="4050"/>
                  </a:cubicBezTo>
                  <a:cubicBezTo>
                    <a:pt x="8813" y="2797"/>
                    <a:pt x="8892" y="1484"/>
                    <a:pt x="9191" y="230"/>
                  </a:cubicBezTo>
                  <a:cubicBezTo>
                    <a:pt x="9231" y="58"/>
                    <a:pt x="8877" y="0"/>
                    <a:pt x="8388" y="0"/>
                  </a:cubicBez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898;p21">
              <a:extLst>
                <a:ext uri="{FF2B5EF4-FFF2-40B4-BE49-F238E27FC236}">
                  <a16:creationId xmlns:a16="http://schemas.microsoft.com/office/drawing/2014/main" id="{6D85FF47-B0BE-AEE1-AB71-4E3A76C2478F}"/>
                </a:ext>
              </a:extLst>
            </p:cNvPr>
            <p:cNvSpPr/>
            <p:nvPr/>
          </p:nvSpPr>
          <p:spPr>
            <a:xfrm>
              <a:off x="6416438" y="2381780"/>
              <a:ext cx="130843" cy="154192"/>
            </a:xfrm>
            <a:custGeom>
              <a:avLst/>
              <a:gdLst/>
              <a:ahLst/>
              <a:cxnLst/>
              <a:rect l="l" t="t" r="r" b="b"/>
              <a:pathLst>
                <a:path w="3889" h="4583" extrusionOk="0">
                  <a:moveTo>
                    <a:pt x="1890" y="1"/>
                  </a:moveTo>
                  <a:cubicBezTo>
                    <a:pt x="1868" y="1"/>
                    <a:pt x="1848" y="7"/>
                    <a:pt x="1831" y="20"/>
                  </a:cubicBezTo>
                  <a:cubicBezTo>
                    <a:pt x="1632" y="179"/>
                    <a:pt x="1" y="4178"/>
                    <a:pt x="458" y="4456"/>
                  </a:cubicBezTo>
                  <a:cubicBezTo>
                    <a:pt x="595" y="4537"/>
                    <a:pt x="844" y="4583"/>
                    <a:pt x="1144" y="4583"/>
                  </a:cubicBezTo>
                  <a:cubicBezTo>
                    <a:pt x="1805" y="4583"/>
                    <a:pt x="2711" y="4360"/>
                    <a:pt x="3204" y="3800"/>
                  </a:cubicBezTo>
                  <a:cubicBezTo>
                    <a:pt x="3889" y="3019"/>
                    <a:pt x="2371" y="1"/>
                    <a:pt x="189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899;p21">
              <a:extLst>
                <a:ext uri="{FF2B5EF4-FFF2-40B4-BE49-F238E27FC236}">
                  <a16:creationId xmlns:a16="http://schemas.microsoft.com/office/drawing/2014/main" id="{8A836CAB-6282-7ED3-CF81-229660F3788A}"/>
                </a:ext>
              </a:extLst>
            </p:cNvPr>
            <p:cNvSpPr/>
            <p:nvPr/>
          </p:nvSpPr>
          <p:spPr>
            <a:xfrm>
              <a:off x="6221704" y="3202300"/>
              <a:ext cx="623799" cy="361441"/>
            </a:xfrm>
            <a:custGeom>
              <a:avLst/>
              <a:gdLst/>
              <a:ahLst/>
              <a:cxnLst/>
              <a:rect l="l" t="t" r="r" b="b"/>
              <a:pathLst>
                <a:path w="18541" h="10743" extrusionOk="0">
                  <a:moveTo>
                    <a:pt x="3322" y="1910"/>
                  </a:moveTo>
                  <a:cubicBezTo>
                    <a:pt x="6624" y="1"/>
                    <a:pt x="11976" y="1"/>
                    <a:pt x="15258" y="1910"/>
                  </a:cubicBezTo>
                  <a:cubicBezTo>
                    <a:pt x="18540" y="3840"/>
                    <a:pt x="18520" y="6923"/>
                    <a:pt x="15218" y="8833"/>
                  </a:cubicBezTo>
                  <a:cubicBezTo>
                    <a:pt x="11896" y="10743"/>
                    <a:pt x="6565" y="10743"/>
                    <a:pt x="3282" y="8833"/>
                  </a:cubicBezTo>
                  <a:cubicBezTo>
                    <a:pt x="0" y="6943"/>
                    <a:pt x="20" y="3840"/>
                    <a:pt x="3322" y="19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00;p21">
              <a:extLst>
                <a:ext uri="{FF2B5EF4-FFF2-40B4-BE49-F238E27FC236}">
                  <a16:creationId xmlns:a16="http://schemas.microsoft.com/office/drawing/2014/main" id="{FAF5D8B6-10B3-9BA2-1F89-A1B5C84E69BE}"/>
                </a:ext>
              </a:extLst>
            </p:cNvPr>
            <p:cNvSpPr/>
            <p:nvPr/>
          </p:nvSpPr>
          <p:spPr>
            <a:xfrm>
              <a:off x="6330107" y="2141828"/>
              <a:ext cx="104466" cy="144267"/>
            </a:xfrm>
            <a:custGeom>
              <a:avLst/>
              <a:gdLst/>
              <a:ahLst/>
              <a:cxnLst/>
              <a:rect l="l" t="t" r="r" b="b"/>
              <a:pathLst>
                <a:path w="3105" h="4288" extrusionOk="0">
                  <a:moveTo>
                    <a:pt x="1216" y="1"/>
                  </a:moveTo>
                  <a:cubicBezTo>
                    <a:pt x="1112" y="1"/>
                    <a:pt x="1055" y="94"/>
                    <a:pt x="1055" y="289"/>
                  </a:cubicBezTo>
                  <a:lnTo>
                    <a:pt x="1055" y="1483"/>
                  </a:lnTo>
                  <a:cubicBezTo>
                    <a:pt x="1055" y="1483"/>
                    <a:pt x="936" y="249"/>
                    <a:pt x="737" y="249"/>
                  </a:cubicBezTo>
                  <a:cubicBezTo>
                    <a:pt x="538" y="249"/>
                    <a:pt x="538" y="269"/>
                    <a:pt x="538" y="548"/>
                  </a:cubicBezTo>
                  <a:cubicBezTo>
                    <a:pt x="538" y="826"/>
                    <a:pt x="598" y="1761"/>
                    <a:pt x="598" y="1761"/>
                  </a:cubicBezTo>
                  <a:cubicBezTo>
                    <a:pt x="598" y="1761"/>
                    <a:pt x="359" y="846"/>
                    <a:pt x="200" y="846"/>
                  </a:cubicBezTo>
                  <a:cubicBezTo>
                    <a:pt x="60" y="846"/>
                    <a:pt x="1" y="886"/>
                    <a:pt x="100" y="1363"/>
                  </a:cubicBezTo>
                  <a:cubicBezTo>
                    <a:pt x="200" y="1841"/>
                    <a:pt x="458" y="2477"/>
                    <a:pt x="438" y="2795"/>
                  </a:cubicBezTo>
                  <a:cubicBezTo>
                    <a:pt x="379" y="3134"/>
                    <a:pt x="657" y="3532"/>
                    <a:pt x="677" y="3571"/>
                  </a:cubicBezTo>
                  <a:cubicBezTo>
                    <a:pt x="697" y="3631"/>
                    <a:pt x="677" y="4188"/>
                    <a:pt x="677" y="4188"/>
                  </a:cubicBezTo>
                  <a:lnTo>
                    <a:pt x="1751" y="4287"/>
                  </a:lnTo>
                  <a:lnTo>
                    <a:pt x="1751" y="4049"/>
                  </a:lnTo>
                  <a:cubicBezTo>
                    <a:pt x="1751" y="4049"/>
                    <a:pt x="1692" y="3691"/>
                    <a:pt x="1950" y="3472"/>
                  </a:cubicBezTo>
                  <a:cubicBezTo>
                    <a:pt x="2189" y="3253"/>
                    <a:pt x="2348" y="3134"/>
                    <a:pt x="2547" y="2557"/>
                  </a:cubicBezTo>
                  <a:cubicBezTo>
                    <a:pt x="2746" y="1980"/>
                    <a:pt x="3104" y="1741"/>
                    <a:pt x="2985" y="1622"/>
                  </a:cubicBezTo>
                  <a:cubicBezTo>
                    <a:pt x="2942" y="1572"/>
                    <a:pt x="2873" y="1539"/>
                    <a:pt x="2793" y="1539"/>
                  </a:cubicBezTo>
                  <a:cubicBezTo>
                    <a:pt x="2651" y="1539"/>
                    <a:pt x="2475" y="1640"/>
                    <a:pt x="2348" y="1920"/>
                  </a:cubicBezTo>
                  <a:cubicBezTo>
                    <a:pt x="2149" y="2338"/>
                    <a:pt x="2030" y="2378"/>
                    <a:pt x="2030" y="2378"/>
                  </a:cubicBezTo>
                  <a:cubicBezTo>
                    <a:pt x="2030" y="2378"/>
                    <a:pt x="2050" y="568"/>
                    <a:pt x="1990" y="428"/>
                  </a:cubicBezTo>
                  <a:cubicBezTo>
                    <a:pt x="1962" y="302"/>
                    <a:pt x="1895" y="226"/>
                    <a:pt x="1809" y="226"/>
                  </a:cubicBezTo>
                  <a:cubicBezTo>
                    <a:pt x="1773" y="226"/>
                    <a:pt x="1733" y="240"/>
                    <a:pt x="1692" y="269"/>
                  </a:cubicBezTo>
                  <a:cubicBezTo>
                    <a:pt x="1592" y="369"/>
                    <a:pt x="1493" y="1483"/>
                    <a:pt x="1453" y="1483"/>
                  </a:cubicBezTo>
                  <a:cubicBezTo>
                    <a:pt x="1452" y="1483"/>
                    <a:pt x="1451" y="1483"/>
                    <a:pt x="1451" y="1483"/>
                  </a:cubicBezTo>
                  <a:cubicBezTo>
                    <a:pt x="1396" y="1483"/>
                    <a:pt x="1491" y="128"/>
                    <a:pt x="1334" y="30"/>
                  </a:cubicBezTo>
                  <a:cubicBezTo>
                    <a:pt x="1290" y="11"/>
                    <a:pt x="1250" y="1"/>
                    <a:pt x="1216"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01;p21">
              <a:extLst>
                <a:ext uri="{FF2B5EF4-FFF2-40B4-BE49-F238E27FC236}">
                  <a16:creationId xmlns:a16="http://schemas.microsoft.com/office/drawing/2014/main" id="{687EA0D4-5D56-FA36-4B73-05381E57C684}"/>
                </a:ext>
              </a:extLst>
            </p:cNvPr>
            <p:cNvSpPr/>
            <p:nvPr/>
          </p:nvSpPr>
          <p:spPr>
            <a:xfrm>
              <a:off x="6312713" y="2254032"/>
              <a:ext cx="203481" cy="360835"/>
            </a:xfrm>
            <a:custGeom>
              <a:avLst/>
              <a:gdLst/>
              <a:ahLst/>
              <a:cxnLst/>
              <a:rect l="l" t="t" r="r" b="b"/>
              <a:pathLst>
                <a:path w="6048" h="10725" extrusionOk="0">
                  <a:moveTo>
                    <a:pt x="2051" y="0"/>
                  </a:moveTo>
                  <a:cubicBezTo>
                    <a:pt x="1942" y="0"/>
                    <a:pt x="1828" y="5"/>
                    <a:pt x="1711" y="17"/>
                  </a:cubicBezTo>
                  <a:cubicBezTo>
                    <a:pt x="936" y="97"/>
                    <a:pt x="100" y="495"/>
                    <a:pt x="100" y="495"/>
                  </a:cubicBezTo>
                  <a:cubicBezTo>
                    <a:pt x="1" y="495"/>
                    <a:pt x="239" y="3041"/>
                    <a:pt x="279" y="3300"/>
                  </a:cubicBezTo>
                  <a:cubicBezTo>
                    <a:pt x="498" y="5030"/>
                    <a:pt x="995" y="6900"/>
                    <a:pt x="1871" y="8472"/>
                  </a:cubicBezTo>
                  <a:cubicBezTo>
                    <a:pt x="2268" y="9188"/>
                    <a:pt x="2805" y="9964"/>
                    <a:pt x="3541" y="10401"/>
                  </a:cubicBezTo>
                  <a:cubicBezTo>
                    <a:pt x="3810" y="10615"/>
                    <a:pt x="4135" y="10724"/>
                    <a:pt x="4447" y="10724"/>
                  </a:cubicBezTo>
                  <a:cubicBezTo>
                    <a:pt x="4806" y="10724"/>
                    <a:pt x="5148" y="10580"/>
                    <a:pt x="5372" y="10282"/>
                  </a:cubicBezTo>
                  <a:cubicBezTo>
                    <a:pt x="6048" y="9447"/>
                    <a:pt x="5392" y="8353"/>
                    <a:pt x="4954" y="7517"/>
                  </a:cubicBezTo>
                  <a:cubicBezTo>
                    <a:pt x="4278" y="6304"/>
                    <a:pt x="3681" y="4991"/>
                    <a:pt x="3462" y="3578"/>
                  </a:cubicBezTo>
                  <a:cubicBezTo>
                    <a:pt x="3283" y="2444"/>
                    <a:pt x="3124" y="157"/>
                    <a:pt x="3124" y="157"/>
                  </a:cubicBezTo>
                  <a:cubicBezTo>
                    <a:pt x="3124" y="157"/>
                    <a:pt x="2654" y="0"/>
                    <a:pt x="2051"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02;p21">
              <a:extLst>
                <a:ext uri="{FF2B5EF4-FFF2-40B4-BE49-F238E27FC236}">
                  <a16:creationId xmlns:a16="http://schemas.microsoft.com/office/drawing/2014/main" id="{10CFDD6D-CAB0-6CFB-EF33-5D8C0966EBF8}"/>
                </a:ext>
              </a:extLst>
            </p:cNvPr>
            <p:cNvSpPr/>
            <p:nvPr/>
          </p:nvSpPr>
          <p:spPr>
            <a:xfrm>
              <a:off x="6373609" y="3292131"/>
              <a:ext cx="176061" cy="128689"/>
            </a:xfrm>
            <a:custGeom>
              <a:avLst/>
              <a:gdLst/>
              <a:ahLst/>
              <a:cxnLst/>
              <a:rect l="l" t="t" r="r" b="b"/>
              <a:pathLst>
                <a:path w="5233" h="3825" extrusionOk="0">
                  <a:moveTo>
                    <a:pt x="3511" y="0"/>
                  </a:moveTo>
                  <a:cubicBezTo>
                    <a:pt x="3032" y="0"/>
                    <a:pt x="2521" y="241"/>
                    <a:pt x="2109" y="673"/>
                  </a:cubicBezTo>
                  <a:cubicBezTo>
                    <a:pt x="2010" y="772"/>
                    <a:pt x="1" y="2781"/>
                    <a:pt x="259" y="3497"/>
                  </a:cubicBezTo>
                  <a:cubicBezTo>
                    <a:pt x="346" y="3729"/>
                    <a:pt x="600" y="3824"/>
                    <a:pt x="939" y="3824"/>
                  </a:cubicBezTo>
                  <a:cubicBezTo>
                    <a:pt x="1619" y="3824"/>
                    <a:pt x="2640" y="3444"/>
                    <a:pt x="3343" y="3020"/>
                  </a:cubicBezTo>
                  <a:cubicBezTo>
                    <a:pt x="4377" y="2403"/>
                    <a:pt x="5233" y="1608"/>
                    <a:pt x="4656" y="673"/>
                  </a:cubicBezTo>
                  <a:cubicBezTo>
                    <a:pt x="4377" y="211"/>
                    <a:pt x="3959" y="0"/>
                    <a:pt x="3511"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03;p21">
              <a:extLst>
                <a:ext uri="{FF2B5EF4-FFF2-40B4-BE49-F238E27FC236}">
                  <a16:creationId xmlns:a16="http://schemas.microsoft.com/office/drawing/2014/main" id="{FBF6F7E9-2DE8-CE44-16C3-351D10839F23}"/>
                </a:ext>
              </a:extLst>
            </p:cNvPr>
            <p:cNvSpPr/>
            <p:nvPr/>
          </p:nvSpPr>
          <p:spPr>
            <a:xfrm>
              <a:off x="6416438" y="2834432"/>
              <a:ext cx="147295" cy="500661"/>
            </a:xfrm>
            <a:custGeom>
              <a:avLst/>
              <a:gdLst/>
              <a:ahLst/>
              <a:cxnLst/>
              <a:rect l="l" t="t" r="r" b="b"/>
              <a:pathLst>
                <a:path w="4378" h="14881" extrusionOk="0">
                  <a:moveTo>
                    <a:pt x="2659" y="0"/>
                  </a:moveTo>
                  <a:cubicBezTo>
                    <a:pt x="1764" y="0"/>
                    <a:pt x="737" y="411"/>
                    <a:pt x="737" y="411"/>
                  </a:cubicBezTo>
                  <a:lnTo>
                    <a:pt x="299" y="3992"/>
                  </a:lnTo>
                  <a:cubicBezTo>
                    <a:pt x="299" y="3992"/>
                    <a:pt x="1" y="6777"/>
                    <a:pt x="100" y="8368"/>
                  </a:cubicBezTo>
                  <a:cubicBezTo>
                    <a:pt x="220" y="10258"/>
                    <a:pt x="1095" y="14316"/>
                    <a:pt x="1095" y="14316"/>
                  </a:cubicBezTo>
                  <a:cubicBezTo>
                    <a:pt x="1095" y="14316"/>
                    <a:pt x="1305" y="14880"/>
                    <a:pt x="1754" y="14880"/>
                  </a:cubicBezTo>
                  <a:cubicBezTo>
                    <a:pt x="2011" y="14880"/>
                    <a:pt x="2346" y="14696"/>
                    <a:pt x="2766" y="14117"/>
                  </a:cubicBezTo>
                  <a:cubicBezTo>
                    <a:pt x="2726" y="14117"/>
                    <a:pt x="2667" y="6936"/>
                    <a:pt x="2706" y="5385"/>
                  </a:cubicBezTo>
                  <a:cubicBezTo>
                    <a:pt x="2766" y="3853"/>
                    <a:pt x="4377" y="1804"/>
                    <a:pt x="3860" y="590"/>
                  </a:cubicBezTo>
                  <a:cubicBezTo>
                    <a:pt x="3662" y="142"/>
                    <a:pt x="3183" y="0"/>
                    <a:pt x="2659"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04;p21">
              <a:extLst>
                <a:ext uri="{FF2B5EF4-FFF2-40B4-BE49-F238E27FC236}">
                  <a16:creationId xmlns:a16="http://schemas.microsoft.com/office/drawing/2014/main" id="{528F604A-B861-179D-70D4-2AF73711C4C8}"/>
                </a:ext>
              </a:extLst>
            </p:cNvPr>
            <p:cNvSpPr/>
            <p:nvPr/>
          </p:nvSpPr>
          <p:spPr>
            <a:xfrm>
              <a:off x="6465997" y="3344414"/>
              <a:ext cx="197458" cy="143964"/>
            </a:xfrm>
            <a:custGeom>
              <a:avLst/>
              <a:gdLst/>
              <a:ahLst/>
              <a:cxnLst/>
              <a:rect l="l" t="t" r="r" b="b"/>
              <a:pathLst>
                <a:path w="5869" h="4279" extrusionOk="0">
                  <a:moveTo>
                    <a:pt x="3969" y="0"/>
                  </a:moveTo>
                  <a:cubicBezTo>
                    <a:pt x="3431" y="0"/>
                    <a:pt x="2850" y="267"/>
                    <a:pt x="2387" y="730"/>
                  </a:cubicBezTo>
                  <a:cubicBezTo>
                    <a:pt x="2248" y="849"/>
                    <a:pt x="0" y="3117"/>
                    <a:pt x="298" y="3913"/>
                  </a:cubicBezTo>
                  <a:cubicBezTo>
                    <a:pt x="396" y="4173"/>
                    <a:pt x="678" y="4278"/>
                    <a:pt x="1052" y="4278"/>
                  </a:cubicBezTo>
                  <a:cubicBezTo>
                    <a:pt x="1819" y="4278"/>
                    <a:pt x="2977" y="3837"/>
                    <a:pt x="3740" y="3395"/>
                  </a:cubicBezTo>
                  <a:cubicBezTo>
                    <a:pt x="4914" y="2699"/>
                    <a:pt x="5868" y="1804"/>
                    <a:pt x="5232" y="750"/>
                  </a:cubicBezTo>
                  <a:cubicBezTo>
                    <a:pt x="4934" y="232"/>
                    <a:pt x="4470" y="0"/>
                    <a:pt x="396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05;p21">
              <a:extLst>
                <a:ext uri="{FF2B5EF4-FFF2-40B4-BE49-F238E27FC236}">
                  <a16:creationId xmlns:a16="http://schemas.microsoft.com/office/drawing/2014/main" id="{354C5DAC-CE7E-7E5B-E4AF-3D22D3ACBFFA}"/>
                </a:ext>
              </a:extLst>
            </p:cNvPr>
            <p:cNvSpPr/>
            <p:nvPr/>
          </p:nvSpPr>
          <p:spPr>
            <a:xfrm>
              <a:off x="6467309" y="2839781"/>
              <a:ext cx="199477" cy="544802"/>
            </a:xfrm>
            <a:custGeom>
              <a:avLst/>
              <a:gdLst/>
              <a:ahLst/>
              <a:cxnLst/>
              <a:rect l="l" t="t" r="r" b="b"/>
              <a:pathLst>
                <a:path w="5929" h="16193" extrusionOk="0">
                  <a:moveTo>
                    <a:pt x="4765" y="1"/>
                  </a:moveTo>
                  <a:cubicBezTo>
                    <a:pt x="3774" y="1"/>
                    <a:pt x="1872" y="1322"/>
                    <a:pt x="655" y="1322"/>
                  </a:cubicBezTo>
                  <a:cubicBezTo>
                    <a:pt x="403" y="1322"/>
                    <a:pt x="180" y="1265"/>
                    <a:pt x="1" y="1128"/>
                  </a:cubicBezTo>
                  <a:lnTo>
                    <a:pt x="1" y="1128"/>
                  </a:lnTo>
                  <a:cubicBezTo>
                    <a:pt x="1" y="1128"/>
                    <a:pt x="260" y="2321"/>
                    <a:pt x="1811" y="4112"/>
                  </a:cubicBezTo>
                  <a:cubicBezTo>
                    <a:pt x="1811" y="4271"/>
                    <a:pt x="1871" y="6857"/>
                    <a:pt x="1970" y="8587"/>
                  </a:cubicBezTo>
                  <a:cubicBezTo>
                    <a:pt x="2090" y="10656"/>
                    <a:pt x="2706" y="15550"/>
                    <a:pt x="2706" y="15550"/>
                  </a:cubicBezTo>
                  <a:cubicBezTo>
                    <a:pt x="2706" y="15550"/>
                    <a:pt x="2902" y="16193"/>
                    <a:pt x="3376" y="16193"/>
                  </a:cubicBezTo>
                  <a:cubicBezTo>
                    <a:pt x="3643" y="16193"/>
                    <a:pt x="3998" y="15989"/>
                    <a:pt x="4457" y="15351"/>
                  </a:cubicBezTo>
                  <a:cubicBezTo>
                    <a:pt x="4457" y="15331"/>
                    <a:pt x="4298" y="7354"/>
                    <a:pt x="4835" y="5305"/>
                  </a:cubicBezTo>
                  <a:cubicBezTo>
                    <a:pt x="5352" y="3276"/>
                    <a:pt x="5929" y="1645"/>
                    <a:pt x="5332" y="332"/>
                  </a:cubicBezTo>
                  <a:cubicBezTo>
                    <a:pt x="5228" y="95"/>
                    <a:pt x="5029" y="1"/>
                    <a:pt x="4765"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06;p21">
              <a:extLst>
                <a:ext uri="{FF2B5EF4-FFF2-40B4-BE49-F238E27FC236}">
                  <a16:creationId xmlns:a16="http://schemas.microsoft.com/office/drawing/2014/main" id="{500C3D7D-0FC9-CA89-DDFD-7DB012D8A9D5}"/>
                </a:ext>
              </a:extLst>
            </p:cNvPr>
            <p:cNvSpPr/>
            <p:nvPr/>
          </p:nvSpPr>
          <p:spPr>
            <a:xfrm>
              <a:off x="6303999" y="2813707"/>
              <a:ext cx="415002" cy="403328"/>
            </a:xfrm>
            <a:custGeom>
              <a:avLst/>
              <a:gdLst/>
              <a:ahLst/>
              <a:cxnLst/>
              <a:rect l="l" t="t" r="r" b="b"/>
              <a:pathLst>
                <a:path w="12335" h="11988" extrusionOk="0">
                  <a:moveTo>
                    <a:pt x="4060" y="0"/>
                  </a:moveTo>
                  <a:cubicBezTo>
                    <a:pt x="3546" y="0"/>
                    <a:pt x="3202" y="40"/>
                    <a:pt x="3164" y="92"/>
                  </a:cubicBezTo>
                  <a:cubicBezTo>
                    <a:pt x="936" y="3673"/>
                    <a:pt x="1" y="7791"/>
                    <a:pt x="1652" y="8328"/>
                  </a:cubicBezTo>
                  <a:cubicBezTo>
                    <a:pt x="1895" y="8404"/>
                    <a:pt x="2099" y="8430"/>
                    <a:pt x="2280" y="8430"/>
                  </a:cubicBezTo>
                  <a:cubicBezTo>
                    <a:pt x="2661" y="8430"/>
                    <a:pt x="2938" y="8315"/>
                    <a:pt x="3250" y="8315"/>
                  </a:cubicBezTo>
                  <a:cubicBezTo>
                    <a:pt x="3799" y="8315"/>
                    <a:pt x="4454" y="8668"/>
                    <a:pt x="5969" y="10616"/>
                  </a:cubicBezTo>
                  <a:cubicBezTo>
                    <a:pt x="6747" y="11616"/>
                    <a:pt x="7587" y="11987"/>
                    <a:pt x="8394" y="11987"/>
                  </a:cubicBezTo>
                  <a:cubicBezTo>
                    <a:pt x="10475" y="11987"/>
                    <a:pt x="12334" y="9515"/>
                    <a:pt x="12334" y="8984"/>
                  </a:cubicBezTo>
                  <a:cubicBezTo>
                    <a:pt x="12334" y="8268"/>
                    <a:pt x="9808" y="2082"/>
                    <a:pt x="9808" y="2082"/>
                  </a:cubicBezTo>
                  <a:cubicBezTo>
                    <a:pt x="9052" y="402"/>
                    <a:pt x="5694" y="0"/>
                    <a:pt x="4060" y="0"/>
                  </a:cubicBezTo>
                  <a:close/>
                </a:path>
              </a:pathLst>
            </a:custGeom>
            <a:solidFill>
              <a:srgbClr val="9E6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07;p21">
              <a:extLst>
                <a:ext uri="{FF2B5EF4-FFF2-40B4-BE49-F238E27FC236}">
                  <a16:creationId xmlns:a16="http://schemas.microsoft.com/office/drawing/2014/main" id="{79303F93-C550-292D-0734-F917A0A8802F}"/>
                </a:ext>
              </a:extLst>
            </p:cNvPr>
            <p:cNvSpPr/>
            <p:nvPr/>
          </p:nvSpPr>
          <p:spPr>
            <a:xfrm>
              <a:off x="6370951" y="2506903"/>
              <a:ext cx="319924" cy="450934"/>
            </a:xfrm>
            <a:custGeom>
              <a:avLst/>
              <a:gdLst/>
              <a:ahLst/>
              <a:cxnLst/>
              <a:rect l="l" t="t" r="r" b="b"/>
              <a:pathLst>
                <a:path w="9509" h="13403" extrusionOk="0">
                  <a:moveTo>
                    <a:pt x="3994" y="0"/>
                  </a:moveTo>
                  <a:cubicBezTo>
                    <a:pt x="3812" y="0"/>
                    <a:pt x="3288" y="14"/>
                    <a:pt x="3044" y="160"/>
                  </a:cubicBezTo>
                  <a:cubicBezTo>
                    <a:pt x="2586" y="439"/>
                    <a:pt x="2228" y="1135"/>
                    <a:pt x="1890" y="3025"/>
                  </a:cubicBezTo>
                  <a:cubicBezTo>
                    <a:pt x="1353" y="6148"/>
                    <a:pt x="0" y="9748"/>
                    <a:pt x="0" y="9748"/>
                  </a:cubicBezTo>
                  <a:cubicBezTo>
                    <a:pt x="1113" y="12569"/>
                    <a:pt x="3264" y="13402"/>
                    <a:pt x="5167" y="13402"/>
                  </a:cubicBezTo>
                  <a:cubicBezTo>
                    <a:pt x="7144" y="13402"/>
                    <a:pt x="8852" y="12503"/>
                    <a:pt x="8852" y="11996"/>
                  </a:cubicBezTo>
                  <a:cubicBezTo>
                    <a:pt x="8852" y="11002"/>
                    <a:pt x="9509" y="4258"/>
                    <a:pt x="8455" y="2428"/>
                  </a:cubicBezTo>
                  <a:cubicBezTo>
                    <a:pt x="7858" y="1175"/>
                    <a:pt x="6068" y="459"/>
                    <a:pt x="6068" y="459"/>
                  </a:cubicBezTo>
                  <a:cubicBezTo>
                    <a:pt x="6068" y="459"/>
                    <a:pt x="5970" y="595"/>
                    <a:pt x="5618" y="595"/>
                  </a:cubicBezTo>
                  <a:cubicBezTo>
                    <a:pt x="5467" y="595"/>
                    <a:pt x="5270" y="570"/>
                    <a:pt x="5013" y="498"/>
                  </a:cubicBezTo>
                  <a:cubicBezTo>
                    <a:pt x="4138" y="299"/>
                    <a:pt x="4058" y="1"/>
                    <a:pt x="4058" y="1"/>
                  </a:cubicBezTo>
                  <a:cubicBezTo>
                    <a:pt x="4058" y="1"/>
                    <a:pt x="4035" y="0"/>
                    <a:pt x="399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08;p21">
              <a:extLst>
                <a:ext uri="{FF2B5EF4-FFF2-40B4-BE49-F238E27FC236}">
                  <a16:creationId xmlns:a16="http://schemas.microsoft.com/office/drawing/2014/main" id="{9BFD532E-44A8-DDD3-5EE4-8367C6CB07E9}"/>
                </a:ext>
              </a:extLst>
            </p:cNvPr>
            <p:cNvSpPr/>
            <p:nvPr/>
          </p:nvSpPr>
          <p:spPr>
            <a:xfrm>
              <a:off x="6370951" y="2502900"/>
              <a:ext cx="137235" cy="332002"/>
            </a:xfrm>
            <a:custGeom>
              <a:avLst/>
              <a:gdLst/>
              <a:ahLst/>
              <a:cxnLst/>
              <a:rect l="l" t="t" r="r" b="b"/>
              <a:pathLst>
                <a:path w="4079" h="9868" fill="none" extrusionOk="0">
                  <a:moveTo>
                    <a:pt x="0" y="9867"/>
                  </a:moveTo>
                  <a:cubicBezTo>
                    <a:pt x="0" y="9867"/>
                    <a:pt x="1353" y="6267"/>
                    <a:pt x="1890" y="3144"/>
                  </a:cubicBezTo>
                  <a:cubicBezTo>
                    <a:pt x="2447" y="1"/>
                    <a:pt x="3123" y="100"/>
                    <a:pt x="4078" y="120"/>
                  </a:cubicBez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09;p21">
              <a:extLst>
                <a:ext uri="{FF2B5EF4-FFF2-40B4-BE49-F238E27FC236}">
                  <a16:creationId xmlns:a16="http://schemas.microsoft.com/office/drawing/2014/main" id="{7720A245-BD61-7436-C02D-7C876BBAE7F3}"/>
                </a:ext>
              </a:extLst>
            </p:cNvPr>
            <p:cNvSpPr/>
            <p:nvPr/>
          </p:nvSpPr>
          <p:spPr>
            <a:xfrm>
              <a:off x="6514175" y="2552424"/>
              <a:ext cx="8714" cy="8075"/>
            </a:xfrm>
            <a:custGeom>
              <a:avLst/>
              <a:gdLst/>
              <a:ahLst/>
              <a:cxnLst/>
              <a:rect l="l" t="t" r="r" b="b"/>
              <a:pathLst>
                <a:path w="259" h="240" extrusionOk="0">
                  <a:moveTo>
                    <a:pt x="120" y="1"/>
                  </a:moveTo>
                  <a:cubicBezTo>
                    <a:pt x="60" y="1"/>
                    <a:pt x="0" y="41"/>
                    <a:pt x="0" y="120"/>
                  </a:cubicBezTo>
                  <a:cubicBezTo>
                    <a:pt x="0" y="200"/>
                    <a:pt x="60" y="239"/>
                    <a:pt x="120" y="239"/>
                  </a:cubicBezTo>
                  <a:cubicBezTo>
                    <a:pt x="199" y="239"/>
                    <a:pt x="259" y="200"/>
                    <a:pt x="259" y="120"/>
                  </a:cubicBezTo>
                  <a:cubicBezTo>
                    <a:pt x="259" y="80"/>
                    <a:pt x="199" y="1"/>
                    <a:pt x="1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10;p21">
              <a:extLst>
                <a:ext uri="{FF2B5EF4-FFF2-40B4-BE49-F238E27FC236}">
                  <a16:creationId xmlns:a16="http://schemas.microsoft.com/office/drawing/2014/main" id="{2A48D8D1-ED9B-73FD-4B3E-7F2ACD3951C8}"/>
                </a:ext>
              </a:extLst>
            </p:cNvPr>
            <p:cNvSpPr/>
            <p:nvPr/>
          </p:nvSpPr>
          <p:spPr>
            <a:xfrm>
              <a:off x="6508153" y="2582536"/>
              <a:ext cx="8714" cy="8075"/>
            </a:xfrm>
            <a:custGeom>
              <a:avLst/>
              <a:gdLst/>
              <a:ahLst/>
              <a:cxnLst/>
              <a:rect l="l" t="t" r="r" b="b"/>
              <a:pathLst>
                <a:path w="259" h="240" extrusionOk="0">
                  <a:moveTo>
                    <a:pt x="140" y="1"/>
                  </a:moveTo>
                  <a:cubicBezTo>
                    <a:pt x="60" y="1"/>
                    <a:pt x="0" y="41"/>
                    <a:pt x="0" y="120"/>
                  </a:cubicBezTo>
                  <a:cubicBezTo>
                    <a:pt x="0" y="200"/>
                    <a:pt x="60" y="240"/>
                    <a:pt x="140" y="240"/>
                  </a:cubicBezTo>
                  <a:cubicBezTo>
                    <a:pt x="199" y="240"/>
                    <a:pt x="259" y="200"/>
                    <a:pt x="259" y="120"/>
                  </a:cubicBezTo>
                  <a:cubicBezTo>
                    <a:pt x="259" y="41"/>
                    <a:pt x="199" y="1"/>
                    <a:pt x="1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11;p21">
              <a:extLst>
                <a:ext uri="{FF2B5EF4-FFF2-40B4-BE49-F238E27FC236}">
                  <a16:creationId xmlns:a16="http://schemas.microsoft.com/office/drawing/2014/main" id="{868ED31D-E36F-6D0B-4875-0A591B20713C}"/>
                </a:ext>
              </a:extLst>
            </p:cNvPr>
            <p:cNvSpPr/>
            <p:nvPr/>
          </p:nvSpPr>
          <p:spPr>
            <a:xfrm>
              <a:off x="6480026" y="2505591"/>
              <a:ext cx="110118" cy="51173"/>
            </a:xfrm>
            <a:custGeom>
              <a:avLst/>
              <a:gdLst/>
              <a:ahLst/>
              <a:cxnLst/>
              <a:rect l="l" t="t" r="r" b="b"/>
              <a:pathLst>
                <a:path w="3273" h="1521" extrusionOk="0">
                  <a:moveTo>
                    <a:pt x="876" y="0"/>
                  </a:moveTo>
                  <a:lnTo>
                    <a:pt x="876" y="0"/>
                  </a:lnTo>
                  <a:cubicBezTo>
                    <a:pt x="697" y="100"/>
                    <a:pt x="1" y="498"/>
                    <a:pt x="339" y="716"/>
                  </a:cubicBezTo>
                  <a:cubicBezTo>
                    <a:pt x="399" y="776"/>
                    <a:pt x="498" y="776"/>
                    <a:pt x="578" y="776"/>
                  </a:cubicBezTo>
                  <a:cubicBezTo>
                    <a:pt x="936" y="776"/>
                    <a:pt x="1294" y="677"/>
                    <a:pt x="1592" y="478"/>
                  </a:cubicBezTo>
                  <a:cubicBezTo>
                    <a:pt x="1791" y="796"/>
                    <a:pt x="2109" y="1273"/>
                    <a:pt x="2467" y="1452"/>
                  </a:cubicBezTo>
                  <a:cubicBezTo>
                    <a:pt x="2553" y="1500"/>
                    <a:pt x="2641" y="1521"/>
                    <a:pt x="2724" y="1521"/>
                  </a:cubicBezTo>
                  <a:cubicBezTo>
                    <a:pt x="3027" y="1521"/>
                    <a:pt x="3273" y="1239"/>
                    <a:pt x="3164" y="895"/>
                  </a:cubicBezTo>
                  <a:cubicBezTo>
                    <a:pt x="3124" y="836"/>
                    <a:pt x="2965" y="498"/>
                    <a:pt x="2865" y="498"/>
                  </a:cubicBezTo>
                  <a:cubicBezTo>
                    <a:pt x="2685" y="520"/>
                    <a:pt x="2518" y="529"/>
                    <a:pt x="2364" y="529"/>
                  </a:cubicBezTo>
                  <a:cubicBezTo>
                    <a:pt x="1265" y="529"/>
                    <a:pt x="841" y="35"/>
                    <a:pt x="8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12;p21">
              <a:extLst>
                <a:ext uri="{FF2B5EF4-FFF2-40B4-BE49-F238E27FC236}">
                  <a16:creationId xmlns:a16="http://schemas.microsoft.com/office/drawing/2014/main" id="{68D97CFD-5A82-83A8-190D-8748A10BEBD2}"/>
                </a:ext>
              </a:extLst>
            </p:cNvPr>
            <p:cNvSpPr/>
            <p:nvPr/>
          </p:nvSpPr>
          <p:spPr>
            <a:xfrm>
              <a:off x="6464651" y="2348303"/>
              <a:ext cx="139220" cy="178651"/>
            </a:xfrm>
            <a:custGeom>
              <a:avLst/>
              <a:gdLst/>
              <a:ahLst/>
              <a:cxnLst/>
              <a:rect l="l" t="t" r="r" b="b"/>
              <a:pathLst>
                <a:path w="4138" h="5310" extrusionOk="0">
                  <a:moveTo>
                    <a:pt x="736" y="0"/>
                  </a:moveTo>
                  <a:cubicBezTo>
                    <a:pt x="736" y="0"/>
                    <a:pt x="239" y="378"/>
                    <a:pt x="199" y="896"/>
                  </a:cubicBezTo>
                  <a:cubicBezTo>
                    <a:pt x="179" y="1413"/>
                    <a:pt x="0" y="3323"/>
                    <a:pt x="279" y="3701"/>
                  </a:cubicBezTo>
                  <a:cubicBezTo>
                    <a:pt x="449" y="3890"/>
                    <a:pt x="837" y="4080"/>
                    <a:pt x="1287" y="4080"/>
                  </a:cubicBezTo>
                  <a:cubicBezTo>
                    <a:pt x="1309" y="4080"/>
                    <a:pt x="1331" y="4079"/>
                    <a:pt x="1353" y="4078"/>
                  </a:cubicBezTo>
                  <a:lnTo>
                    <a:pt x="1353" y="4078"/>
                  </a:lnTo>
                  <a:lnTo>
                    <a:pt x="1293" y="4098"/>
                  </a:lnTo>
                  <a:lnTo>
                    <a:pt x="1293" y="4715"/>
                  </a:lnTo>
                  <a:cubicBezTo>
                    <a:pt x="1293" y="4715"/>
                    <a:pt x="1373" y="4994"/>
                    <a:pt x="2248" y="5212"/>
                  </a:cubicBezTo>
                  <a:cubicBezTo>
                    <a:pt x="2511" y="5284"/>
                    <a:pt x="2712" y="5309"/>
                    <a:pt x="2866" y="5309"/>
                  </a:cubicBezTo>
                  <a:cubicBezTo>
                    <a:pt x="3225" y="5309"/>
                    <a:pt x="3322" y="5173"/>
                    <a:pt x="3322" y="5173"/>
                  </a:cubicBezTo>
                  <a:lnTo>
                    <a:pt x="3362" y="2805"/>
                  </a:lnTo>
                  <a:cubicBezTo>
                    <a:pt x="3820" y="2766"/>
                    <a:pt x="4138" y="1890"/>
                    <a:pt x="3680" y="1691"/>
                  </a:cubicBezTo>
                  <a:cubicBezTo>
                    <a:pt x="3637" y="1674"/>
                    <a:pt x="3597" y="1666"/>
                    <a:pt x="3559" y="1666"/>
                  </a:cubicBezTo>
                  <a:cubicBezTo>
                    <a:pt x="3213" y="1666"/>
                    <a:pt x="3084" y="2328"/>
                    <a:pt x="3084" y="2328"/>
                  </a:cubicBezTo>
                  <a:cubicBezTo>
                    <a:pt x="3119" y="417"/>
                    <a:pt x="2560" y="241"/>
                    <a:pt x="1934" y="241"/>
                  </a:cubicBezTo>
                  <a:cubicBezTo>
                    <a:pt x="1793" y="241"/>
                    <a:pt x="1648" y="250"/>
                    <a:pt x="1506" y="250"/>
                  </a:cubicBezTo>
                  <a:cubicBezTo>
                    <a:pt x="1223" y="250"/>
                    <a:pt x="950" y="214"/>
                    <a:pt x="736" y="0"/>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13;p21">
              <a:extLst>
                <a:ext uri="{FF2B5EF4-FFF2-40B4-BE49-F238E27FC236}">
                  <a16:creationId xmlns:a16="http://schemas.microsoft.com/office/drawing/2014/main" id="{66044755-5BA0-90C5-A0B7-427CEED59300}"/>
                </a:ext>
              </a:extLst>
            </p:cNvPr>
            <p:cNvSpPr/>
            <p:nvPr/>
          </p:nvSpPr>
          <p:spPr>
            <a:xfrm>
              <a:off x="6474004" y="2398501"/>
              <a:ext cx="8748" cy="14097"/>
            </a:xfrm>
            <a:custGeom>
              <a:avLst/>
              <a:gdLst/>
              <a:ahLst/>
              <a:cxnLst/>
              <a:rect l="l" t="t" r="r" b="b"/>
              <a:pathLst>
                <a:path w="260" h="419" extrusionOk="0">
                  <a:moveTo>
                    <a:pt x="160" y="0"/>
                  </a:moveTo>
                  <a:cubicBezTo>
                    <a:pt x="100" y="0"/>
                    <a:pt x="21" y="20"/>
                    <a:pt x="21" y="100"/>
                  </a:cubicBezTo>
                  <a:lnTo>
                    <a:pt x="1" y="299"/>
                  </a:lnTo>
                  <a:cubicBezTo>
                    <a:pt x="1" y="358"/>
                    <a:pt x="21" y="418"/>
                    <a:pt x="100" y="418"/>
                  </a:cubicBezTo>
                  <a:cubicBezTo>
                    <a:pt x="180" y="418"/>
                    <a:pt x="220" y="378"/>
                    <a:pt x="220" y="319"/>
                  </a:cubicBezTo>
                  <a:lnTo>
                    <a:pt x="259" y="120"/>
                  </a:lnTo>
                  <a:cubicBezTo>
                    <a:pt x="259" y="80"/>
                    <a:pt x="220" y="0"/>
                    <a:pt x="16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14;p21">
              <a:extLst>
                <a:ext uri="{FF2B5EF4-FFF2-40B4-BE49-F238E27FC236}">
                  <a16:creationId xmlns:a16="http://schemas.microsoft.com/office/drawing/2014/main" id="{40248344-82A1-1C2A-3BDF-E0AD45BC164C}"/>
                </a:ext>
              </a:extLst>
            </p:cNvPr>
            <p:cNvSpPr/>
            <p:nvPr/>
          </p:nvSpPr>
          <p:spPr>
            <a:xfrm>
              <a:off x="6471346" y="2443349"/>
              <a:ext cx="42863" cy="48885"/>
            </a:xfrm>
            <a:custGeom>
              <a:avLst/>
              <a:gdLst/>
              <a:ahLst/>
              <a:cxnLst/>
              <a:rect l="l" t="t" r="r" b="b"/>
              <a:pathLst>
                <a:path w="1274" h="1453" fill="none" extrusionOk="0">
                  <a:moveTo>
                    <a:pt x="1273" y="159"/>
                  </a:moveTo>
                  <a:cubicBezTo>
                    <a:pt x="1273" y="159"/>
                    <a:pt x="299" y="1452"/>
                    <a:pt x="0" y="0"/>
                  </a:cubicBez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15;p21">
              <a:extLst>
                <a:ext uri="{FF2B5EF4-FFF2-40B4-BE49-F238E27FC236}">
                  <a16:creationId xmlns:a16="http://schemas.microsoft.com/office/drawing/2014/main" id="{1644B734-24C0-3AB2-D6D2-0BA741EAA420}"/>
                </a:ext>
              </a:extLst>
            </p:cNvPr>
            <p:cNvSpPr/>
            <p:nvPr/>
          </p:nvSpPr>
          <p:spPr>
            <a:xfrm>
              <a:off x="6429829" y="2387802"/>
              <a:ext cx="64294" cy="50231"/>
            </a:xfrm>
            <a:custGeom>
              <a:avLst/>
              <a:gdLst/>
              <a:ahLst/>
              <a:cxnLst/>
              <a:rect l="l" t="t" r="r" b="b"/>
              <a:pathLst>
                <a:path w="1911" h="1493" extrusionOk="0">
                  <a:moveTo>
                    <a:pt x="1911" y="0"/>
                  </a:moveTo>
                  <a:lnTo>
                    <a:pt x="1870" y="279"/>
                  </a:lnTo>
                  <a:lnTo>
                    <a:pt x="1870" y="279"/>
                  </a:lnTo>
                  <a:cubicBezTo>
                    <a:pt x="1910" y="119"/>
                    <a:pt x="1911" y="0"/>
                    <a:pt x="1911" y="0"/>
                  </a:cubicBezTo>
                  <a:close/>
                  <a:moveTo>
                    <a:pt x="1870" y="279"/>
                  </a:moveTo>
                  <a:lnTo>
                    <a:pt x="1870" y="279"/>
                  </a:lnTo>
                  <a:cubicBezTo>
                    <a:pt x="1785" y="609"/>
                    <a:pt x="1527" y="1114"/>
                    <a:pt x="737" y="1114"/>
                  </a:cubicBezTo>
                  <a:cubicBezTo>
                    <a:pt x="1" y="1114"/>
                    <a:pt x="1612" y="1413"/>
                    <a:pt x="1692" y="1492"/>
                  </a:cubicBezTo>
                  <a:lnTo>
                    <a:pt x="1870" y="279"/>
                  </a:ln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16;p21">
              <a:extLst>
                <a:ext uri="{FF2B5EF4-FFF2-40B4-BE49-F238E27FC236}">
                  <a16:creationId xmlns:a16="http://schemas.microsoft.com/office/drawing/2014/main" id="{5D222717-23CB-4929-6DE5-D41CE376A187}"/>
                </a:ext>
              </a:extLst>
            </p:cNvPr>
            <p:cNvSpPr/>
            <p:nvPr/>
          </p:nvSpPr>
          <p:spPr>
            <a:xfrm>
              <a:off x="6429829" y="2387802"/>
              <a:ext cx="64294" cy="50231"/>
            </a:xfrm>
            <a:custGeom>
              <a:avLst/>
              <a:gdLst/>
              <a:ahLst/>
              <a:cxnLst/>
              <a:rect l="l" t="t" r="r" b="b"/>
              <a:pathLst>
                <a:path w="1911" h="1493" fill="none" extrusionOk="0">
                  <a:moveTo>
                    <a:pt x="1911" y="0"/>
                  </a:moveTo>
                  <a:cubicBezTo>
                    <a:pt x="1911" y="0"/>
                    <a:pt x="1911" y="1114"/>
                    <a:pt x="737" y="1114"/>
                  </a:cubicBezTo>
                  <a:cubicBezTo>
                    <a:pt x="1" y="1114"/>
                    <a:pt x="1612" y="1413"/>
                    <a:pt x="1692" y="1492"/>
                  </a:cubicBez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17;p21">
              <a:extLst>
                <a:ext uri="{FF2B5EF4-FFF2-40B4-BE49-F238E27FC236}">
                  <a16:creationId xmlns:a16="http://schemas.microsoft.com/office/drawing/2014/main" id="{D76BAD53-EA3A-8F5B-8FF9-6B8618500824}"/>
                </a:ext>
              </a:extLst>
            </p:cNvPr>
            <p:cNvSpPr/>
            <p:nvPr/>
          </p:nvSpPr>
          <p:spPr>
            <a:xfrm>
              <a:off x="6510138" y="2409200"/>
              <a:ext cx="8075" cy="15443"/>
            </a:xfrm>
            <a:custGeom>
              <a:avLst/>
              <a:gdLst/>
              <a:ahLst/>
              <a:cxnLst/>
              <a:rect l="l" t="t" r="r" b="b"/>
              <a:pathLst>
                <a:path w="240" h="459" extrusionOk="0">
                  <a:moveTo>
                    <a:pt x="120" y="1"/>
                  </a:moveTo>
                  <a:cubicBezTo>
                    <a:pt x="41" y="1"/>
                    <a:pt x="1" y="60"/>
                    <a:pt x="1" y="140"/>
                  </a:cubicBezTo>
                  <a:lnTo>
                    <a:pt x="1" y="319"/>
                  </a:lnTo>
                  <a:cubicBezTo>
                    <a:pt x="1" y="399"/>
                    <a:pt x="41" y="458"/>
                    <a:pt x="120" y="458"/>
                  </a:cubicBezTo>
                  <a:cubicBezTo>
                    <a:pt x="180" y="458"/>
                    <a:pt x="240" y="399"/>
                    <a:pt x="240" y="319"/>
                  </a:cubicBezTo>
                  <a:lnTo>
                    <a:pt x="240" y="140"/>
                  </a:lnTo>
                  <a:cubicBezTo>
                    <a:pt x="240" y="60"/>
                    <a:pt x="200" y="1"/>
                    <a:pt x="12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18;p21">
              <a:extLst>
                <a:ext uri="{FF2B5EF4-FFF2-40B4-BE49-F238E27FC236}">
                  <a16:creationId xmlns:a16="http://schemas.microsoft.com/office/drawing/2014/main" id="{8F80A3BD-55FA-F9C0-C85C-96D2245F3A9F}"/>
                </a:ext>
              </a:extLst>
            </p:cNvPr>
            <p:cNvSpPr/>
            <p:nvPr/>
          </p:nvSpPr>
          <p:spPr>
            <a:xfrm>
              <a:off x="6442546" y="2314995"/>
              <a:ext cx="230934" cy="256504"/>
            </a:xfrm>
            <a:custGeom>
              <a:avLst/>
              <a:gdLst/>
              <a:ahLst/>
              <a:cxnLst/>
              <a:rect l="l" t="t" r="r" b="b"/>
              <a:pathLst>
                <a:path w="6864" h="7624" extrusionOk="0">
                  <a:moveTo>
                    <a:pt x="3097" y="1"/>
                  </a:moveTo>
                  <a:cubicBezTo>
                    <a:pt x="2995" y="1"/>
                    <a:pt x="2895" y="6"/>
                    <a:pt x="2806" y="16"/>
                  </a:cubicBezTo>
                  <a:cubicBezTo>
                    <a:pt x="2288" y="75"/>
                    <a:pt x="1811" y="215"/>
                    <a:pt x="1334" y="414"/>
                  </a:cubicBezTo>
                  <a:cubicBezTo>
                    <a:pt x="916" y="593"/>
                    <a:pt x="1" y="1110"/>
                    <a:pt x="598" y="1607"/>
                  </a:cubicBezTo>
                  <a:cubicBezTo>
                    <a:pt x="861" y="1841"/>
                    <a:pt x="1109" y="1924"/>
                    <a:pt x="1327" y="1924"/>
                  </a:cubicBezTo>
                  <a:cubicBezTo>
                    <a:pt x="1852" y="1924"/>
                    <a:pt x="2209" y="1448"/>
                    <a:pt x="2209" y="1448"/>
                  </a:cubicBezTo>
                  <a:lnTo>
                    <a:pt x="2209" y="1448"/>
                  </a:lnTo>
                  <a:cubicBezTo>
                    <a:pt x="2209" y="1448"/>
                    <a:pt x="2030" y="2065"/>
                    <a:pt x="2348" y="2144"/>
                  </a:cubicBezTo>
                  <a:cubicBezTo>
                    <a:pt x="2414" y="2161"/>
                    <a:pt x="2477" y="2169"/>
                    <a:pt x="2536" y="2169"/>
                  </a:cubicBezTo>
                  <a:cubicBezTo>
                    <a:pt x="2958" y="2169"/>
                    <a:pt x="3203" y="1786"/>
                    <a:pt x="3203" y="1786"/>
                  </a:cubicBezTo>
                  <a:lnTo>
                    <a:pt x="3203" y="1786"/>
                  </a:lnTo>
                  <a:cubicBezTo>
                    <a:pt x="3203" y="1787"/>
                    <a:pt x="2826" y="2801"/>
                    <a:pt x="3323" y="4054"/>
                  </a:cubicBezTo>
                  <a:cubicBezTo>
                    <a:pt x="3820" y="5287"/>
                    <a:pt x="3064" y="7436"/>
                    <a:pt x="3084" y="7515"/>
                  </a:cubicBezTo>
                  <a:cubicBezTo>
                    <a:pt x="3102" y="7591"/>
                    <a:pt x="3175" y="7623"/>
                    <a:pt x="3286" y="7623"/>
                  </a:cubicBezTo>
                  <a:cubicBezTo>
                    <a:pt x="3906" y="7623"/>
                    <a:pt x="5717" y="6613"/>
                    <a:pt x="5869" y="6461"/>
                  </a:cubicBezTo>
                  <a:cubicBezTo>
                    <a:pt x="6864" y="5427"/>
                    <a:pt x="5770" y="1070"/>
                    <a:pt x="4198" y="613"/>
                  </a:cubicBezTo>
                  <a:lnTo>
                    <a:pt x="4158" y="453"/>
                  </a:lnTo>
                  <a:cubicBezTo>
                    <a:pt x="3999" y="175"/>
                    <a:pt x="3701" y="36"/>
                    <a:pt x="3402" y="16"/>
                  </a:cubicBezTo>
                  <a:cubicBezTo>
                    <a:pt x="3303" y="6"/>
                    <a:pt x="3199" y="1"/>
                    <a:pt x="3097"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19;p21">
              <a:extLst>
                <a:ext uri="{FF2B5EF4-FFF2-40B4-BE49-F238E27FC236}">
                  <a16:creationId xmlns:a16="http://schemas.microsoft.com/office/drawing/2014/main" id="{71013D4F-B85C-9C92-6EBF-CB34DBFC6490}"/>
                </a:ext>
              </a:extLst>
            </p:cNvPr>
            <p:cNvSpPr/>
            <p:nvPr/>
          </p:nvSpPr>
          <p:spPr>
            <a:xfrm>
              <a:off x="6469327" y="1971486"/>
              <a:ext cx="91041" cy="180737"/>
            </a:xfrm>
            <a:custGeom>
              <a:avLst/>
              <a:gdLst/>
              <a:ahLst/>
              <a:cxnLst/>
              <a:rect l="l" t="t" r="r" b="b"/>
              <a:pathLst>
                <a:path w="2706" h="5372" extrusionOk="0">
                  <a:moveTo>
                    <a:pt x="2706" y="1"/>
                  </a:moveTo>
                  <a:lnTo>
                    <a:pt x="20" y="1572"/>
                  </a:lnTo>
                  <a:lnTo>
                    <a:pt x="0" y="5372"/>
                  </a:lnTo>
                  <a:lnTo>
                    <a:pt x="0" y="5372"/>
                  </a:lnTo>
                  <a:lnTo>
                    <a:pt x="2706" y="3820"/>
                  </a:lnTo>
                  <a:lnTo>
                    <a:pt x="2706"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20;p21">
              <a:extLst>
                <a:ext uri="{FF2B5EF4-FFF2-40B4-BE49-F238E27FC236}">
                  <a16:creationId xmlns:a16="http://schemas.microsoft.com/office/drawing/2014/main" id="{67E02DF8-25A5-B35E-7888-3EB05EA7DA7A}"/>
                </a:ext>
              </a:extLst>
            </p:cNvPr>
            <p:cNvSpPr/>
            <p:nvPr/>
          </p:nvSpPr>
          <p:spPr>
            <a:xfrm>
              <a:off x="6469327" y="2100008"/>
              <a:ext cx="281132" cy="161997"/>
            </a:xfrm>
            <a:custGeom>
              <a:avLst/>
              <a:gdLst/>
              <a:ahLst/>
              <a:cxnLst/>
              <a:rect l="l" t="t" r="r" b="b"/>
              <a:pathLst>
                <a:path w="8356" h="4815" extrusionOk="0">
                  <a:moveTo>
                    <a:pt x="2706" y="0"/>
                  </a:moveTo>
                  <a:lnTo>
                    <a:pt x="0" y="1552"/>
                  </a:lnTo>
                  <a:lnTo>
                    <a:pt x="5630" y="4814"/>
                  </a:lnTo>
                  <a:lnTo>
                    <a:pt x="8355" y="3243"/>
                  </a:lnTo>
                  <a:lnTo>
                    <a:pt x="2706"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21;p21">
              <a:extLst>
                <a:ext uri="{FF2B5EF4-FFF2-40B4-BE49-F238E27FC236}">
                  <a16:creationId xmlns:a16="http://schemas.microsoft.com/office/drawing/2014/main" id="{9DAAFF0B-6F53-ECB9-686F-6517D38A215D}"/>
                </a:ext>
              </a:extLst>
            </p:cNvPr>
            <p:cNvSpPr/>
            <p:nvPr/>
          </p:nvSpPr>
          <p:spPr>
            <a:xfrm>
              <a:off x="6658746" y="2209083"/>
              <a:ext cx="91714" cy="179425"/>
            </a:xfrm>
            <a:custGeom>
              <a:avLst/>
              <a:gdLst/>
              <a:ahLst/>
              <a:cxnLst/>
              <a:rect l="l" t="t" r="r" b="b"/>
              <a:pathLst>
                <a:path w="2726" h="5333" extrusionOk="0">
                  <a:moveTo>
                    <a:pt x="2725" y="1"/>
                  </a:moveTo>
                  <a:lnTo>
                    <a:pt x="0" y="1572"/>
                  </a:lnTo>
                  <a:lnTo>
                    <a:pt x="0" y="5332"/>
                  </a:lnTo>
                  <a:lnTo>
                    <a:pt x="2686" y="3761"/>
                  </a:lnTo>
                  <a:lnTo>
                    <a:pt x="2725"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22;p21">
              <a:extLst>
                <a:ext uri="{FF2B5EF4-FFF2-40B4-BE49-F238E27FC236}">
                  <a16:creationId xmlns:a16="http://schemas.microsoft.com/office/drawing/2014/main" id="{FC664BAC-D73F-5594-8E9F-DE20CFDF3955}"/>
                </a:ext>
              </a:extLst>
            </p:cNvPr>
            <p:cNvSpPr/>
            <p:nvPr/>
          </p:nvSpPr>
          <p:spPr>
            <a:xfrm>
              <a:off x="6470000" y="1719186"/>
              <a:ext cx="91041" cy="178718"/>
            </a:xfrm>
            <a:custGeom>
              <a:avLst/>
              <a:gdLst/>
              <a:ahLst/>
              <a:cxnLst/>
              <a:rect l="l" t="t" r="r" b="b"/>
              <a:pathLst>
                <a:path w="2706" h="5312" extrusionOk="0">
                  <a:moveTo>
                    <a:pt x="2706" y="0"/>
                  </a:moveTo>
                  <a:lnTo>
                    <a:pt x="0" y="1572"/>
                  </a:lnTo>
                  <a:lnTo>
                    <a:pt x="0" y="5312"/>
                  </a:lnTo>
                  <a:lnTo>
                    <a:pt x="2706" y="3760"/>
                  </a:lnTo>
                  <a:lnTo>
                    <a:pt x="2706"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23;p21">
              <a:extLst>
                <a:ext uri="{FF2B5EF4-FFF2-40B4-BE49-F238E27FC236}">
                  <a16:creationId xmlns:a16="http://schemas.microsoft.com/office/drawing/2014/main" id="{24924956-51AD-67BD-4A2D-5041CFA09045}"/>
                </a:ext>
              </a:extLst>
            </p:cNvPr>
            <p:cNvSpPr/>
            <p:nvPr/>
          </p:nvSpPr>
          <p:spPr>
            <a:xfrm>
              <a:off x="6470000" y="1845689"/>
              <a:ext cx="272418" cy="157287"/>
            </a:xfrm>
            <a:custGeom>
              <a:avLst/>
              <a:gdLst/>
              <a:ahLst/>
              <a:cxnLst/>
              <a:rect l="l" t="t" r="r" b="b"/>
              <a:pathLst>
                <a:path w="8097" h="4675" extrusionOk="0">
                  <a:moveTo>
                    <a:pt x="2706" y="0"/>
                  </a:moveTo>
                  <a:lnTo>
                    <a:pt x="0" y="1552"/>
                  </a:lnTo>
                  <a:lnTo>
                    <a:pt x="5391" y="4675"/>
                  </a:lnTo>
                  <a:lnTo>
                    <a:pt x="8097" y="3103"/>
                  </a:lnTo>
                  <a:lnTo>
                    <a:pt x="2706"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24;p21">
              <a:extLst>
                <a:ext uri="{FF2B5EF4-FFF2-40B4-BE49-F238E27FC236}">
                  <a16:creationId xmlns:a16="http://schemas.microsoft.com/office/drawing/2014/main" id="{C9850792-7E50-8216-E679-EB5548D360D5}"/>
                </a:ext>
              </a:extLst>
            </p:cNvPr>
            <p:cNvSpPr/>
            <p:nvPr/>
          </p:nvSpPr>
          <p:spPr>
            <a:xfrm>
              <a:off x="6651377" y="1950088"/>
              <a:ext cx="91041" cy="180064"/>
            </a:xfrm>
            <a:custGeom>
              <a:avLst/>
              <a:gdLst/>
              <a:ahLst/>
              <a:cxnLst/>
              <a:rect l="l" t="t" r="r" b="b"/>
              <a:pathLst>
                <a:path w="2706" h="5352" extrusionOk="0">
                  <a:moveTo>
                    <a:pt x="2706" y="0"/>
                  </a:moveTo>
                  <a:lnTo>
                    <a:pt x="0" y="1572"/>
                  </a:lnTo>
                  <a:lnTo>
                    <a:pt x="0" y="5351"/>
                  </a:lnTo>
                  <a:lnTo>
                    <a:pt x="2706" y="3780"/>
                  </a:lnTo>
                  <a:lnTo>
                    <a:pt x="2706"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25;p21">
              <a:extLst>
                <a:ext uri="{FF2B5EF4-FFF2-40B4-BE49-F238E27FC236}">
                  <a16:creationId xmlns:a16="http://schemas.microsoft.com/office/drawing/2014/main" id="{04EB1406-6175-8133-B862-0D06C28C343F}"/>
                </a:ext>
              </a:extLst>
            </p:cNvPr>
            <p:cNvSpPr/>
            <p:nvPr/>
          </p:nvSpPr>
          <p:spPr>
            <a:xfrm>
              <a:off x="6343497" y="1572597"/>
              <a:ext cx="317266" cy="815908"/>
            </a:xfrm>
            <a:custGeom>
              <a:avLst/>
              <a:gdLst/>
              <a:ahLst/>
              <a:cxnLst/>
              <a:rect l="l" t="t" r="r" b="b"/>
              <a:pathLst>
                <a:path w="9430" h="24251" extrusionOk="0">
                  <a:moveTo>
                    <a:pt x="60" y="1"/>
                  </a:moveTo>
                  <a:lnTo>
                    <a:pt x="1" y="18859"/>
                  </a:lnTo>
                  <a:lnTo>
                    <a:pt x="9370" y="24250"/>
                  </a:lnTo>
                  <a:lnTo>
                    <a:pt x="9370" y="20490"/>
                  </a:lnTo>
                  <a:lnTo>
                    <a:pt x="3740" y="17228"/>
                  </a:lnTo>
                  <a:lnTo>
                    <a:pt x="3760" y="13428"/>
                  </a:lnTo>
                  <a:lnTo>
                    <a:pt x="9151" y="16571"/>
                  </a:lnTo>
                  <a:lnTo>
                    <a:pt x="9151" y="12792"/>
                  </a:lnTo>
                  <a:lnTo>
                    <a:pt x="3760" y="9669"/>
                  </a:lnTo>
                  <a:lnTo>
                    <a:pt x="3760" y="5929"/>
                  </a:lnTo>
                  <a:lnTo>
                    <a:pt x="9410" y="9171"/>
                  </a:lnTo>
                  <a:lnTo>
                    <a:pt x="9430" y="5432"/>
                  </a:lnTo>
                  <a:lnTo>
                    <a:pt x="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26;p21">
              <a:extLst>
                <a:ext uri="{FF2B5EF4-FFF2-40B4-BE49-F238E27FC236}">
                  <a16:creationId xmlns:a16="http://schemas.microsoft.com/office/drawing/2014/main" id="{14D374FE-572F-BFC6-E9C4-66AB2FC73E91}"/>
                </a:ext>
              </a:extLst>
            </p:cNvPr>
            <p:cNvSpPr/>
            <p:nvPr/>
          </p:nvSpPr>
          <p:spPr>
            <a:xfrm>
              <a:off x="6660058" y="1702431"/>
              <a:ext cx="91075" cy="178752"/>
            </a:xfrm>
            <a:custGeom>
              <a:avLst/>
              <a:gdLst/>
              <a:ahLst/>
              <a:cxnLst/>
              <a:rect l="l" t="t" r="r" b="b"/>
              <a:pathLst>
                <a:path w="2707" h="5313" extrusionOk="0">
                  <a:moveTo>
                    <a:pt x="2706" y="1"/>
                  </a:moveTo>
                  <a:lnTo>
                    <a:pt x="21" y="1573"/>
                  </a:lnTo>
                  <a:lnTo>
                    <a:pt x="1" y="5312"/>
                  </a:lnTo>
                  <a:lnTo>
                    <a:pt x="1" y="5312"/>
                  </a:lnTo>
                  <a:lnTo>
                    <a:pt x="2706" y="3761"/>
                  </a:lnTo>
                  <a:lnTo>
                    <a:pt x="2706" y="1"/>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27;p21">
              <a:extLst>
                <a:ext uri="{FF2B5EF4-FFF2-40B4-BE49-F238E27FC236}">
                  <a16:creationId xmlns:a16="http://schemas.microsoft.com/office/drawing/2014/main" id="{50EB2C3B-A705-1049-994A-887F79286258}"/>
                </a:ext>
              </a:extLst>
            </p:cNvPr>
            <p:cNvSpPr/>
            <p:nvPr/>
          </p:nvSpPr>
          <p:spPr>
            <a:xfrm>
              <a:off x="6345516" y="1519742"/>
              <a:ext cx="405616" cy="235611"/>
            </a:xfrm>
            <a:custGeom>
              <a:avLst/>
              <a:gdLst/>
              <a:ahLst/>
              <a:cxnLst/>
              <a:rect l="l" t="t" r="r" b="b"/>
              <a:pathLst>
                <a:path w="12056" h="7003" extrusionOk="0">
                  <a:moveTo>
                    <a:pt x="2686" y="0"/>
                  </a:moveTo>
                  <a:lnTo>
                    <a:pt x="0" y="1572"/>
                  </a:lnTo>
                  <a:lnTo>
                    <a:pt x="9370" y="7003"/>
                  </a:lnTo>
                  <a:lnTo>
                    <a:pt x="12055" y="5431"/>
                  </a:lnTo>
                  <a:lnTo>
                    <a:pt x="2686" y="0"/>
                  </a:lnTo>
                  <a:close/>
                </a:path>
              </a:pathLst>
            </a:custGeom>
            <a:solidFill>
              <a:srgbClr val="434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28;p21">
              <a:extLst>
                <a:ext uri="{FF2B5EF4-FFF2-40B4-BE49-F238E27FC236}">
                  <a16:creationId xmlns:a16="http://schemas.microsoft.com/office/drawing/2014/main" id="{D5131FD3-8146-9D04-F9A2-1FD811F70808}"/>
                </a:ext>
              </a:extLst>
            </p:cNvPr>
            <p:cNvSpPr/>
            <p:nvPr/>
          </p:nvSpPr>
          <p:spPr>
            <a:xfrm>
              <a:off x="6660731" y="1702431"/>
              <a:ext cx="90402" cy="52922"/>
            </a:xfrm>
            <a:custGeom>
              <a:avLst/>
              <a:gdLst/>
              <a:ahLst/>
              <a:cxnLst/>
              <a:rect l="l" t="t" r="r" b="b"/>
              <a:pathLst>
                <a:path w="2687" h="1573" fill="none" extrusionOk="0">
                  <a:moveTo>
                    <a:pt x="2686" y="1"/>
                  </a:moveTo>
                  <a:lnTo>
                    <a:pt x="1" y="1573"/>
                  </a:ln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29;p21">
              <a:extLst>
                <a:ext uri="{FF2B5EF4-FFF2-40B4-BE49-F238E27FC236}">
                  <a16:creationId xmlns:a16="http://schemas.microsoft.com/office/drawing/2014/main" id="{C6AD55F6-BC18-3790-9D3A-5102B2128BF5}"/>
                </a:ext>
              </a:extLst>
            </p:cNvPr>
            <p:cNvSpPr/>
            <p:nvPr/>
          </p:nvSpPr>
          <p:spPr>
            <a:xfrm>
              <a:off x="6470000" y="1845689"/>
              <a:ext cx="91041" cy="52216"/>
            </a:xfrm>
            <a:custGeom>
              <a:avLst/>
              <a:gdLst/>
              <a:ahLst/>
              <a:cxnLst/>
              <a:rect l="l" t="t" r="r" b="b"/>
              <a:pathLst>
                <a:path w="2706" h="1552" fill="none" extrusionOk="0">
                  <a:moveTo>
                    <a:pt x="2706" y="0"/>
                  </a:moveTo>
                  <a:lnTo>
                    <a:pt x="0" y="1552"/>
                  </a:ln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30;p21">
              <a:extLst>
                <a:ext uri="{FF2B5EF4-FFF2-40B4-BE49-F238E27FC236}">
                  <a16:creationId xmlns:a16="http://schemas.microsoft.com/office/drawing/2014/main" id="{E464601E-6459-6B87-D026-D0A8D96BE9E3}"/>
                </a:ext>
              </a:extLst>
            </p:cNvPr>
            <p:cNvSpPr/>
            <p:nvPr/>
          </p:nvSpPr>
          <p:spPr>
            <a:xfrm>
              <a:off x="6651377" y="1950088"/>
              <a:ext cx="91041" cy="52889"/>
            </a:xfrm>
            <a:custGeom>
              <a:avLst/>
              <a:gdLst/>
              <a:ahLst/>
              <a:cxnLst/>
              <a:rect l="l" t="t" r="r" b="b"/>
              <a:pathLst>
                <a:path w="2706" h="1572" fill="none" extrusionOk="0">
                  <a:moveTo>
                    <a:pt x="2706" y="0"/>
                  </a:moveTo>
                  <a:lnTo>
                    <a:pt x="0" y="1572"/>
                  </a:ln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31;p21">
              <a:extLst>
                <a:ext uri="{FF2B5EF4-FFF2-40B4-BE49-F238E27FC236}">
                  <a16:creationId xmlns:a16="http://schemas.microsoft.com/office/drawing/2014/main" id="{8667BE10-209E-D0DA-2094-5B1A3D042253}"/>
                </a:ext>
              </a:extLst>
            </p:cNvPr>
            <p:cNvSpPr/>
            <p:nvPr/>
          </p:nvSpPr>
          <p:spPr>
            <a:xfrm>
              <a:off x="6469327" y="2100008"/>
              <a:ext cx="91041" cy="52216"/>
            </a:xfrm>
            <a:custGeom>
              <a:avLst/>
              <a:gdLst/>
              <a:ahLst/>
              <a:cxnLst/>
              <a:rect l="l" t="t" r="r" b="b"/>
              <a:pathLst>
                <a:path w="2706" h="1552" fill="none" extrusionOk="0">
                  <a:moveTo>
                    <a:pt x="2706" y="0"/>
                  </a:moveTo>
                  <a:lnTo>
                    <a:pt x="0" y="1552"/>
                  </a:ln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32;p21">
              <a:extLst>
                <a:ext uri="{FF2B5EF4-FFF2-40B4-BE49-F238E27FC236}">
                  <a16:creationId xmlns:a16="http://schemas.microsoft.com/office/drawing/2014/main" id="{7165944B-D5E3-5106-4465-B449AA94C13E}"/>
                </a:ext>
              </a:extLst>
            </p:cNvPr>
            <p:cNvSpPr/>
            <p:nvPr/>
          </p:nvSpPr>
          <p:spPr>
            <a:xfrm>
              <a:off x="6658746" y="2209083"/>
              <a:ext cx="91714" cy="52922"/>
            </a:xfrm>
            <a:custGeom>
              <a:avLst/>
              <a:gdLst/>
              <a:ahLst/>
              <a:cxnLst/>
              <a:rect l="l" t="t" r="r" b="b"/>
              <a:pathLst>
                <a:path w="2726" h="1573" fill="none" extrusionOk="0">
                  <a:moveTo>
                    <a:pt x="2725" y="1"/>
                  </a:moveTo>
                  <a:lnTo>
                    <a:pt x="0" y="1572"/>
                  </a:lnTo>
                </a:path>
              </a:pathLst>
            </a:custGeom>
            <a:noFill/>
            <a:ln w="4475" cap="rnd"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33;p21">
              <a:extLst>
                <a:ext uri="{FF2B5EF4-FFF2-40B4-BE49-F238E27FC236}">
                  <a16:creationId xmlns:a16="http://schemas.microsoft.com/office/drawing/2014/main" id="{13B3E4A6-390D-4E48-45A1-E2B605F8ACE3}"/>
                </a:ext>
              </a:extLst>
            </p:cNvPr>
            <p:cNvSpPr/>
            <p:nvPr/>
          </p:nvSpPr>
          <p:spPr>
            <a:xfrm>
              <a:off x="6672102" y="2293598"/>
              <a:ext cx="113987" cy="131852"/>
            </a:xfrm>
            <a:custGeom>
              <a:avLst/>
              <a:gdLst/>
              <a:ahLst/>
              <a:cxnLst/>
              <a:rect l="l" t="t" r="r" b="b"/>
              <a:pathLst>
                <a:path w="3388" h="3919" extrusionOk="0">
                  <a:moveTo>
                    <a:pt x="2229" y="1"/>
                  </a:moveTo>
                  <a:cubicBezTo>
                    <a:pt x="2214" y="1"/>
                    <a:pt x="2201" y="5"/>
                    <a:pt x="2189" y="15"/>
                  </a:cubicBezTo>
                  <a:cubicBezTo>
                    <a:pt x="1970" y="214"/>
                    <a:pt x="2328" y="930"/>
                    <a:pt x="2328" y="930"/>
                  </a:cubicBezTo>
                  <a:cubicBezTo>
                    <a:pt x="2328" y="930"/>
                    <a:pt x="1886" y="133"/>
                    <a:pt x="1716" y="133"/>
                  </a:cubicBezTo>
                  <a:cubicBezTo>
                    <a:pt x="1673" y="133"/>
                    <a:pt x="1648" y="185"/>
                    <a:pt x="1652" y="314"/>
                  </a:cubicBezTo>
                  <a:cubicBezTo>
                    <a:pt x="1664" y="691"/>
                    <a:pt x="1729" y="912"/>
                    <a:pt x="1777" y="1027"/>
                  </a:cubicBezTo>
                  <a:lnTo>
                    <a:pt x="1777" y="1027"/>
                  </a:lnTo>
                  <a:cubicBezTo>
                    <a:pt x="1675" y="841"/>
                    <a:pt x="1457" y="466"/>
                    <a:pt x="1343" y="466"/>
                  </a:cubicBezTo>
                  <a:cubicBezTo>
                    <a:pt x="1294" y="466"/>
                    <a:pt x="1264" y="539"/>
                    <a:pt x="1274" y="731"/>
                  </a:cubicBezTo>
                  <a:lnTo>
                    <a:pt x="1334" y="1507"/>
                  </a:lnTo>
                  <a:cubicBezTo>
                    <a:pt x="1334" y="1507"/>
                    <a:pt x="1099" y="1003"/>
                    <a:pt x="1008" y="1003"/>
                  </a:cubicBezTo>
                  <a:cubicBezTo>
                    <a:pt x="981" y="1003"/>
                    <a:pt x="966" y="1049"/>
                    <a:pt x="976" y="1169"/>
                  </a:cubicBezTo>
                  <a:lnTo>
                    <a:pt x="1035" y="1706"/>
                  </a:lnTo>
                  <a:cubicBezTo>
                    <a:pt x="1035" y="1706"/>
                    <a:pt x="1" y="2084"/>
                    <a:pt x="160" y="2482"/>
                  </a:cubicBezTo>
                  <a:cubicBezTo>
                    <a:pt x="339" y="2880"/>
                    <a:pt x="160" y="3894"/>
                    <a:pt x="439" y="3894"/>
                  </a:cubicBezTo>
                  <a:cubicBezTo>
                    <a:pt x="521" y="3894"/>
                    <a:pt x="657" y="3919"/>
                    <a:pt x="800" y="3919"/>
                  </a:cubicBezTo>
                  <a:cubicBezTo>
                    <a:pt x="1104" y="3919"/>
                    <a:pt x="1441" y="3808"/>
                    <a:pt x="1374" y="3118"/>
                  </a:cubicBezTo>
                  <a:cubicBezTo>
                    <a:pt x="1374" y="3118"/>
                    <a:pt x="1195" y="2343"/>
                    <a:pt x="2328" y="2044"/>
                  </a:cubicBezTo>
                  <a:cubicBezTo>
                    <a:pt x="3388" y="1760"/>
                    <a:pt x="2522" y="1"/>
                    <a:pt x="2229" y="1"/>
                  </a:cubicBezTo>
                  <a:close/>
                </a:path>
              </a:pathLst>
            </a:custGeom>
            <a:solidFill>
              <a:srgbClr val="F0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34;p21">
              <a:extLst>
                <a:ext uri="{FF2B5EF4-FFF2-40B4-BE49-F238E27FC236}">
                  <a16:creationId xmlns:a16="http://schemas.microsoft.com/office/drawing/2014/main" id="{A4AC571C-8A52-E4E2-06FD-1786FC62E9BB}"/>
                </a:ext>
              </a:extLst>
            </p:cNvPr>
            <p:cNvSpPr/>
            <p:nvPr/>
          </p:nvSpPr>
          <p:spPr>
            <a:xfrm>
              <a:off x="6551655" y="2382318"/>
              <a:ext cx="222893" cy="322750"/>
            </a:xfrm>
            <a:custGeom>
              <a:avLst/>
              <a:gdLst/>
              <a:ahLst/>
              <a:cxnLst/>
              <a:rect l="l" t="t" r="r" b="b"/>
              <a:pathLst>
                <a:path w="6625" h="9593" extrusionOk="0">
                  <a:moveTo>
                    <a:pt x="5454" y="0"/>
                  </a:moveTo>
                  <a:cubicBezTo>
                    <a:pt x="5324" y="0"/>
                    <a:pt x="5185" y="11"/>
                    <a:pt x="5033" y="24"/>
                  </a:cubicBezTo>
                  <a:cubicBezTo>
                    <a:pt x="4377" y="103"/>
                    <a:pt x="3621" y="760"/>
                    <a:pt x="3621" y="760"/>
                  </a:cubicBezTo>
                  <a:cubicBezTo>
                    <a:pt x="3621" y="760"/>
                    <a:pt x="3521" y="2709"/>
                    <a:pt x="3462" y="3644"/>
                  </a:cubicBezTo>
                  <a:cubicBezTo>
                    <a:pt x="3442" y="4082"/>
                    <a:pt x="3342" y="4440"/>
                    <a:pt x="3243" y="4738"/>
                  </a:cubicBezTo>
                  <a:cubicBezTo>
                    <a:pt x="3223" y="4758"/>
                    <a:pt x="2944" y="5256"/>
                    <a:pt x="2527" y="5276"/>
                  </a:cubicBezTo>
                  <a:cubicBezTo>
                    <a:pt x="2049" y="5315"/>
                    <a:pt x="1353" y="5634"/>
                    <a:pt x="1353" y="5634"/>
                  </a:cubicBezTo>
                  <a:cubicBezTo>
                    <a:pt x="1353" y="5634"/>
                    <a:pt x="1154" y="6330"/>
                    <a:pt x="1671" y="6748"/>
                  </a:cubicBezTo>
                  <a:lnTo>
                    <a:pt x="1631" y="6807"/>
                  </a:lnTo>
                  <a:cubicBezTo>
                    <a:pt x="1154" y="7344"/>
                    <a:pt x="0" y="8220"/>
                    <a:pt x="537" y="9055"/>
                  </a:cubicBezTo>
                  <a:cubicBezTo>
                    <a:pt x="756" y="9415"/>
                    <a:pt x="1148" y="9592"/>
                    <a:pt x="1571" y="9592"/>
                  </a:cubicBezTo>
                  <a:cubicBezTo>
                    <a:pt x="1802" y="9592"/>
                    <a:pt x="2043" y="9539"/>
                    <a:pt x="2268" y="9433"/>
                  </a:cubicBezTo>
                  <a:cubicBezTo>
                    <a:pt x="3163" y="9015"/>
                    <a:pt x="4218" y="8021"/>
                    <a:pt x="4834" y="7265"/>
                  </a:cubicBezTo>
                  <a:cubicBezTo>
                    <a:pt x="5630" y="6330"/>
                    <a:pt x="6167" y="5176"/>
                    <a:pt x="6306" y="3943"/>
                  </a:cubicBezTo>
                  <a:cubicBezTo>
                    <a:pt x="6326" y="3585"/>
                    <a:pt x="6625" y="720"/>
                    <a:pt x="6505" y="680"/>
                  </a:cubicBezTo>
                  <a:cubicBezTo>
                    <a:pt x="6227" y="125"/>
                    <a:pt x="5902" y="0"/>
                    <a:pt x="545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ángulo 1"/>
          <p:cNvSpPr/>
          <p:nvPr/>
        </p:nvSpPr>
        <p:spPr>
          <a:xfrm>
            <a:off x="521435" y="301739"/>
            <a:ext cx="8335398" cy="707886"/>
          </a:xfrm>
          <a:prstGeom prst="rect">
            <a:avLst/>
          </a:prstGeom>
        </p:spPr>
        <p:txBody>
          <a:bodyPr wrap="square">
            <a:spAutoFit/>
          </a:bodyPr>
          <a:lstStyle/>
          <a:p>
            <a:pPr lvl="0" algn="just">
              <a:spcAft>
                <a:spcPts val="1600"/>
              </a:spcAft>
            </a:pPr>
            <a:r>
              <a:rPr lang="es-ES_tradnl" sz="2000" i="1" dirty="0">
                <a:solidFill>
                  <a:schemeClr val="tx1"/>
                </a:solidFill>
                <a:latin typeface="Calibri" panose="020F0502020204030204" pitchFamily="34" charset="0"/>
                <a:ea typeface="Calibri" panose="020F0502020204030204" pitchFamily="34" charset="0"/>
                <a:cs typeface="Calibri" panose="020F0502020204030204" pitchFamily="34" charset="0"/>
              </a:rPr>
              <a:t>A Phraseographical </a:t>
            </a:r>
            <a:r>
              <a:rPr lang="es-ES_tradnl" sz="2000" i="1" dirty="0" err="1">
                <a:solidFill>
                  <a:schemeClr val="tx1"/>
                </a:solidFill>
                <a:latin typeface="Calibri" panose="020F0502020204030204" pitchFamily="34" charset="0"/>
                <a:ea typeface="Calibri" panose="020F0502020204030204" pitchFamily="34" charset="0"/>
                <a:cs typeface="Calibri" panose="020F0502020204030204" pitchFamily="34" charset="0"/>
              </a:rPr>
              <a:t>Methodology</a:t>
            </a:r>
            <a:r>
              <a:rPr lang="es-ES_tradnl" sz="2000" i="1" dirty="0">
                <a:solidFill>
                  <a:schemeClr val="tx1"/>
                </a:solidFill>
                <a:latin typeface="Calibri" panose="020F0502020204030204" pitchFamily="34" charset="0"/>
                <a:ea typeface="Calibri" panose="020F0502020204030204" pitchFamily="34" charset="0"/>
                <a:cs typeface="Calibri" panose="020F0502020204030204" pitchFamily="34" charset="0"/>
              </a:rPr>
              <a:t> and </a:t>
            </a:r>
            <a:r>
              <a:rPr lang="es-ES_tradnl" sz="2000" i="1" dirty="0" err="1">
                <a:solidFill>
                  <a:schemeClr val="tx1"/>
                </a:solidFill>
                <a:latin typeface="Calibri" panose="020F0502020204030204" pitchFamily="34" charset="0"/>
                <a:ea typeface="Calibri" panose="020F0502020204030204" pitchFamily="34" charset="0"/>
                <a:cs typeface="Calibri" panose="020F0502020204030204" pitchFamily="34" charset="0"/>
              </a:rPr>
              <a:t>Model</a:t>
            </a:r>
            <a:r>
              <a:rPr lang="es-ES_tradnl" sz="2000"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s-ES_tradnl" sz="2000" i="1" dirty="0" err="1">
                <a:solidFill>
                  <a:schemeClr val="tx1"/>
                </a:solidFill>
                <a:latin typeface="Calibri" panose="020F0502020204030204" pitchFamily="34" charset="0"/>
                <a:ea typeface="Calibri" panose="020F0502020204030204" pitchFamily="34" charset="0"/>
                <a:cs typeface="Calibri" panose="020F0502020204030204" pitchFamily="34" charset="0"/>
              </a:rPr>
              <a:t>for</a:t>
            </a:r>
            <a:r>
              <a:rPr lang="es-ES_tradnl" sz="2000"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s-ES_tradnl" sz="2000" i="1" dirty="0" err="1">
                <a:solidFill>
                  <a:schemeClr val="tx1"/>
                </a:solidFill>
                <a:latin typeface="Calibri" panose="020F0502020204030204" pitchFamily="34" charset="0"/>
                <a:ea typeface="Calibri" panose="020F0502020204030204" pitchFamily="34" charset="0"/>
                <a:cs typeface="Calibri" panose="020F0502020204030204" pitchFamily="34" charset="0"/>
              </a:rPr>
              <a:t>an</a:t>
            </a:r>
            <a:r>
              <a:rPr lang="es-ES_tradnl" sz="2000" i="1" dirty="0">
                <a:solidFill>
                  <a:schemeClr val="tx1"/>
                </a:solidFill>
                <a:latin typeface="Calibri" panose="020F0502020204030204" pitchFamily="34" charset="0"/>
                <a:ea typeface="Calibri" panose="020F0502020204030204" pitchFamily="34" charset="0"/>
                <a:cs typeface="Calibri" panose="020F0502020204030204" pitchFamily="34" charset="0"/>
              </a:rPr>
              <a:t> Online Corpus-</a:t>
            </a:r>
            <a:r>
              <a:rPr lang="es-ES_tradnl" sz="2000" i="1" dirty="0" err="1">
                <a:solidFill>
                  <a:schemeClr val="tx1"/>
                </a:solidFill>
                <a:latin typeface="Calibri" panose="020F0502020204030204" pitchFamily="34" charset="0"/>
                <a:ea typeface="Calibri" panose="020F0502020204030204" pitchFamily="34" charset="0"/>
                <a:cs typeface="Calibri" panose="020F0502020204030204" pitchFamily="34" charset="0"/>
              </a:rPr>
              <a:t>Based</a:t>
            </a:r>
            <a:r>
              <a:rPr lang="es-ES_tradnl" sz="2000"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s-ES_tradnl" sz="2000" i="1" dirty="0" err="1">
                <a:solidFill>
                  <a:schemeClr val="tx1"/>
                </a:solidFill>
                <a:latin typeface="Calibri" panose="020F0502020204030204" pitchFamily="34" charset="0"/>
                <a:ea typeface="Calibri" panose="020F0502020204030204" pitchFamily="34" charset="0"/>
                <a:cs typeface="Calibri" panose="020F0502020204030204" pitchFamily="34" charset="0"/>
              </a:rPr>
              <a:t>Multilingual</a:t>
            </a:r>
            <a:r>
              <a:rPr lang="es-ES_tradnl" sz="2000"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s-ES_tradnl" sz="2000" i="1" dirty="0" err="1">
                <a:solidFill>
                  <a:schemeClr val="tx1"/>
                </a:solidFill>
                <a:latin typeface="Calibri" panose="020F0502020204030204" pitchFamily="34" charset="0"/>
                <a:ea typeface="Calibri" panose="020F0502020204030204" pitchFamily="34" charset="0"/>
                <a:cs typeface="Calibri" panose="020F0502020204030204" pitchFamily="34" charset="0"/>
              </a:rPr>
              <a:t>Collocations</a:t>
            </a:r>
            <a:r>
              <a:rPr lang="es-ES_tradnl" sz="2000"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s-ES_tradnl" sz="2000" i="1" dirty="0" err="1">
                <a:solidFill>
                  <a:schemeClr val="tx1"/>
                </a:solidFill>
                <a:latin typeface="Calibri" panose="020F0502020204030204" pitchFamily="34" charset="0"/>
                <a:ea typeface="Calibri" panose="020F0502020204030204" pitchFamily="34" charset="0"/>
                <a:cs typeface="Calibri" panose="020F0502020204030204" pitchFamily="34" charset="0"/>
              </a:rPr>
              <a:t>Dictionary</a:t>
            </a:r>
            <a:r>
              <a:rPr lang="es-ES_tradnl" sz="2000"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s-ES_tradnl" sz="2000" i="1" dirty="0" err="1">
                <a:solidFill>
                  <a:schemeClr val="tx1"/>
                </a:solidFill>
                <a:latin typeface="Calibri" panose="020F0502020204030204" pitchFamily="34" charset="0"/>
                <a:ea typeface="Calibri" panose="020F0502020204030204" pitchFamily="34" charset="0"/>
                <a:cs typeface="Calibri" panose="020F0502020204030204" pitchFamily="34" charset="0"/>
              </a:rPr>
              <a:t>Platform</a:t>
            </a:r>
            <a:r>
              <a:rPr lang="es-ES_tradnl"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s-ES_tradnl"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Process</a:t>
            </a:r>
            <a:r>
              <a:rPr lang="es-ES_tradnl" sz="2000" dirty="0">
                <a:solidFill>
                  <a:schemeClr val="tx1"/>
                </a:solidFill>
                <a:latin typeface="Calibri" panose="020F0502020204030204" pitchFamily="34" charset="0"/>
                <a:ea typeface="Calibri" panose="020F0502020204030204" pitchFamily="34" charset="0"/>
                <a:cs typeface="Calibri" panose="020F0502020204030204" pitchFamily="34" charset="0"/>
              </a:rPr>
              <a:t> FAPESP 2020/01783-2)</a:t>
            </a:r>
            <a:endParaRPr lang="es-ES_tradnl" sz="2000" dirty="0">
              <a:latin typeface="Calibri" panose="020F0502020204030204" pitchFamily="34" charset="0"/>
              <a:ea typeface="Roboto"/>
              <a:cs typeface="Calibri" panose="020F0502020204030204" pitchFamily="34" charset="0"/>
              <a:sym typeface="Roboto"/>
            </a:endParaRPr>
          </a:p>
        </p:txBody>
      </p:sp>
    </p:spTree>
    <p:extLst>
      <p:ext uri="{BB962C8B-B14F-4D97-AF65-F5344CB8AC3E}">
        <p14:creationId xmlns:p14="http://schemas.microsoft.com/office/powerpoint/2010/main" val="38548210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a:extLst>
              <a:ext uri="{FF2B5EF4-FFF2-40B4-BE49-F238E27FC236}">
                <a16:creationId xmlns:a16="http://schemas.microsoft.com/office/drawing/2014/main" id="{D806CE2E-58E5-7C67-D099-2095F6BE49E4}"/>
              </a:ext>
            </a:extLst>
          </p:cNvPr>
          <p:cNvGraphicFramePr>
            <a:graphicFrameLocks noChangeAspect="1"/>
          </p:cNvGraphicFramePr>
          <p:nvPr>
            <p:extLst>
              <p:ext uri="{D42A27DB-BD31-4B8C-83A1-F6EECF244321}">
                <p14:modId xmlns:p14="http://schemas.microsoft.com/office/powerpoint/2010/main" val="3274703735"/>
              </p:ext>
            </p:extLst>
          </p:nvPr>
        </p:nvGraphicFramePr>
        <p:xfrm>
          <a:off x="179643" y="517535"/>
          <a:ext cx="8839513" cy="3579543"/>
        </p:xfrm>
        <a:graphic>
          <a:graphicData uri="http://schemas.openxmlformats.org/presentationml/2006/ole">
            <mc:AlternateContent xmlns:mc="http://schemas.openxmlformats.org/markup-compatibility/2006">
              <mc:Choice xmlns:v="urn:schemas-microsoft-com:vml" Requires="v">
                <p:oleObj spid="_x0000_s21506" name="Imagem de Bitmap" r:id="rId3" imgW="12753720" imgH="5179320" progId="Paint.Picture">
                  <p:embed/>
                </p:oleObj>
              </mc:Choice>
              <mc:Fallback>
                <p:oleObj name="Imagem de Bitmap" r:id="rId3" imgW="12753720" imgH="5179320" progId="Paint.Picture">
                  <p:embed/>
                  <p:pic>
                    <p:nvPicPr>
                      <p:cNvPr id="2" name="Objeto 1">
                        <a:extLst>
                          <a:ext uri="{FF2B5EF4-FFF2-40B4-BE49-F238E27FC236}">
                            <a16:creationId xmlns:a16="http://schemas.microsoft.com/office/drawing/2014/main" id="{D806CE2E-58E5-7C67-D099-2095F6BE49E4}"/>
                          </a:ext>
                        </a:extLst>
                      </p:cNvPr>
                      <p:cNvPicPr/>
                      <p:nvPr/>
                    </p:nvPicPr>
                    <p:blipFill>
                      <a:blip r:embed="rId4"/>
                      <a:stretch>
                        <a:fillRect/>
                      </a:stretch>
                    </p:blipFill>
                    <p:spPr>
                      <a:xfrm>
                        <a:off x="179643" y="517535"/>
                        <a:ext cx="8839513" cy="3579543"/>
                      </a:xfrm>
                      <a:prstGeom prst="rect">
                        <a:avLst/>
                      </a:prstGeom>
                    </p:spPr>
                  </p:pic>
                </p:oleObj>
              </mc:Fallback>
            </mc:AlternateContent>
          </a:graphicData>
        </a:graphic>
      </p:graphicFrame>
    </p:spTree>
    <p:extLst>
      <p:ext uri="{BB962C8B-B14F-4D97-AF65-F5344CB8AC3E}">
        <p14:creationId xmlns:p14="http://schemas.microsoft.com/office/powerpoint/2010/main" val="22664756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elogramo 1">
            <a:extLst>
              <a:ext uri="{FF2B5EF4-FFF2-40B4-BE49-F238E27FC236}">
                <a16:creationId xmlns:a16="http://schemas.microsoft.com/office/drawing/2014/main" id="{443A3213-EFAE-213D-B2F7-CC6DAC550593}"/>
              </a:ext>
            </a:extLst>
          </p:cNvPr>
          <p:cNvSpPr/>
          <p:nvPr/>
        </p:nvSpPr>
        <p:spPr>
          <a:xfrm>
            <a:off x="84478" y="1608856"/>
            <a:ext cx="4202750" cy="3239992"/>
          </a:xfrm>
          <a:prstGeom prst="parallelogram">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buClr>
                <a:srgbClr val="00B0F0"/>
              </a:buClr>
              <a:buSzPct val="120000"/>
            </a:pPr>
            <a:r>
              <a:rPr lang="en-US" sz="1600" dirty="0">
                <a:solidFill>
                  <a:schemeClr val="bg1"/>
                </a:solidFill>
                <a:latin typeface="Calibri" panose="020F0502020204030204" pitchFamily="34" charset="0"/>
                <a:cs typeface="Calibri" panose="020F0502020204030204" pitchFamily="34" charset="0"/>
              </a:rPr>
              <a:t>For example, the collocations “develop a plan”, in English, and “</a:t>
            </a:r>
            <a:r>
              <a:rPr lang="en-US" sz="1600" dirty="0" err="1">
                <a:solidFill>
                  <a:schemeClr val="bg1"/>
                </a:solidFill>
                <a:latin typeface="Calibri" panose="020F0502020204030204" pitchFamily="34" charset="0"/>
                <a:cs typeface="Calibri" panose="020F0502020204030204" pitchFamily="34" charset="0"/>
              </a:rPr>
              <a:t>desenvolver</a:t>
            </a:r>
            <a:r>
              <a:rPr lang="en-US" sz="1600" dirty="0">
                <a:solidFill>
                  <a:schemeClr val="bg1"/>
                </a:solidFill>
                <a:latin typeface="Calibri" panose="020F0502020204030204" pitchFamily="34" charset="0"/>
                <a:cs typeface="Calibri" panose="020F0502020204030204" pitchFamily="34" charset="0"/>
              </a:rPr>
              <a:t> um </a:t>
            </a:r>
            <a:r>
              <a:rPr lang="en-US" sz="1600" dirty="0" err="1">
                <a:solidFill>
                  <a:schemeClr val="bg1"/>
                </a:solidFill>
                <a:latin typeface="Calibri" panose="020F0502020204030204" pitchFamily="34" charset="0"/>
                <a:cs typeface="Calibri" panose="020F0502020204030204" pitchFamily="34" charset="0"/>
              </a:rPr>
              <a:t>plano</a:t>
            </a:r>
            <a:r>
              <a:rPr lang="en-US" sz="1600" dirty="0">
                <a:solidFill>
                  <a:schemeClr val="bg1"/>
                </a:solidFill>
                <a:latin typeface="Calibri" panose="020F0502020204030204" pitchFamily="34" charset="0"/>
                <a:cs typeface="Calibri" panose="020F0502020204030204" pitchFamily="34" charset="0"/>
              </a:rPr>
              <a:t>”, in Portuguese, are equivalents. Similarly, the collocations “</a:t>
            </a:r>
            <a:r>
              <a:rPr lang="en-US" sz="1600" dirty="0" err="1">
                <a:solidFill>
                  <a:schemeClr val="bg1"/>
                </a:solidFill>
                <a:latin typeface="Calibri" panose="020F0502020204030204" pitchFamily="34" charset="0"/>
                <a:cs typeface="Calibri" panose="020F0502020204030204" pitchFamily="34" charset="0"/>
              </a:rPr>
              <a:t>desenvolver</a:t>
            </a:r>
            <a:r>
              <a:rPr lang="en-US" sz="1600" dirty="0">
                <a:solidFill>
                  <a:schemeClr val="bg1"/>
                </a:solidFill>
                <a:latin typeface="Calibri" panose="020F0502020204030204" pitchFamily="34" charset="0"/>
                <a:cs typeface="Calibri" panose="020F0502020204030204" pitchFamily="34" charset="0"/>
              </a:rPr>
              <a:t> um </a:t>
            </a:r>
            <a:r>
              <a:rPr lang="en-US" sz="1600" dirty="0" err="1">
                <a:solidFill>
                  <a:schemeClr val="bg1"/>
                </a:solidFill>
                <a:latin typeface="Calibri" panose="020F0502020204030204" pitchFamily="34" charset="0"/>
                <a:cs typeface="Calibri" panose="020F0502020204030204" pitchFamily="34" charset="0"/>
              </a:rPr>
              <a:t>plano</a:t>
            </a:r>
            <a:r>
              <a:rPr lang="en-US" sz="1600" dirty="0">
                <a:solidFill>
                  <a:schemeClr val="bg1"/>
                </a:solidFill>
                <a:latin typeface="Calibri" panose="020F0502020204030204" pitchFamily="34" charset="0"/>
                <a:cs typeface="Calibri" panose="020F0502020204030204" pitchFamily="34" charset="0"/>
              </a:rPr>
              <a:t>”, in Portuguese, and “</a:t>
            </a:r>
            <a:r>
              <a:rPr lang="en-US" sz="1600" dirty="0" err="1">
                <a:solidFill>
                  <a:schemeClr val="bg1"/>
                </a:solidFill>
                <a:latin typeface="Calibri" panose="020F0502020204030204" pitchFamily="34" charset="0"/>
                <a:cs typeface="Calibri" panose="020F0502020204030204" pitchFamily="34" charset="0"/>
              </a:rPr>
              <a:t>desarrollar</a:t>
            </a:r>
            <a:r>
              <a:rPr lang="en-US" sz="1600" dirty="0">
                <a:solidFill>
                  <a:schemeClr val="bg1"/>
                </a:solidFill>
                <a:latin typeface="Calibri" panose="020F0502020204030204" pitchFamily="34" charset="0"/>
                <a:cs typeface="Calibri" panose="020F0502020204030204" pitchFamily="34" charset="0"/>
              </a:rPr>
              <a:t> un plan”, in Spanish, also have a translation relationship. </a:t>
            </a:r>
          </a:p>
        </p:txBody>
      </p:sp>
      <p:sp>
        <p:nvSpPr>
          <p:cNvPr id="91" name="Paralelogramo 90">
            <a:extLst>
              <a:ext uri="{FF2B5EF4-FFF2-40B4-BE49-F238E27FC236}">
                <a16:creationId xmlns:a16="http://schemas.microsoft.com/office/drawing/2014/main" id="{A7081777-DF15-6A5D-4FB8-BC3D4DC20251}"/>
              </a:ext>
            </a:extLst>
          </p:cNvPr>
          <p:cNvSpPr/>
          <p:nvPr/>
        </p:nvSpPr>
        <p:spPr>
          <a:xfrm>
            <a:off x="4202750" y="1958132"/>
            <a:ext cx="3819771" cy="3151128"/>
          </a:xfrm>
          <a:prstGeom prst="parallelogram">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900"/>
              </a:spcBef>
              <a:spcAft>
                <a:spcPts val="450"/>
              </a:spcAft>
              <a:buClr>
                <a:srgbClr val="00B0F0"/>
              </a:buClr>
              <a:buSzPct val="120000"/>
            </a:pPr>
            <a:r>
              <a:rPr lang="en-US" sz="1600" dirty="0">
                <a:solidFill>
                  <a:schemeClr val="bg1"/>
                </a:solidFill>
                <a:latin typeface="Calibri" panose="020F0502020204030204" pitchFamily="34" charset="0"/>
                <a:cs typeface="Calibri" panose="020F0502020204030204" pitchFamily="34" charset="0"/>
              </a:rPr>
              <a:t>This way, even if it has not been previously identified in the automatic extraction process, the relationship between the collocations “develop a plan” and “</a:t>
            </a:r>
            <a:r>
              <a:rPr lang="en-US" sz="1600" dirty="0" err="1">
                <a:solidFill>
                  <a:schemeClr val="bg1"/>
                </a:solidFill>
                <a:latin typeface="Calibri" panose="020F0502020204030204" pitchFamily="34" charset="0"/>
                <a:cs typeface="Calibri" panose="020F0502020204030204" pitchFamily="34" charset="0"/>
              </a:rPr>
              <a:t>desarrollar</a:t>
            </a:r>
            <a:r>
              <a:rPr lang="en-US" sz="1600" dirty="0">
                <a:solidFill>
                  <a:schemeClr val="bg1"/>
                </a:solidFill>
                <a:latin typeface="Calibri" panose="020F0502020204030204" pitchFamily="34" charset="0"/>
                <a:cs typeface="Calibri" panose="020F0502020204030204" pitchFamily="34" charset="0"/>
              </a:rPr>
              <a:t> un plan” will be automatically inferred.</a:t>
            </a:r>
          </a:p>
        </p:txBody>
      </p:sp>
      <p:sp>
        <p:nvSpPr>
          <p:cNvPr id="92" name="CaixaDeTexto 91">
            <a:extLst>
              <a:ext uri="{FF2B5EF4-FFF2-40B4-BE49-F238E27FC236}">
                <a16:creationId xmlns:a16="http://schemas.microsoft.com/office/drawing/2014/main" id="{86521A2B-CFA8-E252-7A32-4BEB436D80A1}"/>
              </a:ext>
            </a:extLst>
          </p:cNvPr>
          <p:cNvSpPr txBox="1"/>
          <p:nvPr/>
        </p:nvSpPr>
        <p:spPr>
          <a:xfrm>
            <a:off x="5387005" y="352025"/>
            <a:ext cx="4488515" cy="830997"/>
          </a:xfrm>
          <a:prstGeom prst="rect">
            <a:avLst/>
          </a:prstGeom>
          <a:noFill/>
        </p:spPr>
        <p:txBody>
          <a:bodyPr wrap="square">
            <a:spAutoFit/>
          </a:bodyPr>
          <a:lstStyle/>
          <a:p>
            <a:pPr algn="ctr"/>
            <a:r>
              <a:rPr lang="en-US" sz="2400" b="1" dirty="0">
                <a:ln w="22225">
                  <a:solidFill>
                    <a:schemeClr val="accent2"/>
                  </a:solidFill>
                  <a:prstDash val="solid"/>
                </a:ln>
                <a:solidFill>
                  <a:schemeClr val="accent2">
                    <a:lumMod val="40000"/>
                    <a:lumOff val="60000"/>
                  </a:schemeClr>
                </a:solidFill>
              </a:rPr>
              <a:t>COLDWS – </a:t>
            </a:r>
          </a:p>
          <a:p>
            <a:pPr algn="ctr"/>
            <a:r>
              <a:rPr lang="en-US" sz="2400" b="1" dirty="0">
                <a:ln w="22225">
                  <a:solidFill>
                    <a:schemeClr val="accent2"/>
                  </a:solidFill>
                  <a:prstDash val="solid"/>
                </a:ln>
                <a:solidFill>
                  <a:schemeClr val="accent2">
                    <a:lumMod val="40000"/>
                    <a:lumOff val="60000"/>
                  </a:schemeClr>
                </a:solidFill>
              </a:rPr>
              <a:t>Translations</a:t>
            </a:r>
            <a:endParaRPr lang="pt-BR" sz="2400" b="1" dirty="0">
              <a:ln w="22225">
                <a:solidFill>
                  <a:schemeClr val="accent2"/>
                </a:solidFill>
                <a:prstDash val="solid"/>
              </a:ln>
              <a:solidFill>
                <a:schemeClr val="accent2">
                  <a:lumMod val="40000"/>
                  <a:lumOff val="60000"/>
                </a:schemeClr>
              </a:solidFill>
            </a:endParaRPr>
          </a:p>
        </p:txBody>
      </p:sp>
      <p:sp>
        <p:nvSpPr>
          <p:cNvPr id="93" name="Elipse 92">
            <a:extLst>
              <a:ext uri="{FF2B5EF4-FFF2-40B4-BE49-F238E27FC236}">
                <a16:creationId xmlns:a16="http://schemas.microsoft.com/office/drawing/2014/main" id="{AB6928F8-6B49-6DC7-F4D9-EDE614BF4E1C}"/>
              </a:ext>
            </a:extLst>
          </p:cNvPr>
          <p:cNvSpPr/>
          <p:nvPr/>
        </p:nvSpPr>
        <p:spPr>
          <a:xfrm>
            <a:off x="626084" y="74475"/>
            <a:ext cx="6004973" cy="1386095"/>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900"/>
              </a:spcBef>
              <a:buClr>
                <a:srgbClr val="00B0F0"/>
              </a:buClr>
              <a:buSzPct val="125000"/>
            </a:pPr>
            <a:r>
              <a:rPr lang="en-GB" sz="1800" dirty="0">
                <a:solidFill>
                  <a:schemeClr val="bg1"/>
                </a:solidFill>
                <a:latin typeface="Libertinus Serif"/>
                <a:ea typeface="Calibri" panose="020F0502020204030204" pitchFamily="34" charset="0"/>
                <a:cs typeface="Times New Roman" panose="02020603050405020304" pitchFamily="18" charset="0"/>
              </a:rPr>
              <a:t>COLDWS will also be of valuable help when it comes to optimizing translation of entries or collocations</a:t>
            </a:r>
            <a:endParaRPr lang="en-US" sz="1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441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1" grpId="0" animBg="1"/>
      <p:bldP spid="92" grpId="0"/>
      <p:bldP spid="9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CaixaDeTexto 91">
            <a:extLst>
              <a:ext uri="{FF2B5EF4-FFF2-40B4-BE49-F238E27FC236}">
                <a16:creationId xmlns:a16="http://schemas.microsoft.com/office/drawing/2014/main" id="{1F9A1295-1FFF-0F4B-D1C1-3AA660B90988}"/>
              </a:ext>
            </a:extLst>
          </p:cNvPr>
          <p:cNvSpPr txBox="1"/>
          <p:nvPr/>
        </p:nvSpPr>
        <p:spPr>
          <a:xfrm>
            <a:off x="290807" y="279884"/>
            <a:ext cx="8545387" cy="523220"/>
          </a:xfrm>
          <a:prstGeom prst="rect">
            <a:avLst/>
          </a:prstGeom>
          <a:noFill/>
        </p:spPr>
        <p:txBody>
          <a:bodyPr wrap="square">
            <a:spAutoFit/>
          </a:bodyPr>
          <a:lstStyle/>
          <a:p>
            <a:pPr algn="ctr"/>
            <a:r>
              <a:rPr lang="en-US" sz="2800" b="1" dirty="0">
                <a:ln w="22225">
                  <a:solidFill>
                    <a:schemeClr val="accent2"/>
                  </a:solidFill>
                  <a:prstDash val="solid"/>
                </a:ln>
                <a:solidFill>
                  <a:schemeClr val="accent2">
                    <a:lumMod val="40000"/>
                    <a:lumOff val="60000"/>
                  </a:schemeClr>
                </a:solidFill>
              </a:rPr>
              <a:t>COLDWS – Translations into other languages</a:t>
            </a:r>
            <a:endParaRPr lang="pt-BR" sz="2800" b="1" dirty="0">
              <a:ln w="22225">
                <a:solidFill>
                  <a:schemeClr val="accent2"/>
                </a:solidFill>
                <a:prstDash val="solid"/>
              </a:ln>
              <a:solidFill>
                <a:schemeClr val="accent2">
                  <a:lumMod val="40000"/>
                  <a:lumOff val="60000"/>
                </a:schemeClr>
              </a:solidFill>
            </a:endParaRPr>
          </a:p>
        </p:txBody>
      </p:sp>
      <p:sp>
        <p:nvSpPr>
          <p:cNvPr id="93" name="Retângulo 92">
            <a:extLst>
              <a:ext uri="{FF2B5EF4-FFF2-40B4-BE49-F238E27FC236}">
                <a16:creationId xmlns:a16="http://schemas.microsoft.com/office/drawing/2014/main" id="{991FFA04-C299-6444-2E1F-93A790DE9ABA}"/>
              </a:ext>
            </a:extLst>
          </p:cNvPr>
          <p:cNvSpPr/>
          <p:nvPr/>
        </p:nvSpPr>
        <p:spPr>
          <a:xfrm>
            <a:off x="2172449" y="1979939"/>
            <a:ext cx="4529147" cy="1792921"/>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900"/>
              </a:spcBef>
              <a:buClr>
                <a:srgbClr val="00B0F0"/>
              </a:buClr>
              <a:buSzPct val="125000"/>
            </a:pPr>
            <a:r>
              <a:rPr lang="en-US" sz="1600" dirty="0">
                <a:solidFill>
                  <a:schemeClr val="bg1"/>
                </a:solidFill>
                <a:latin typeface="Calibri" panose="020F0502020204030204" pitchFamily="34" charset="0"/>
                <a:cs typeface="Calibri" panose="020F0502020204030204" pitchFamily="34" charset="0"/>
              </a:rPr>
              <a:t>Once translation pairs between collocations are identified and registered in the system, making up a multilingual database, it becomes possible to identify and automatically suggest new translations among other languages (</a:t>
            </a:r>
            <a:r>
              <a:rPr lang="en-GB" sz="1600" dirty="0">
                <a:solidFill>
                  <a:schemeClr val="bg1"/>
                </a:solidFill>
                <a:latin typeface="Libertinus Serif"/>
                <a:ea typeface="Calibri" panose="020F0502020204030204" pitchFamily="34" charset="0"/>
                <a:cs typeface="Times New Roman" panose="02020603050405020304" pitchFamily="18" charset="0"/>
              </a:rPr>
              <a:t>Mausam et al., 2010)</a:t>
            </a:r>
            <a:r>
              <a:rPr lang="en-US" sz="1600" dirty="0">
                <a:solidFill>
                  <a:schemeClr val="bg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79149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10737261-80C3-428E-B100-F9A7A356A4C4}"/>
              </a:ext>
            </a:extLst>
          </p:cNvPr>
          <p:cNvSpPr txBox="1"/>
          <p:nvPr/>
        </p:nvSpPr>
        <p:spPr>
          <a:xfrm>
            <a:off x="273680" y="137451"/>
            <a:ext cx="8545387" cy="477054"/>
          </a:xfrm>
          <a:prstGeom prst="rect">
            <a:avLst/>
          </a:prstGeom>
          <a:noFill/>
        </p:spPr>
        <p:txBody>
          <a:bodyPr wrap="square">
            <a:spAutoFit/>
          </a:bodyPr>
          <a:lstStyle/>
          <a:p>
            <a:pPr algn="ctr"/>
            <a:r>
              <a:rPr lang="en-US" sz="2500" b="1" dirty="0">
                <a:ln w="22225">
                  <a:solidFill>
                    <a:schemeClr val="accent2"/>
                  </a:solidFill>
                  <a:prstDash val="solid"/>
                </a:ln>
                <a:solidFill>
                  <a:schemeClr val="accent2">
                    <a:lumMod val="40000"/>
                    <a:lumOff val="60000"/>
                  </a:schemeClr>
                </a:solidFill>
              </a:rPr>
              <a:t>COLDWS – Translations into other languages</a:t>
            </a:r>
            <a:endParaRPr lang="pt-BR" sz="2500" b="1" dirty="0">
              <a:ln w="22225">
                <a:solidFill>
                  <a:schemeClr val="accent2"/>
                </a:solidFill>
                <a:prstDash val="solid"/>
              </a:ln>
              <a:solidFill>
                <a:schemeClr val="accent2">
                  <a:lumMod val="40000"/>
                  <a:lumOff val="60000"/>
                </a:schemeClr>
              </a:solidFill>
            </a:endParaRPr>
          </a:p>
        </p:txBody>
      </p:sp>
      <p:sp>
        <p:nvSpPr>
          <p:cNvPr id="4" name="CaixaDeTexto 3">
            <a:extLst>
              <a:ext uri="{FF2B5EF4-FFF2-40B4-BE49-F238E27FC236}">
                <a16:creationId xmlns:a16="http://schemas.microsoft.com/office/drawing/2014/main" id="{BC0CFEAB-709D-461E-A84F-4C34A86935C9}"/>
              </a:ext>
            </a:extLst>
          </p:cNvPr>
          <p:cNvSpPr txBox="1"/>
          <p:nvPr/>
        </p:nvSpPr>
        <p:spPr>
          <a:xfrm>
            <a:off x="349204" y="1541623"/>
            <a:ext cx="6366096" cy="911788"/>
          </a:xfrm>
          <a:prstGeom prst="rect">
            <a:avLst/>
          </a:prstGeom>
          <a:solidFill>
            <a:srgbClr val="FFCC66"/>
          </a:solidFill>
        </p:spPr>
        <p:txBody>
          <a:bodyPr wrap="square">
            <a:spAutoFit/>
          </a:bodyPr>
          <a:lstStyle/>
          <a:p>
            <a:pPr>
              <a:spcBef>
                <a:spcPts val="900"/>
              </a:spcBef>
              <a:buClr>
                <a:srgbClr val="00B0F0"/>
              </a:buClr>
              <a:buSzPct val="125000"/>
            </a:pPr>
            <a:r>
              <a:rPr lang="en-US" sz="1725" dirty="0">
                <a:solidFill>
                  <a:schemeClr val="bg1"/>
                </a:solidFill>
                <a:latin typeface="Calibri" panose="020F0502020204030204" pitchFamily="34" charset="0"/>
                <a:cs typeface="Calibri" panose="020F0502020204030204" pitchFamily="34" charset="0"/>
              </a:rPr>
              <a:t>This process occurs through an inference-based algorithm </a:t>
            </a:r>
            <a:r>
              <a:rPr lang="en-GB" sz="1800" dirty="0">
                <a:solidFill>
                  <a:schemeClr val="bg1"/>
                </a:solidFill>
                <a:latin typeface="Libertinus Serif"/>
                <a:ea typeface="Calibri" panose="020F0502020204030204" pitchFamily="34" charset="0"/>
                <a:cs typeface="Times New Roman" panose="02020603050405020304" pitchFamily="18" charset="0"/>
              </a:rPr>
              <a:t>(e.g. Mausam et al., 2010)</a:t>
            </a:r>
            <a:r>
              <a:rPr lang="en-US" sz="1725" dirty="0">
                <a:solidFill>
                  <a:schemeClr val="bg1"/>
                </a:solidFill>
                <a:latin typeface="Calibri" panose="020F0502020204030204" pitchFamily="34" charset="0"/>
                <a:cs typeface="Calibri" panose="020F0502020204030204" pitchFamily="34" charset="0"/>
              </a:rPr>
              <a:t>, built from an inference hypothesis related to the composition of multiple translation dictionaries: </a:t>
            </a:r>
          </a:p>
        </p:txBody>
      </p:sp>
      <p:sp>
        <p:nvSpPr>
          <p:cNvPr id="2" name="Elipse 1">
            <a:extLst>
              <a:ext uri="{FF2B5EF4-FFF2-40B4-BE49-F238E27FC236}">
                <a16:creationId xmlns:a16="http://schemas.microsoft.com/office/drawing/2014/main" id="{1EE0EF41-47CB-7B5E-E9BE-DC27185A637F}"/>
              </a:ext>
            </a:extLst>
          </p:cNvPr>
          <p:cNvSpPr/>
          <p:nvPr/>
        </p:nvSpPr>
        <p:spPr>
          <a:xfrm>
            <a:off x="593265" y="3100401"/>
            <a:ext cx="6622835" cy="1279714"/>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1">
              <a:spcBef>
                <a:spcPts val="900"/>
              </a:spcBef>
              <a:buClr>
                <a:srgbClr val="00B0F0"/>
              </a:buClr>
              <a:buSzPct val="125000"/>
            </a:pPr>
            <a:r>
              <a:rPr lang="en-US" sz="1800" dirty="0">
                <a:solidFill>
                  <a:schemeClr val="bg1"/>
                </a:solidFill>
                <a:latin typeface="Calibri" panose="020F0502020204030204" pitchFamily="34" charset="0"/>
                <a:cs typeface="Calibri" panose="020F0502020204030204" pitchFamily="34" charset="0"/>
              </a:rPr>
              <a:t>If word A translates into word B which in turn translates into word C, what is the probability of C being a translation of A? </a:t>
            </a:r>
          </a:p>
        </p:txBody>
      </p:sp>
    </p:spTree>
    <p:extLst>
      <p:ext uri="{BB962C8B-B14F-4D97-AF65-F5344CB8AC3E}">
        <p14:creationId xmlns:p14="http://schemas.microsoft.com/office/powerpoint/2010/main" val="139346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a:extLst>
              <a:ext uri="{FF2B5EF4-FFF2-40B4-BE49-F238E27FC236}">
                <a16:creationId xmlns:a16="http://schemas.microsoft.com/office/drawing/2014/main" id="{E42DFFA6-FF60-647B-8071-57102B844DD7}"/>
              </a:ext>
            </a:extLst>
          </p:cNvPr>
          <p:cNvGraphicFramePr>
            <a:graphicFrameLocks noChangeAspect="1"/>
          </p:cNvGraphicFramePr>
          <p:nvPr/>
        </p:nvGraphicFramePr>
        <p:xfrm>
          <a:off x="62397" y="1865378"/>
          <a:ext cx="8091612" cy="3209252"/>
        </p:xfrm>
        <a:graphic>
          <a:graphicData uri="http://schemas.openxmlformats.org/presentationml/2006/ole">
            <mc:AlternateContent xmlns:mc="http://schemas.openxmlformats.org/markup-compatibility/2006">
              <mc:Choice xmlns:v="urn:schemas-microsoft-com:vml" Requires="v">
                <p:oleObj spid="_x0000_s22530" name="Bitmap Image" r:id="rId3" imgW="10597320" imgH="4210200" progId="PBrush">
                  <p:embed/>
                </p:oleObj>
              </mc:Choice>
              <mc:Fallback>
                <p:oleObj name="Bitmap Image" r:id="rId3" imgW="10597320" imgH="4210200" progId="PBrush">
                  <p:embed/>
                  <p:pic>
                    <p:nvPicPr>
                      <p:cNvPr id="2" name="Objeto 1">
                        <a:extLst>
                          <a:ext uri="{FF2B5EF4-FFF2-40B4-BE49-F238E27FC236}">
                            <a16:creationId xmlns:a16="http://schemas.microsoft.com/office/drawing/2014/main" id="{E42DFFA6-FF60-647B-8071-57102B844DD7}"/>
                          </a:ext>
                        </a:extLst>
                      </p:cNvPr>
                      <p:cNvPicPr/>
                      <p:nvPr/>
                    </p:nvPicPr>
                    <p:blipFill>
                      <a:blip r:embed="rId4"/>
                      <a:stretch>
                        <a:fillRect/>
                      </a:stretch>
                    </p:blipFill>
                    <p:spPr>
                      <a:xfrm>
                        <a:off x="62397" y="1865378"/>
                        <a:ext cx="8091612" cy="3209252"/>
                      </a:xfrm>
                      <a:prstGeom prst="rect">
                        <a:avLst/>
                      </a:prstGeom>
                    </p:spPr>
                  </p:pic>
                </p:oleObj>
              </mc:Fallback>
            </mc:AlternateContent>
          </a:graphicData>
        </a:graphic>
      </p:graphicFrame>
      <p:sp>
        <p:nvSpPr>
          <p:cNvPr id="3" name="Balão de Fala: Oval 2">
            <a:extLst>
              <a:ext uri="{FF2B5EF4-FFF2-40B4-BE49-F238E27FC236}">
                <a16:creationId xmlns:a16="http://schemas.microsoft.com/office/drawing/2014/main" id="{4F910CC9-F73A-33DE-A506-34EAC9C2043C}"/>
              </a:ext>
            </a:extLst>
          </p:cNvPr>
          <p:cNvSpPr/>
          <p:nvPr/>
        </p:nvSpPr>
        <p:spPr>
          <a:xfrm>
            <a:off x="962667" y="124358"/>
            <a:ext cx="3145536" cy="1536192"/>
          </a:xfrm>
          <a:prstGeom prst="wedgeEllipseCallou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Calibri" panose="020F0502020204030204" pitchFamily="34" charset="0"/>
                <a:cs typeface="Calibri" panose="020F0502020204030204" pitchFamily="34" charset="0"/>
              </a:rPr>
              <a:t>It shows lexicographers the possibilities of translations</a:t>
            </a:r>
            <a:endParaRPr lang="pt-BR" sz="1600" dirty="0">
              <a:solidFill>
                <a:schemeClr val="bg1"/>
              </a:solidFill>
            </a:endParaRPr>
          </a:p>
        </p:txBody>
      </p:sp>
      <p:sp>
        <p:nvSpPr>
          <p:cNvPr id="5" name="Balão de Fala: Oval 4">
            <a:extLst>
              <a:ext uri="{FF2B5EF4-FFF2-40B4-BE49-F238E27FC236}">
                <a16:creationId xmlns:a16="http://schemas.microsoft.com/office/drawing/2014/main" id="{64C524CA-5636-D847-0189-FE25E0675596}"/>
              </a:ext>
            </a:extLst>
          </p:cNvPr>
          <p:cNvSpPr/>
          <p:nvPr/>
        </p:nvSpPr>
        <p:spPr>
          <a:xfrm>
            <a:off x="4677569" y="124358"/>
            <a:ext cx="3145536" cy="1536192"/>
          </a:xfrm>
          <a:prstGeom prst="wedgeEllipseCallou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Calibri" panose="020F0502020204030204" pitchFamily="34" charset="0"/>
                <a:cs typeface="Calibri" panose="020F0502020204030204" pitchFamily="34" charset="0"/>
              </a:rPr>
              <a:t>They analyze the reliability and quality of the translation found (from 0 -1).</a:t>
            </a:r>
            <a:endParaRPr lang="pt-BR" sz="1600" dirty="0">
              <a:solidFill>
                <a:schemeClr val="bg1"/>
              </a:solidFill>
            </a:endParaRPr>
          </a:p>
        </p:txBody>
      </p:sp>
    </p:spTree>
    <p:extLst>
      <p:ext uri="{BB962C8B-B14F-4D97-AF65-F5344CB8AC3E}">
        <p14:creationId xmlns:p14="http://schemas.microsoft.com/office/powerpoint/2010/main" val="125450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150218B2-B2A5-5CB9-163E-9CA0B4515507}"/>
              </a:ext>
            </a:extLst>
          </p:cNvPr>
          <p:cNvPicPr>
            <a:picLocks noChangeAspect="1"/>
          </p:cNvPicPr>
          <p:nvPr/>
        </p:nvPicPr>
        <p:blipFill>
          <a:blip r:embed="rId2"/>
          <a:stretch>
            <a:fillRect/>
          </a:stretch>
        </p:blipFill>
        <p:spPr>
          <a:xfrm>
            <a:off x="467670" y="835396"/>
            <a:ext cx="8138858" cy="4153140"/>
          </a:xfrm>
          <a:prstGeom prst="rect">
            <a:avLst/>
          </a:prstGeom>
        </p:spPr>
      </p:pic>
      <p:sp>
        <p:nvSpPr>
          <p:cNvPr id="4" name="Retângulo 3">
            <a:extLst>
              <a:ext uri="{FF2B5EF4-FFF2-40B4-BE49-F238E27FC236}">
                <a16:creationId xmlns:a16="http://schemas.microsoft.com/office/drawing/2014/main" id="{73DDC666-EEF3-72BD-56C5-067BBFEB6942}"/>
              </a:ext>
            </a:extLst>
          </p:cNvPr>
          <p:cNvSpPr/>
          <p:nvPr/>
        </p:nvSpPr>
        <p:spPr>
          <a:xfrm>
            <a:off x="1952118" y="0"/>
            <a:ext cx="5393336" cy="523220"/>
          </a:xfrm>
          <a:prstGeom prst="rect">
            <a:avLst/>
          </a:prstGeom>
          <a:noFill/>
        </p:spPr>
        <p:txBody>
          <a:bodyPr wrap="none" lIns="91440" tIns="45720" rIns="91440" bIns="45720">
            <a:spAutoFit/>
          </a:bodyPr>
          <a:lstStyle/>
          <a:p>
            <a:pPr algn="ctr"/>
            <a:r>
              <a:rPr lang="pt-BR"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libri" panose="020F0502020204030204" pitchFamily="34" charset="0"/>
                <a:cs typeface="Calibri" panose="020F0502020204030204" pitchFamily="34" charset="0"/>
              </a:rPr>
              <a:t>The </a:t>
            </a:r>
            <a:r>
              <a:rPr lang="pt-BR" sz="28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libri" panose="020F0502020204030204" pitchFamily="34" charset="0"/>
                <a:cs typeface="Calibri" panose="020F0502020204030204" pitchFamily="34" charset="0"/>
              </a:rPr>
              <a:t>creation</a:t>
            </a:r>
            <a:r>
              <a:rPr lang="pt-BR"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libri" panose="020F0502020204030204" pitchFamily="34" charset="0"/>
                <a:cs typeface="Calibri" panose="020F0502020204030204" pitchFamily="34" charset="0"/>
              </a:rPr>
              <a:t> </a:t>
            </a:r>
            <a:r>
              <a:rPr lang="pt-BR" sz="28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libri" panose="020F0502020204030204" pitchFamily="34" charset="0"/>
                <a:cs typeface="Calibri" panose="020F0502020204030204" pitchFamily="34" charset="0"/>
              </a:rPr>
              <a:t>of</a:t>
            </a:r>
            <a:r>
              <a:rPr lang="pt-BR"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libri" panose="020F0502020204030204" pitchFamily="34" charset="0"/>
                <a:cs typeface="Calibri" panose="020F0502020204030204" pitchFamily="34" charset="0"/>
              </a:rPr>
              <a:t> a new </a:t>
            </a:r>
            <a:r>
              <a:rPr lang="pt-BR" sz="28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libri" panose="020F0502020204030204" pitchFamily="34" charset="0"/>
                <a:cs typeface="Calibri" panose="020F0502020204030204" pitchFamily="34" charset="0"/>
              </a:rPr>
              <a:t>functionality</a:t>
            </a:r>
            <a:endParaRPr lang="pt-BR"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61171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a:extLst>
              <a:ext uri="{FF2B5EF4-FFF2-40B4-BE49-F238E27FC236}">
                <a16:creationId xmlns:a16="http://schemas.microsoft.com/office/drawing/2014/main" id="{2DD485C0-E0C9-6D26-F7F1-001F46A8F1CE}"/>
              </a:ext>
            </a:extLst>
          </p:cNvPr>
          <p:cNvGraphicFramePr>
            <a:graphicFrameLocks noChangeAspect="1"/>
          </p:cNvGraphicFramePr>
          <p:nvPr/>
        </p:nvGraphicFramePr>
        <p:xfrm>
          <a:off x="0" y="32008"/>
          <a:ext cx="6280298" cy="4034553"/>
        </p:xfrm>
        <a:graphic>
          <a:graphicData uri="http://schemas.openxmlformats.org/presentationml/2006/ole">
            <mc:AlternateContent xmlns:mc="http://schemas.openxmlformats.org/markup-compatibility/2006">
              <mc:Choice xmlns:v="urn:schemas-microsoft-com:vml" Requires="v">
                <p:oleObj spid="_x0000_s23554" name="Imagem de Bitmap" r:id="rId3" imgW="12794760" imgH="5138280" progId="Paint.Picture">
                  <p:embed/>
                </p:oleObj>
              </mc:Choice>
              <mc:Fallback>
                <p:oleObj name="Imagem de Bitmap" r:id="rId3" imgW="12794760" imgH="5138280" progId="Paint.Picture">
                  <p:embed/>
                  <p:pic>
                    <p:nvPicPr>
                      <p:cNvPr id="2" name="Objeto 1">
                        <a:extLst>
                          <a:ext uri="{FF2B5EF4-FFF2-40B4-BE49-F238E27FC236}">
                            <a16:creationId xmlns:a16="http://schemas.microsoft.com/office/drawing/2014/main" id="{2DD485C0-E0C9-6D26-F7F1-001F46A8F1CE}"/>
                          </a:ext>
                        </a:extLst>
                      </p:cNvPr>
                      <p:cNvPicPr/>
                      <p:nvPr/>
                    </p:nvPicPr>
                    <p:blipFill>
                      <a:blip r:embed="rId4"/>
                      <a:stretch>
                        <a:fillRect/>
                      </a:stretch>
                    </p:blipFill>
                    <p:spPr>
                      <a:xfrm>
                        <a:off x="0" y="32008"/>
                        <a:ext cx="6280298" cy="4034553"/>
                      </a:xfrm>
                      <a:prstGeom prst="rect">
                        <a:avLst/>
                      </a:prstGeom>
                    </p:spPr>
                  </p:pic>
                </p:oleObj>
              </mc:Fallback>
            </mc:AlternateContent>
          </a:graphicData>
        </a:graphic>
      </p:graphicFrame>
      <p:graphicFrame>
        <p:nvGraphicFramePr>
          <p:cNvPr id="4" name="Objeto 3">
            <a:extLst>
              <a:ext uri="{FF2B5EF4-FFF2-40B4-BE49-F238E27FC236}">
                <a16:creationId xmlns:a16="http://schemas.microsoft.com/office/drawing/2014/main" id="{C20D531E-C3FD-9DD0-7EDA-D4C61C9FFE54}"/>
              </a:ext>
            </a:extLst>
          </p:cNvPr>
          <p:cNvGraphicFramePr>
            <a:graphicFrameLocks noChangeAspect="1"/>
          </p:cNvGraphicFramePr>
          <p:nvPr/>
        </p:nvGraphicFramePr>
        <p:xfrm>
          <a:off x="2075079" y="2300287"/>
          <a:ext cx="6096000" cy="2843213"/>
        </p:xfrm>
        <a:graphic>
          <a:graphicData uri="http://schemas.openxmlformats.org/presentationml/2006/ole">
            <mc:AlternateContent xmlns:mc="http://schemas.openxmlformats.org/markup-compatibility/2006">
              <mc:Choice xmlns:v="urn:schemas-microsoft-com:vml" Requires="v">
                <p:oleObj spid="_x0000_s23555" name="Bitmap Image" r:id="rId5" imgW="10379160" imgH="4851720" progId="PBrush">
                  <p:embed/>
                </p:oleObj>
              </mc:Choice>
              <mc:Fallback>
                <p:oleObj name="Bitmap Image" r:id="rId5" imgW="10379160" imgH="4851720" progId="PBrush">
                  <p:embed/>
                  <p:pic>
                    <p:nvPicPr>
                      <p:cNvPr id="4" name="Objeto 3">
                        <a:extLst>
                          <a:ext uri="{FF2B5EF4-FFF2-40B4-BE49-F238E27FC236}">
                            <a16:creationId xmlns:a16="http://schemas.microsoft.com/office/drawing/2014/main" id="{C20D531E-C3FD-9DD0-7EDA-D4C61C9FFE54}"/>
                          </a:ext>
                        </a:extLst>
                      </p:cNvPr>
                      <p:cNvPicPr/>
                      <p:nvPr/>
                    </p:nvPicPr>
                    <p:blipFill>
                      <a:blip r:embed="rId6"/>
                      <a:stretch>
                        <a:fillRect/>
                      </a:stretch>
                    </p:blipFill>
                    <p:spPr>
                      <a:xfrm>
                        <a:off x="2075079" y="2300287"/>
                        <a:ext cx="6096000" cy="2843213"/>
                      </a:xfrm>
                      <a:prstGeom prst="rect">
                        <a:avLst/>
                      </a:prstGeom>
                    </p:spPr>
                  </p:pic>
                </p:oleObj>
              </mc:Fallback>
            </mc:AlternateContent>
          </a:graphicData>
        </a:graphic>
      </p:graphicFrame>
    </p:spTree>
    <p:extLst>
      <p:ext uri="{BB962C8B-B14F-4D97-AF65-F5344CB8AC3E}">
        <p14:creationId xmlns:p14="http://schemas.microsoft.com/office/powerpoint/2010/main" val="81471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Imagem 95">
            <a:extLst>
              <a:ext uri="{FF2B5EF4-FFF2-40B4-BE49-F238E27FC236}">
                <a16:creationId xmlns:a16="http://schemas.microsoft.com/office/drawing/2014/main" id="{C1108A66-FC83-84A4-545C-BC00CFEB9CC0}"/>
              </a:ext>
            </a:extLst>
          </p:cNvPr>
          <p:cNvPicPr>
            <a:picLocks noChangeAspect="1"/>
          </p:cNvPicPr>
          <p:nvPr/>
        </p:nvPicPr>
        <p:blipFill>
          <a:blip r:embed="rId2"/>
          <a:stretch>
            <a:fillRect/>
          </a:stretch>
        </p:blipFill>
        <p:spPr>
          <a:xfrm>
            <a:off x="2901864" y="110998"/>
            <a:ext cx="3340272" cy="4921503"/>
          </a:xfrm>
          <a:prstGeom prst="rect">
            <a:avLst/>
          </a:prstGeom>
        </p:spPr>
      </p:pic>
    </p:spTree>
    <p:extLst>
      <p:ext uri="{BB962C8B-B14F-4D97-AF65-F5344CB8AC3E}">
        <p14:creationId xmlns:p14="http://schemas.microsoft.com/office/powerpoint/2010/main" val="24196223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F51E0D3-2046-057F-8FAA-758524FB7B41}"/>
              </a:ext>
            </a:extLst>
          </p:cNvPr>
          <p:cNvPicPr>
            <a:picLocks noChangeAspect="1"/>
          </p:cNvPicPr>
          <p:nvPr/>
        </p:nvPicPr>
        <p:blipFill>
          <a:blip r:embed="rId2"/>
          <a:stretch>
            <a:fillRect/>
          </a:stretch>
        </p:blipFill>
        <p:spPr>
          <a:xfrm>
            <a:off x="3787458" y="94675"/>
            <a:ext cx="5351722" cy="4954150"/>
          </a:xfrm>
          <a:prstGeom prst="rect">
            <a:avLst/>
          </a:prstGeom>
        </p:spPr>
      </p:pic>
      <p:pic>
        <p:nvPicPr>
          <p:cNvPr id="3" name="Imagem 2">
            <a:extLst>
              <a:ext uri="{FF2B5EF4-FFF2-40B4-BE49-F238E27FC236}">
                <a16:creationId xmlns:a16="http://schemas.microsoft.com/office/drawing/2014/main" id="{90911904-9743-C4B8-07A3-99595917EE79}"/>
              </a:ext>
            </a:extLst>
          </p:cNvPr>
          <p:cNvPicPr>
            <a:picLocks noChangeAspect="1"/>
          </p:cNvPicPr>
          <p:nvPr/>
        </p:nvPicPr>
        <p:blipFill>
          <a:blip r:embed="rId3"/>
          <a:stretch>
            <a:fillRect/>
          </a:stretch>
        </p:blipFill>
        <p:spPr>
          <a:xfrm>
            <a:off x="77972" y="2571750"/>
            <a:ext cx="1035076" cy="2472051"/>
          </a:xfrm>
          <a:prstGeom prst="rect">
            <a:avLst/>
          </a:prstGeom>
        </p:spPr>
      </p:pic>
      <p:sp>
        <p:nvSpPr>
          <p:cNvPr id="4" name="CaixaDeTexto 3">
            <a:extLst>
              <a:ext uri="{FF2B5EF4-FFF2-40B4-BE49-F238E27FC236}">
                <a16:creationId xmlns:a16="http://schemas.microsoft.com/office/drawing/2014/main" id="{D424F7DA-2EA8-59C8-DB81-D7C4BE50DF76}"/>
              </a:ext>
            </a:extLst>
          </p:cNvPr>
          <p:cNvSpPr txBox="1"/>
          <p:nvPr/>
        </p:nvSpPr>
        <p:spPr>
          <a:xfrm>
            <a:off x="1222337" y="1504875"/>
            <a:ext cx="2455832" cy="2862322"/>
          </a:xfrm>
          <a:prstGeom prst="rect">
            <a:avLst/>
          </a:prstGeom>
          <a:noFill/>
        </p:spPr>
        <p:txBody>
          <a:bodyPr wrap="square">
            <a:spAutoFit/>
          </a:bodyPr>
          <a:lstStyle/>
          <a:p>
            <a:pPr marL="342900" indent="-342900">
              <a:spcBef>
                <a:spcPts val="1800"/>
              </a:spcBef>
              <a:spcAft>
                <a:spcPts val="600"/>
              </a:spcAft>
              <a:buClr>
                <a:srgbClr val="FF6600"/>
              </a:buClr>
              <a:buSzPct val="152000"/>
              <a:buFont typeface="Wingdings" panose="05000000000000000000" pitchFamily="2" charset="2"/>
              <a:buChar char="ü"/>
            </a:pPr>
            <a:r>
              <a:rPr lang="en-US" sz="1600" dirty="0">
                <a:solidFill>
                  <a:schemeClr val="tx1"/>
                </a:solidFill>
                <a:latin typeface="Calibri" panose="020F0502020204030204" pitchFamily="34" charset="0"/>
                <a:cs typeface="Calibri" panose="020F0502020204030204" pitchFamily="34" charset="0"/>
              </a:rPr>
              <a:t>Advanced options will be available if a user opts to sign in, according to a users’ profile.</a:t>
            </a:r>
          </a:p>
          <a:p>
            <a:pPr marL="342900" indent="-342900">
              <a:spcBef>
                <a:spcPts val="1800"/>
              </a:spcBef>
              <a:spcAft>
                <a:spcPts val="600"/>
              </a:spcAft>
              <a:buClr>
                <a:srgbClr val="FF6600"/>
              </a:buClr>
              <a:buSzPct val="152000"/>
              <a:buFont typeface="Wingdings" panose="05000000000000000000" pitchFamily="2" charset="2"/>
              <a:buChar char="ü"/>
            </a:pPr>
            <a:r>
              <a:rPr lang="en-US" sz="1600" dirty="0">
                <a:solidFill>
                  <a:schemeClr val="tx1"/>
                </a:solidFill>
                <a:latin typeface="Calibri" panose="020F0502020204030204" pitchFamily="34" charset="0"/>
                <a:cs typeface="Calibri" panose="020F0502020204030204" pitchFamily="34" charset="0"/>
              </a:rPr>
              <a:t>A new dictionary structure will be available as users can choose from items in a Menu</a:t>
            </a:r>
          </a:p>
        </p:txBody>
      </p:sp>
    </p:spTree>
    <p:extLst>
      <p:ext uri="{BB962C8B-B14F-4D97-AF65-F5344CB8AC3E}">
        <p14:creationId xmlns:p14="http://schemas.microsoft.com/office/powerpoint/2010/main" val="117259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239;p46">
            <a:extLst>
              <a:ext uri="{FF2B5EF4-FFF2-40B4-BE49-F238E27FC236}">
                <a16:creationId xmlns:a16="http://schemas.microsoft.com/office/drawing/2014/main" id="{0F4F8000-848D-D282-04DA-EA8FA053C53F}"/>
              </a:ext>
            </a:extLst>
          </p:cNvPr>
          <p:cNvSpPr txBox="1"/>
          <p:nvPr/>
        </p:nvSpPr>
        <p:spPr>
          <a:xfrm>
            <a:off x="6739004" y="2955342"/>
            <a:ext cx="2177196" cy="1785182"/>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1800" dirty="0">
                <a:solidFill>
                  <a:schemeClr val="tx1"/>
                </a:solidFill>
                <a:latin typeface="Calibri" panose="020F0502020204030204" pitchFamily="34" charset="0"/>
                <a:ea typeface="Roboto"/>
                <a:cs typeface="Calibri" panose="020F0502020204030204" pitchFamily="34" charset="0"/>
                <a:sym typeface="Roboto"/>
              </a:rPr>
              <a:t>Finish developing the end-user platform in order to launch PLATCOL until the October 2023!</a:t>
            </a:r>
            <a:endParaRPr sz="1800" dirty="0">
              <a:solidFill>
                <a:schemeClr val="tx1"/>
              </a:solidFill>
              <a:latin typeface="Calibri" panose="020F0502020204030204" pitchFamily="34" charset="0"/>
              <a:ea typeface="Roboto"/>
              <a:cs typeface="Calibri" panose="020F0502020204030204" pitchFamily="34" charset="0"/>
              <a:sym typeface="Roboto"/>
            </a:endParaRPr>
          </a:p>
        </p:txBody>
      </p:sp>
      <p:cxnSp>
        <p:nvCxnSpPr>
          <p:cNvPr id="5" name="Google Shape;3165;p37">
            <a:extLst>
              <a:ext uri="{FF2B5EF4-FFF2-40B4-BE49-F238E27FC236}">
                <a16:creationId xmlns:a16="http://schemas.microsoft.com/office/drawing/2014/main" id="{EE6B66D6-02E2-8D01-C223-088280063A7B}"/>
              </a:ext>
            </a:extLst>
          </p:cNvPr>
          <p:cNvCxnSpPr>
            <a:cxnSpLocks/>
          </p:cNvCxnSpPr>
          <p:nvPr/>
        </p:nvCxnSpPr>
        <p:spPr>
          <a:xfrm>
            <a:off x="5563503" y="3263348"/>
            <a:ext cx="1100965" cy="320307"/>
          </a:xfrm>
          <a:prstGeom prst="straightConnector1">
            <a:avLst/>
          </a:prstGeom>
          <a:noFill/>
          <a:ln w="38100" cap="flat" cmpd="sng">
            <a:solidFill>
              <a:srgbClr val="FF0066"/>
            </a:solidFill>
            <a:prstDash val="solid"/>
            <a:round/>
            <a:headEnd type="none" w="med" len="med"/>
            <a:tailEnd type="oval" w="med" len="med"/>
          </a:ln>
        </p:spPr>
      </p:cxnSp>
      <p:cxnSp>
        <p:nvCxnSpPr>
          <p:cNvPr id="6" name="Google Shape;3163;p37">
            <a:extLst>
              <a:ext uri="{FF2B5EF4-FFF2-40B4-BE49-F238E27FC236}">
                <a16:creationId xmlns:a16="http://schemas.microsoft.com/office/drawing/2014/main" id="{9195F6DE-74C5-1363-8951-27A3B019CC17}"/>
              </a:ext>
            </a:extLst>
          </p:cNvPr>
          <p:cNvCxnSpPr>
            <a:cxnSpLocks/>
          </p:cNvCxnSpPr>
          <p:nvPr/>
        </p:nvCxnSpPr>
        <p:spPr>
          <a:xfrm flipV="1">
            <a:off x="4616758" y="1918419"/>
            <a:ext cx="848096" cy="816237"/>
          </a:xfrm>
          <a:prstGeom prst="straightConnector1">
            <a:avLst/>
          </a:prstGeom>
          <a:noFill/>
          <a:ln w="38100" cap="flat" cmpd="sng">
            <a:solidFill>
              <a:srgbClr val="FFFF00"/>
            </a:solidFill>
            <a:prstDash val="solid"/>
            <a:round/>
            <a:headEnd type="none" w="med" len="med"/>
            <a:tailEnd type="oval" w="med" len="med"/>
          </a:ln>
        </p:spPr>
      </p:cxnSp>
      <p:sp>
        <p:nvSpPr>
          <p:cNvPr id="7" name="Google Shape;1583;p69">
            <a:extLst>
              <a:ext uri="{FF2B5EF4-FFF2-40B4-BE49-F238E27FC236}">
                <a16:creationId xmlns:a16="http://schemas.microsoft.com/office/drawing/2014/main" id="{C5808084-7C22-BEFC-A028-91897C9369DB}"/>
              </a:ext>
            </a:extLst>
          </p:cNvPr>
          <p:cNvSpPr/>
          <p:nvPr/>
        </p:nvSpPr>
        <p:spPr>
          <a:xfrm>
            <a:off x="2682646" y="2700598"/>
            <a:ext cx="2930250" cy="2314501"/>
          </a:xfrm>
          <a:custGeom>
            <a:avLst/>
            <a:gdLst/>
            <a:ahLst/>
            <a:cxnLst/>
            <a:rect l="l" t="t" r="r" b="b"/>
            <a:pathLst>
              <a:path w="131696" h="100673" extrusionOk="0">
                <a:moveTo>
                  <a:pt x="128192" y="0"/>
                </a:moveTo>
                <a:lnTo>
                  <a:pt x="3504" y="0"/>
                </a:lnTo>
                <a:lnTo>
                  <a:pt x="3504" y="0"/>
                </a:lnTo>
                <a:lnTo>
                  <a:pt x="2821" y="0"/>
                </a:lnTo>
                <a:lnTo>
                  <a:pt x="2137" y="257"/>
                </a:lnTo>
                <a:lnTo>
                  <a:pt x="1624" y="598"/>
                </a:lnTo>
                <a:lnTo>
                  <a:pt x="1026" y="1026"/>
                </a:lnTo>
                <a:lnTo>
                  <a:pt x="599" y="1538"/>
                </a:lnTo>
                <a:lnTo>
                  <a:pt x="342" y="2137"/>
                </a:lnTo>
                <a:lnTo>
                  <a:pt x="86" y="2735"/>
                </a:lnTo>
                <a:lnTo>
                  <a:pt x="0" y="3504"/>
                </a:lnTo>
                <a:lnTo>
                  <a:pt x="0" y="79991"/>
                </a:lnTo>
                <a:lnTo>
                  <a:pt x="0" y="79991"/>
                </a:lnTo>
                <a:lnTo>
                  <a:pt x="86" y="80675"/>
                </a:lnTo>
                <a:lnTo>
                  <a:pt x="342" y="81359"/>
                </a:lnTo>
                <a:lnTo>
                  <a:pt x="599" y="81957"/>
                </a:lnTo>
                <a:lnTo>
                  <a:pt x="1026" y="82470"/>
                </a:lnTo>
                <a:lnTo>
                  <a:pt x="1624" y="82897"/>
                </a:lnTo>
                <a:lnTo>
                  <a:pt x="2137" y="83239"/>
                </a:lnTo>
                <a:lnTo>
                  <a:pt x="2821" y="83410"/>
                </a:lnTo>
                <a:lnTo>
                  <a:pt x="3504" y="83495"/>
                </a:lnTo>
                <a:lnTo>
                  <a:pt x="52132" y="83495"/>
                </a:lnTo>
                <a:lnTo>
                  <a:pt x="51191" y="89990"/>
                </a:lnTo>
                <a:lnTo>
                  <a:pt x="51191" y="89990"/>
                </a:lnTo>
                <a:lnTo>
                  <a:pt x="50850" y="91272"/>
                </a:lnTo>
                <a:lnTo>
                  <a:pt x="50251" y="92640"/>
                </a:lnTo>
                <a:lnTo>
                  <a:pt x="49910" y="93238"/>
                </a:lnTo>
                <a:lnTo>
                  <a:pt x="49482" y="93836"/>
                </a:lnTo>
                <a:lnTo>
                  <a:pt x="49055" y="94349"/>
                </a:lnTo>
                <a:lnTo>
                  <a:pt x="48628" y="94862"/>
                </a:lnTo>
                <a:lnTo>
                  <a:pt x="43842" y="98024"/>
                </a:lnTo>
                <a:lnTo>
                  <a:pt x="43842" y="98024"/>
                </a:lnTo>
                <a:lnTo>
                  <a:pt x="43585" y="98280"/>
                </a:lnTo>
                <a:lnTo>
                  <a:pt x="43415" y="98536"/>
                </a:lnTo>
                <a:lnTo>
                  <a:pt x="43329" y="98878"/>
                </a:lnTo>
                <a:lnTo>
                  <a:pt x="43244" y="99220"/>
                </a:lnTo>
                <a:lnTo>
                  <a:pt x="43329" y="99562"/>
                </a:lnTo>
                <a:lnTo>
                  <a:pt x="43415" y="99818"/>
                </a:lnTo>
                <a:lnTo>
                  <a:pt x="43585" y="100160"/>
                </a:lnTo>
                <a:lnTo>
                  <a:pt x="43842" y="100417"/>
                </a:lnTo>
                <a:lnTo>
                  <a:pt x="43842" y="100417"/>
                </a:lnTo>
                <a:lnTo>
                  <a:pt x="44269" y="100588"/>
                </a:lnTo>
                <a:lnTo>
                  <a:pt x="44782" y="100673"/>
                </a:lnTo>
                <a:lnTo>
                  <a:pt x="65891" y="100673"/>
                </a:lnTo>
                <a:lnTo>
                  <a:pt x="86914" y="100673"/>
                </a:lnTo>
                <a:lnTo>
                  <a:pt x="86914" y="100673"/>
                </a:lnTo>
                <a:lnTo>
                  <a:pt x="87427" y="100588"/>
                </a:lnTo>
                <a:lnTo>
                  <a:pt x="87854" y="100417"/>
                </a:lnTo>
                <a:lnTo>
                  <a:pt x="87854" y="100417"/>
                </a:lnTo>
                <a:lnTo>
                  <a:pt x="88111" y="100160"/>
                </a:lnTo>
                <a:lnTo>
                  <a:pt x="88281" y="99818"/>
                </a:lnTo>
                <a:lnTo>
                  <a:pt x="88367" y="99562"/>
                </a:lnTo>
                <a:lnTo>
                  <a:pt x="88452" y="99220"/>
                </a:lnTo>
                <a:lnTo>
                  <a:pt x="88367" y="98878"/>
                </a:lnTo>
                <a:lnTo>
                  <a:pt x="88281" y="98536"/>
                </a:lnTo>
                <a:lnTo>
                  <a:pt x="88111" y="98280"/>
                </a:lnTo>
                <a:lnTo>
                  <a:pt x="87854" y="98024"/>
                </a:lnTo>
                <a:lnTo>
                  <a:pt x="83154" y="94862"/>
                </a:lnTo>
                <a:lnTo>
                  <a:pt x="83154" y="94862"/>
                </a:lnTo>
                <a:lnTo>
                  <a:pt x="83068" y="94862"/>
                </a:lnTo>
                <a:lnTo>
                  <a:pt x="83068" y="94862"/>
                </a:lnTo>
                <a:lnTo>
                  <a:pt x="82556" y="94349"/>
                </a:lnTo>
                <a:lnTo>
                  <a:pt x="82128" y="93836"/>
                </a:lnTo>
                <a:lnTo>
                  <a:pt x="81786" y="93238"/>
                </a:lnTo>
                <a:lnTo>
                  <a:pt x="81445" y="92640"/>
                </a:lnTo>
                <a:lnTo>
                  <a:pt x="80846" y="91272"/>
                </a:lnTo>
                <a:lnTo>
                  <a:pt x="80505" y="89990"/>
                </a:lnTo>
                <a:lnTo>
                  <a:pt x="79564" y="83495"/>
                </a:lnTo>
                <a:lnTo>
                  <a:pt x="128192" y="83495"/>
                </a:lnTo>
                <a:lnTo>
                  <a:pt x="128192" y="83495"/>
                </a:lnTo>
                <a:lnTo>
                  <a:pt x="128875" y="83410"/>
                </a:lnTo>
                <a:lnTo>
                  <a:pt x="129559" y="83239"/>
                </a:lnTo>
                <a:lnTo>
                  <a:pt x="130157" y="82897"/>
                </a:lnTo>
                <a:lnTo>
                  <a:pt x="130670" y="82470"/>
                </a:lnTo>
                <a:lnTo>
                  <a:pt x="131097" y="81957"/>
                </a:lnTo>
                <a:lnTo>
                  <a:pt x="131354" y="81359"/>
                </a:lnTo>
                <a:lnTo>
                  <a:pt x="131610" y="80675"/>
                </a:lnTo>
                <a:lnTo>
                  <a:pt x="131696" y="79991"/>
                </a:lnTo>
                <a:lnTo>
                  <a:pt x="131696" y="3504"/>
                </a:lnTo>
                <a:lnTo>
                  <a:pt x="131696" y="3504"/>
                </a:lnTo>
                <a:lnTo>
                  <a:pt x="131610" y="2735"/>
                </a:lnTo>
                <a:lnTo>
                  <a:pt x="131354" y="2137"/>
                </a:lnTo>
                <a:lnTo>
                  <a:pt x="131097" y="1538"/>
                </a:lnTo>
                <a:lnTo>
                  <a:pt x="130670" y="1026"/>
                </a:lnTo>
                <a:lnTo>
                  <a:pt x="130157" y="598"/>
                </a:lnTo>
                <a:lnTo>
                  <a:pt x="129559" y="257"/>
                </a:lnTo>
                <a:lnTo>
                  <a:pt x="128875" y="0"/>
                </a:lnTo>
                <a:lnTo>
                  <a:pt x="128192" y="0"/>
                </a:lnTo>
                <a:lnTo>
                  <a:pt x="128192" y="0"/>
                </a:lnTo>
                <a:close/>
                <a:moveTo>
                  <a:pt x="65891" y="80932"/>
                </a:moveTo>
                <a:lnTo>
                  <a:pt x="65891" y="80932"/>
                </a:lnTo>
                <a:lnTo>
                  <a:pt x="65463" y="80846"/>
                </a:lnTo>
                <a:lnTo>
                  <a:pt x="65036" y="80761"/>
                </a:lnTo>
                <a:lnTo>
                  <a:pt x="64694" y="80504"/>
                </a:lnTo>
                <a:lnTo>
                  <a:pt x="64352" y="80248"/>
                </a:lnTo>
                <a:lnTo>
                  <a:pt x="64096" y="79991"/>
                </a:lnTo>
                <a:lnTo>
                  <a:pt x="63925" y="79650"/>
                </a:lnTo>
                <a:lnTo>
                  <a:pt x="63840" y="79222"/>
                </a:lnTo>
                <a:lnTo>
                  <a:pt x="63754" y="78795"/>
                </a:lnTo>
                <a:lnTo>
                  <a:pt x="63754" y="78795"/>
                </a:lnTo>
                <a:lnTo>
                  <a:pt x="63840" y="78368"/>
                </a:lnTo>
                <a:lnTo>
                  <a:pt x="63925" y="78026"/>
                </a:lnTo>
                <a:lnTo>
                  <a:pt x="64096" y="77599"/>
                </a:lnTo>
                <a:lnTo>
                  <a:pt x="64352" y="77342"/>
                </a:lnTo>
                <a:lnTo>
                  <a:pt x="64694" y="77086"/>
                </a:lnTo>
                <a:lnTo>
                  <a:pt x="65036" y="76915"/>
                </a:lnTo>
                <a:lnTo>
                  <a:pt x="65463" y="76744"/>
                </a:lnTo>
                <a:lnTo>
                  <a:pt x="65891" y="76744"/>
                </a:lnTo>
                <a:lnTo>
                  <a:pt x="65891" y="76744"/>
                </a:lnTo>
                <a:lnTo>
                  <a:pt x="66233" y="76744"/>
                </a:lnTo>
                <a:lnTo>
                  <a:pt x="66660" y="76915"/>
                </a:lnTo>
                <a:lnTo>
                  <a:pt x="67002" y="77086"/>
                </a:lnTo>
                <a:lnTo>
                  <a:pt x="67344" y="77342"/>
                </a:lnTo>
                <a:lnTo>
                  <a:pt x="67600" y="77599"/>
                </a:lnTo>
                <a:lnTo>
                  <a:pt x="67771" y="78026"/>
                </a:lnTo>
                <a:lnTo>
                  <a:pt x="67856" y="78368"/>
                </a:lnTo>
                <a:lnTo>
                  <a:pt x="67942" y="78795"/>
                </a:lnTo>
                <a:lnTo>
                  <a:pt x="67942" y="78795"/>
                </a:lnTo>
                <a:lnTo>
                  <a:pt x="67856" y="79222"/>
                </a:lnTo>
                <a:lnTo>
                  <a:pt x="67771" y="79650"/>
                </a:lnTo>
                <a:lnTo>
                  <a:pt x="67600" y="79991"/>
                </a:lnTo>
                <a:lnTo>
                  <a:pt x="67344" y="80248"/>
                </a:lnTo>
                <a:lnTo>
                  <a:pt x="67002" y="80504"/>
                </a:lnTo>
                <a:lnTo>
                  <a:pt x="66660" y="80761"/>
                </a:lnTo>
                <a:lnTo>
                  <a:pt x="66233" y="80846"/>
                </a:lnTo>
                <a:lnTo>
                  <a:pt x="65891" y="80932"/>
                </a:lnTo>
                <a:lnTo>
                  <a:pt x="65891" y="80932"/>
                </a:lnTo>
                <a:close/>
                <a:moveTo>
                  <a:pt x="126568" y="74009"/>
                </a:moveTo>
                <a:lnTo>
                  <a:pt x="5128" y="74009"/>
                </a:lnTo>
                <a:lnTo>
                  <a:pt x="5128" y="4871"/>
                </a:lnTo>
                <a:lnTo>
                  <a:pt x="126568" y="4871"/>
                </a:lnTo>
                <a:lnTo>
                  <a:pt x="126568" y="74009"/>
                </a:lnTo>
                <a:close/>
              </a:path>
            </a:pathLst>
          </a:custGeom>
          <a:solidFill>
            <a:srgbClr val="00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Imagem 7">
            <a:extLst>
              <a:ext uri="{FF2B5EF4-FFF2-40B4-BE49-F238E27FC236}">
                <a16:creationId xmlns:a16="http://schemas.microsoft.com/office/drawing/2014/main" id="{5EA46F4A-88BF-B4BD-347C-739BC8FB2893}"/>
              </a:ext>
            </a:extLst>
          </p:cNvPr>
          <p:cNvPicPr>
            <a:picLocks noChangeAspect="1"/>
          </p:cNvPicPr>
          <p:nvPr/>
        </p:nvPicPr>
        <p:blipFill>
          <a:blip r:embed="rId2"/>
          <a:stretch>
            <a:fillRect/>
          </a:stretch>
        </p:blipFill>
        <p:spPr>
          <a:xfrm>
            <a:off x="2829865" y="2845158"/>
            <a:ext cx="2708495" cy="1543805"/>
          </a:xfrm>
          <a:prstGeom prst="rect">
            <a:avLst/>
          </a:prstGeom>
          <a:solidFill>
            <a:srgbClr val="00FFFF"/>
          </a:solidFill>
        </p:spPr>
      </p:pic>
      <p:sp>
        <p:nvSpPr>
          <p:cNvPr id="10" name="Retângulo 9">
            <a:extLst>
              <a:ext uri="{FF2B5EF4-FFF2-40B4-BE49-F238E27FC236}">
                <a16:creationId xmlns:a16="http://schemas.microsoft.com/office/drawing/2014/main" id="{749EFDA0-A7BF-B32B-FEC3-0FFE111CA937}"/>
              </a:ext>
            </a:extLst>
          </p:cNvPr>
          <p:cNvSpPr/>
          <p:nvPr/>
        </p:nvSpPr>
        <p:spPr>
          <a:xfrm>
            <a:off x="2945447" y="318323"/>
            <a:ext cx="2180836" cy="830997"/>
          </a:xfrm>
          <a:prstGeom prst="rect">
            <a:avLst/>
          </a:prstGeom>
          <a:noFill/>
        </p:spPr>
        <p:txBody>
          <a:bodyPr wrap="square" lIns="91440" tIns="45720" rIns="91440" bIns="45720">
            <a:spAutoFit/>
          </a:bodyPr>
          <a:lstStyle/>
          <a:p>
            <a:pPr algn="ctr"/>
            <a:r>
              <a:rPr lang="en-US" sz="2400" b="1" cap="none" spc="0" dirty="0">
                <a:ln w="9525">
                  <a:solidFill>
                    <a:srgbClr val="99CCFF"/>
                  </a:solidFill>
                  <a:prstDash val="solid"/>
                </a:ln>
                <a:solidFill>
                  <a:srgbClr val="FF5050"/>
                </a:solidFill>
                <a:effectLst>
                  <a:outerShdw blurRad="12700" dist="38100" dir="2700000" algn="tl" rotWithShape="0">
                    <a:schemeClr val="accent5">
                      <a:lumMod val="60000"/>
                      <a:lumOff val="40000"/>
                    </a:schemeClr>
                  </a:outerShdw>
                </a:effectLst>
                <a:latin typeface="Proxima Nova"/>
                <a:ea typeface="Proxima Nova"/>
                <a:cs typeface="Proxima Nova"/>
                <a:sym typeface="Proxima Nova"/>
              </a:rPr>
              <a:t>FUTURE WORK</a:t>
            </a:r>
            <a:endParaRPr lang="pt-BR" sz="2400" b="1" cap="none" spc="0" dirty="0">
              <a:ln w="9525">
                <a:solidFill>
                  <a:srgbClr val="99CCFF"/>
                </a:solidFill>
                <a:prstDash val="solid"/>
              </a:ln>
              <a:solidFill>
                <a:srgbClr val="FF5050"/>
              </a:solidFill>
              <a:effectLst>
                <a:outerShdw blurRad="12700" dist="38100" dir="2700000" algn="tl" rotWithShape="0">
                  <a:schemeClr val="accent5">
                    <a:lumMod val="60000"/>
                    <a:lumOff val="40000"/>
                  </a:schemeClr>
                </a:outerShdw>
              </a:effectLst>
            </a:endParaRPr>
          </a:p>
        </p:txBody>
      </p:sp>
      <p:sp>
        <p:nvSpPr>
          <p:cNvPr id="12" name="Google Shape;5229;p46">
            <a:extLst>
              <a:ext uri="{FF2B5EF4-FFF2-40B4-BE49-F238E27FC236}">
                <a16:creationId xmlns:a16="http://schemas.microsoft.com/office/drawing/2014/main" id="{937B9712-2503-AFB7-A0A5-D4087A3F6AEB}"/>
              </a:ext>
            </a:extLst>
          </p:cNvPr>
          <p:cNvSpPr txBox="1"/>
          <p:nvPr/>
        </p:nvSpPr>
        <p:spPr>
          <a:xfrm>
            <a:off x="96446" y="658820"/>
            <a:ext cx="2645267" cy="1333797"/>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en-US" sz="18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Need for carrying </a:t>
            </a:r>
            <a:r>
              <a:rPr lang="en-US" sz="1800" dirty="0">
                <a:solidFill>
                  <a:srgbClr val="00B0F0"/>
                </a:solidFill>
                <a:latin typeface="Calibri" panose="020F0502020204030204" pitchFamily="34" charset="0"/>
                <a:ea typeface="Calibri" panose="020F0502020204030204" pitchFamily="34" charset="0"/>
                <a:cs typeface="Calibri" panose="020F0502020204030204" pitchFamily="34" charset="0"/>
              </a:rPr>
              <a:t>out </a:t>
            </a:r>
            <a:r>
              <a:rPr lang="en-US" sz="18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some minor improvements in the COLDWS.</a:t>
            </a:r>
            <a:r>
              <a:rPr lang="es-ES_tradnl" sz="20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 </a:t>
            </a:r>
            <a:endParaRPr sz="2000" dirty="0">
              <a:solidFill>
                <a:srgbClr val="00B0F0"/>
              </a:solidFill>
              <a:latin typeface="Calibri" panose="020F0502020204030204" pitchFamily="34" charset="0"/>
              <a:ea typeface="Roboto"/>
              <a:cs typeface="Calibri" panose="020F0502020204030204" pitchFamily="34" charset="0"/>
              <a:sym typeface="Roboto"/>
            </a:endParaRPr>
          </a:p>
        </p:txBody>
      </p:sp>
      <p:cxnSp>
        <p:nvCxnSpPr>
          <p:cNvPr id="13" name="Google Shape;3163;p37">
            <a:extLst>
              <a:ext uri="{FF2B5EF4-FFF2-40B4-BE49-F238E27FC236}">
                <a16:creationId xmlns:a16="http://schemas.microsoft.com/office/drawing/2014/main" id="{277C3AD8-FD09-BB9D-A3AE-AA8F200B9044}"/>
              </a:ext>
            </a:extLst>
          </p:cNvPr>
          <p:cNvCxnSpPr>
            <a:cxnSpLocks/>
          </p:cNvCxnSpPr>
          <p:nvPr/>
        </p:nvCxnSpPr>
        <p:spPr>
          <a:xfrm flipH="1" flipV="1">
            <a:off x="2466921" y="1901577"/>
            <a:ext cx="788847" cy="807910"/>
          </a:xfrm>
          <a:prstGeom prst="straightConnector1">
            <a:avLst/>
          </a:prstGeom>
          <a:noFill/>
          <a:ln w="38100" cap="flat" cmpd="sng">
            <a:solidFill>
              <a:srgbClr val="92D050"/>
            </a:solidFill>
            <a:prstDash val="solid"/>
            <a:round/>
            <a:headEnd type="none" w="med" len="med"/>
            <a:tailEnd type="oval" w="med" len="med"/>
          </a:ln>
        </p:spPr>
      </p:cxnSp>
      <p:sp>
        <p:nvSpPr>
          <p:cNvPr id="222" name="Google Shape;5229;p46">
            <a:extLst>
              <a:ext uri="{FF2B5EF4-FFF2-40B4-BE49-F238E27FC236}">
                <a16:creationId xmlns:a16="http://schemas.microsoft.com/office/drawing/2014/main" id="{2F36E2E3-2984-F48F-C0B9-B036B9F353F6}"/>
              </a:ext>
            </a:extLst>
          </p:cNvPr>
          <p:cNvSpPr txBox="1"/>
          <p:nvPr/>
        </p:nvSpPr>
        <p:spPr>
          <a:xfrm>
            <a:off x="5668588" y="570485"/>
            <a:ext cx="3171648" cy="2099873"/>
          </a:xfrm>
          <a:prstGeom prst="rect">
            <a:avLst/>
          </a:prstGeom>
          <a:noFill/>
          <a:ln>
            <a:noFill/>
          </a:ln>
        </p:spPr>
        <p:txBody>
          <a:bodyPr spcFirstLastPara="1" wrap="square" lIns="91425" tIns="91425" rIns="91425" bIns="91425" anchor="t" anchorCtr="0">
            <a:noAutofit/>
          </a:bodyPr>
          <a:lstStyle/>
          <a:p>
            <a:pPr algn="just">
              <a:spcAft>
                <a:spcPts val="1600"/>
              </a:spcAft>
            </a:pPr>
            <a:r>
              <a:rPr lang="en-US" sz="1700" dirty="0">
                <a:solidFill>
                  <a:srgbClr val="92D050"/>
                </a:solidFill>
                <a:latin typeface="Calibri" panose="020F0502020204030204" pitchFamily="34" charset="0"/>
                <a:cs typeface="Calibri" panose="020F0502020204030204" pitchFamily="34" charset="0"/>
              </a:rPr>
              <a:t>Some macro and microstructure decisions may still be reshaped, with a view to best adjust the dictionaries to the new languages as well as to users’ different lexicographical needs – </a:t>
            </a:r>
            <a:r>
              <a:rPr lang="en-US" sz="1600" dirty="0">
                <a:solidFill>
                  <a:srgbClr val="92D050"/>
                </a:solidFill>
                <a:latin typeface="Calibri" panose="020F0502020204030204" pitchFamily="34" charset="0"/>
                <a:cs typeface="Calibri" panose="020F0502020204030204" pitchFamily="34" charset="0"/>
              </a:rPr>
              <a:t>will be further discussed in future work.</a:t>
            </a:r>
            <a:endParaRPr lang="en-US" sz="1600" dirty="0">
              <a:solidFill>
                <a:srgbClr val="92D050"/>
              </a:solidFill>
              <a:latin typeface="Calibri" panose="020F0502020204030204" pitchFamily="34" charset="0"/>
              <a:ea typeface="Roboto"/>
              <a:cs typeface="Calibri" panose="020F0502020204030204" pitchFamily="34" charset="0"/>
              <a:sym typeface="Roboto"/>
            </a:endParaRPr>
          </a:p>
        </p:txBody>
      </p:sp>
    </p:spTree>
    <p:extLst>
      <p:ext uri="{BB962C8B-B14F-4D97-AF65-F5344CB8AC3E}">
        <p14:creationId xmlns:p14="http://schemas.microsoft.com/office/powerpoint/2010/main" val="116809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0" grpId="0"/>
      <p:bldP spid="12" grpId="0"/>
      <p:bldP spid="2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Imagem 215">
            <a:extLst>
              <a:ext uri="{FF2B5EF4-FFF2-40B4-BE49-F238E27FC236}">
                <a16:creationId xmlns:a16="http://schemas.microsoft.com/office/drawing/2014/main" id="{FCC1E371-2038-4B3F-873E-4C22C7AE3BF8}"/>
              </a:ext>
            </a:extLst>
          </p:cNvPr>
          <p:cNvPicPr>
            <a:picLocks noChangeAspect="1"/>
          </p:cNvPicPr>
          <p:nvPr/>
        </p:nvPicPr>
        <p:blipFill>
          <a:blip r:embed="rId3"/>
          <a:stretch>
            <a:fillRect/>
          </a:stretch>
        </p:blipFill>
        <p:spPr>
          <a:xfrm>
            <a:off x="0" y="-242444"/>
            <a:ext cx="9144000" cy="2600725"/>
          </a:xfrm>
          <a:prstGeom prst="rect">
            <a:avLst/>
          </a:prstGeom>
        </p:spPr>
      </p:pic>
      <p:pic>
        <p:nvPicPr>
          <p:cNvPr id="3" name="Imagem 2">
            <a:extLst>
              <a:ext uri="{FF2B5EF4-FFF2-40B4-BE49-F238E27FC236}">
                <a16:creationId xmlns:a16="http://schemas.microsoft.com/office/drawing/2014/main" id="{26809479-C071-4233-802C-1E200E854BAB}"/>
              </a:ext>
            </a:extLst>
          </p:cNvPr>
          <p:cNvPicPr>
            <a:picLocks noChangeAspect="1"/>
          </p:cNvPicPr>
          <p:nvPr/>
        </p:nvPicPr>
        <p:blipFill>
          <a:blip r:embed="rId4"/>
          <a:stretch>
            <a:fillRect/>
          </a:stretch>
        </p:blipFill>
        <p:spPr>
          <a:xfrm>
            <a:off x="196626" y="1597481"/>
            <a:ext cx="693865" cy="496791"/>
          </a:xfrm>
          <a:prstGeom prst="rect">
            <a:avLst/>
          </a:prstGeom>
        </p:spPr>
      </p:pic>
      <p:pic>
        <p:nvPicPr>
          <p:cNvPr id="5" name="Imagem 4">
            <a:extLst>
              <a:ext uri="{FF2B5EF4-FFF2-40B4-BE49-F238E27FC236}">
                <a16:creationId xmlns:a16="http://schemas.microsoft.com/office/drawing/2014/main" id="{3C317F8D-E670-4EC6-A3B5-D07942377B6F}"/>
              </a:ext>
            </a:extLst>
          </p:cNvPr>
          <p:cNvPicPr>
            <a:picLocks noChangeAspect="1"/>
          </p:cNvPicPr>
          <p:nvPr/>
        </p:nvPicPr>
        <p:blipFill>
          <a:blip r:embed="rId5"/>
          <a:stretch>
            <a:fillRect/>
          </a:stretch>
        </p:blipFill>
        <p:spPr>
          <a:xfrm>
            <a:off x="1033661" y="1659125"/>
            <a:ext cx="816461" cy="435147"/>
          </a:xfrm>
          <a:prstGeom prst="rect">
            <a:avLst/>
          </a:prstGeom>
        </p:spPr>
      </p:pic>
      <p:pic>
        <p:nvPicPr>
          <p:cNvPr id="7" name="Imagem 6">
            <a:extLst>
              <a:ext uri="{FF2B5EF4-FFF2-40B4-BE49-F238E27FC236}">
                <a16:creationId xmlns:a16="http://schemas.microsoft.com/office/drawing/2014/main" id="{19C722BE-31A7-4B6C-8E4F-C36424B9BA7C}"/>
              </a:ext>
            </a:extLst>
          </p:cNvPr>
          <p:cNvPicPr>
            <a:picLocks noChangeAspect="1"/>
          </p:cNvPicPr>
          <p:nvPr/>
        </p:nvPicPr>
        <p:blipFill>
          <a:blip r:embed="rId6"/>
          <a:stretch>
            <a:fillRect/>
          </a:stretch>
        </p:blipFill>
        <p:spPr>
          <a:xfrm>
            <a:off x="1993293" y="1659123"/>
            <a:ext cx="816461" cy="477316"/>
          </a:xfrm>
          <a:prstGeom prst="rect">
            <a:avLst/>
          </a:prstGeom>
        </p:spPr>
      </p:pic>
      <p:pic>
        <p:nvPicPr>
          <p:cNvPr id="11" name="Imagem 10">
            <a:extLst>
              <a:ext uri="{FF2B5EF4-FFF2-40B4-BE49-F238E27FC236}">
                <a16:creationId xmlns:a16="http://schemas.microsoft.com/office/drawing/2014/main" id="{5F4DB59C-06A3-49E6-A1E1-052F9D04989B}"/>
              </a:ext>
            </a:extLst>
          </p:cNvPr>
          <p:cNvPicPr>
            <a:picLocks noChangeAspect="1"/>
          </p:cNvPicPr>
          <p:nvPr/>
        </p:nvPicPr>
        <p:blipFill>
          <a:blip r:embed="rId7"/>
          <a:stretch>
            <a:fillRect/>
          </a:stretch>
        </p:blipFill>
        <p:spPr>
          <a:xfrm>
            <a:off x="540592" y="2499613"/>
            <a:ext cx="1113757" cy="1026471"/>
          </a:xfrm>
          <a:prstGeom prst="rect">
            <a:avLst/>
          </a:prstGeom>
        </p:spPr>
      </p:pic>
      <p:pic>
        <p:nvPicPr>
          <p:cNvPr id="13" name="Imagem 12">
            <a:extLst>
              <a:ext uri="{FF2B5EF4-FFF2-40B4-BE49-F238E27FC236}">
                <a16:creationId xmlns:a16="http://schemas.microsoft.com/office/drawing/2014/main" id="{877A3A77-CCB0-4122-86E0-C00914F2ED52}"/>
              </a:ext>
            </a:extLst>
          </p:cNvPr>
          <p:cNvPicPr>
            <a:picLocks noChangeAspect="1"/>
          </p:cNvPicPr>
          <p:nvPr/>
        </p:nvPicPr>
        <p:blipFill>
          <a:blip r:embed="rId8"/>
          <a:stretch>
            <a:fillRect/>
          </a:stretch>
        </p:blipFill>
        <p:spPr>
          <a:xfrm>
            <a:off x="3961872" y="2521774"/>
            <a:ext cx="917597" cy="607233"/>
          </a:xfrm>
          <a:prstGeom prst="rect">
            <a:avLst/>
          </a:prstGeom>
        </p:spPr>
      </p:pic>
      <p:pic>
        <p:nvPicPr>
          <p:cNvPr id="15" name="Imagem 14">
            <a:extLst>
              <a:ext uri="{FF2B5EF4-FFF2-40B4-BE49-F238E27FC236}">
                <a16:creationId xmlns:a16="http://schemas.microsoft.com/office/drawing/2014/main" id="{C4C2475F-D4A2-4095-AF25-5059CC8ADE50}"/>
              </a:ext>
            </a:extLst>
          </p:cNvPr>
          <p:cNvPicPr>
            <a:picLocks noChangeAspect="1"/>
          </p:cNvPicPr>
          <p:nvPr/>
        </p:nvPicPr>
        <p:blipFill>
          <a:blip r:embed="rId9"/>
          <a:stretch>
            <a:fillRect/>
          </a:stretch>
        </p:blipFill>
        <p:spPr>
          <a:xfrm>
            <a:off x="5973097" y="1504950"/>
            <a:ext cx="791689" cy="527792"/>
          </a:xfrm>
          <a:prstGeom prst="rect">
            <a:avLst/>
          </a:prstGeom>
        </p:spPr>
      </p:pic>
      <p:pic>
        <p:nvPicPr>
          <p:cNvPr id="17" name="Imagem 16">
            <a:extLst>
              <a:ext uri="{FF2B5EF4-FFF2-40B4-BE49-F238E27FC236}">
                <a16:creationId xmlns:a16="http://schemas.microsoft.com/office/drawing/2014/main" id="{14F5FE21-5685-4BDD-9E48-203637F38ADB}"/>
              </a:ext>
            </a:extLst>
          </p:cNvPr>
          <p:cNvPicPr>
            <a:picLocks noChangeAspect="1"/>
          </p:cNvPicPr>
          <p:nvPr/>
        </p:nvPicPr>
        <p:blipFill>
          <a:blip r:embed="rId10"/>
          <a:stretch>
            <a:fillRect/>
          </a:stretch>
        </p:blipFill>
        <p:spPr>
          <a:xfrm>
            <a:off x="5955203" y="2111785"/>
            <a:ext cx="758091" cy="459965"/>
          </a:xfrm>
          <a:prstGeom prst="rect">
            <a:avLst/>
          </a:prstGeom>
        </p:spPr>
      </p:pic>
      <p:pic>
        <p:nvPicPr>
          <p:cNvPr id="19" name="Imagem 18">
            <a:extLst>
              <a:ext uri="{FF2B5EF4-FFF2-40B4-BE49-F238E27FC236}">
                <a16:creationId xmlns:a16="http://schemas.microsoft.com/office/drawing/2014/main" id="{7EE8A4A4-4A54-40E7-859E-E9799BA1C7F4}"/>
              </a:ext>
            </a:extLst>
          </p:cNvPr>
          <p:cNvPicPr>
            <a:picLocks noChangeAspect="1"/>
          </p:cNvPicPr>
          <p:nvPr/>
        </p:nvPicPr>
        <p:blipFill>
          <a:blip r:embed="rId11"/>
          <a:stretch>
            <a:fillRect/>
          </a:stretch>
        </p:blipFill>
        <p:spPr>
          <a:xfrm>
            <a:off x="7769684" y="1768845"/>
            <a:ext cx="1153560" cy="527793"/>
          </a:xfrm>
          <a:prstGeom prst="rect">
            <a:avLst/>
          </a:prstGeom>
        </p:spPr>
      </p:pic>
      <p:pic>
        <p:nvPicPr>
          <p:cNvPr id="21" name="Imagem 20">
            <a:extLst>
              <a:ext uri="{FF2B5EF4-FFF2-40B4-BE49-F238E27FC236}">
                <a16:creationId xmlns:a16="http://schemas.microsoft.com/office/drawing/2014/main" id="{E62D8515-E3EB-4ECA-9D72-BF0504CC7120}"/>
              </a:ext>
            </a:extLst>
          </p:cNvPr>
          <p:cNvPicPr>
            <a:picLocks noChangeAspect="1"/>
          </p:cNvPicPr>
          <p:nvPr/>
        </p:nvPicPr>
        <p:blipFill>
          <a:blip r:embed="rId12"/>
          <a:stretch>
            <a:fillRect/>
          </a:stretch>
        </p:blipFill>
        <p:spPr>
          <a:xfrm>
            <a:off x="6201657" y="2830977"/>
            <a:ext cx="967438" cy="836336"/>
          </a:xfrm>
          <a:prstGeom prst="rect">
            <a:avLst/>
          </a:prstGeom>
        </p:spPr>
      </p:pic>
      <p:pic>
        <p:nvPicPr>
          <p:cNvPr id="213" name="Imagem 212">
            <a:extLst>
              <a:ext uri="{FF2B5EF4-FFF2-40B4-BE49-F238E27FC236}">
                <a16:creationId xmlns:a16="http://schemas.microsoft.com/office/drawing/2014/main" id="{37BBDB22-232C-40B0-9199-AD4C863EF141}"/>
              </a:ext>
            </a:extLst>
          </p:cNvPr>
          <p:cNvPicPr>
            <a:picLocks noChangeAspect="1"/>
          </p:cNvPicPr>
          <p:nvPr/>
        </p:nvPicPr>
        <p:blipFill>
          <a:blip r:embed="rId13"/>
          <a:stretch>
            <a:fillRect/>
          </a:stretch>
        </p:blipFill>
        <p:spPr>
          <a:xfrm>
            <a:off x="3607657" y="3182768"/>
            <a:ext cx="1018202" cy="948407"/>
          </a:xfrm>
          <a:prstGeom prst="rect">
            <a:avLst/>
          </a:prstGeom>
        </p:spPr>
      </p:pic>
      <p:pic>
        <p:nvPicPr>
          <p:cNvPr id="215" name="Imagem 214">
            <a:extLst>
              <a:ext uri="{FF2B5EF4-FFF2-40B4-BE49-F238E27FC236}">
                <a16:creationId xmlns:a16="http://schemas.microsoft.com/office/drawing/2014/main" id="{9691BB77-F8D9-47B5-9294-DAF5BE514772}"/>
              </a:ext>
            </a:extLst>
          </p:cNvPr>
          <p:cNvPicPr>
            <a:picLocks noChangeAspect="1"/>
          </p:cNvPicPr>
          <p:nvPr/>
        </p:nvPicPr>
        <p:blipFill>
          <a:blip r:embed="rId14"/>
          <a:stretch>
            <a:fillRect/>
          </a:stretch>
        </p:blipFill>
        <p:spPr>
          <a:xfrm>
            <a:off x="4836758" y="3131497"/>
            <a:ext cx="848271" cy="940076"/>
          </a:xfrm>
          <a:prstGeom prst="rect">
            <a:avLst/>
          </a:prstGeom>
        </p:spPr>
      </p:pic>
      <p:pic>
        <p:nvPicPr>
          <p:cNvPr id="218" name="Imagem 217">
            <a:extLst>
              <a:ext uri="{FF2B5EF4-FFF2-40B4-BE49-F238E27FC236}">
                <a16:creationId xmlns:a16="http://schemas.microsoft.com/office/drawing/2014/main" id="{9A2BC68A-11B1-4985-A0DD-CB90CE55BCF6}"/>
              </a:ext>
            </a:extLst>
          </p:cNvPr>
          <p:cNvPicPr>
            <a:picLocks noChangeAspect="1"/>
          </p:cNvPicPr>
          <p:nvPr/>
        </p:nvPicPr>
        <p:blipFill>
          <a:blip r:embed="rId15"/>
          <a:stretch>
            <a:fillRect/>
          </a:stretch>
        </p:blipFill>
        <p:spPr>
          <a:xfrm>
            <a:off x="4309165" y="4220839"/>
            <a:ext cx="917597" cy="890494"/>
          </a:xfrm>
          <a:prstGeom prst="rect">
            <a:avLst/>
          </a:prstGeom>
        </p:spPr>
      </p:pic>
      <p:pic>
        <p:nvPicPr>
          <p:cNvPr id="220" name="Imagem 219">
            <a:extLst>
              <a:ext uri="{FF2B5EF4-FFF2-40B4-BE49-F238E27FC236}">
                <a16:creationId xmlns:a16="http://schemas.microsoft.com/office/drawing/2014/main" id="{7E524EDC-583D-43F5-A16C-325238A913C2}"/>
              </a:ext>
            </a:extLst>
          </p:cNvPr>
          <p:cNvPicPr>
            <a:picLocks noChangeAspect="1"/>
          </p:cNvPicPr>
          <p:nvPr/>
        </p:nvPicPr>
        <p:blipFill>
          <a:blip r:embed="rId16"/>
          <a:stretch>
            <a:fillRect/>
          </a:stretch>
        </p:blipFill>
        <p:spPr>
          <a:xfrm>
            <a:off x="7970097" y="2725813"/>
            <a:ext cx="917597" cy="959948"/>
          </a:xfrm>
          <a:prstGeom prst="rect">
            <a:avLst/>
          </a:prstGeom>
        </p:spPr>
      </p:pic>
      <p:graphicFrame>
        <p:nvGraphicFramePr>
          <p:cNvPr id="16" name="Objeto 15">
            <a:extLst>
              <a:ext uri="{FF2B5EF4-FFF2-40B4-BE49-F238E27FC236}">
                <a16:creationId xmlns:a16="http://schemas.microsoft.com/office/drawing/2014/main" id="{F6BE1E32-8C88-CA2E-B055-2F0E700890E5}"/>
              </a:ext>
            </a:extLst>
          </p:cNvPr>
          <p:cNvGraphicFramePr>
            <a:graphicFrameLocks noChangeAspect="1"/>
          </p:cNvGraphicFramePr>
          <p:nvPr>
            <p:extLst>
              <p:ext uri="{D42A27DB-BD31-4B8C-83A1-F6EECF244321}">
                <p14:modId xmlns:p14="http://schemas.microsoft.com/office/powerpoint/2010/main" val="437652242"/>
              </p:ext>
            </p:extLst>
          </p:nvPr>
        </p:nvGraphicFramePr>
        <p:xfrm>
          <a:off x="232784" y="3642898"/>
          <a:ext cx="700664" cy="909589"/>
        </p:xfrm>
        <a:graphic>
          <a:graphicData uri="http://schemas.openxmlformats.org/presentationml/2006/ole">
            <mc:AlternateContent xmlns:mc="http://schemas.openxmlformats.org/markup-compatibility/2006">
              <mc:Choice xmlns:v="urn:schemas-microsoft-com:vml" Requires="v">
                <p:oleObj spid="_x0000_s1026" name="Imagem de Bitmap" r:id="rId17" imgW="873360" imgH="1132920" progId="Paint.Picture">
                  <p:embed/>
                </p:oleObj>
              </mc:Choice>
              <mc:Fallback>
                <p:oleObj name="Imagem de Bitmap" r:id="rId17" imgW="873360" imgH="1132920" progId="Paint.Picture">
                  <p:embed/>
                  <p:pic>
                    <p:nvPicPr>
                      <p:cNvPr id="16" name="Objeto 15">
                        <a:extLst>
                          <a:ext uri="{FF2B5EF4-FFF2-40B4-BE49-F238E27FC236}">
                            <a16:creationId xmlns:a16="http://schemas.microsoft.com/office/drawing/2014/main" id="{F6BE1E32-8C88-CA2E-B055-2F0E700890E5}"/>
                          </a:ext>
                        </a:extLst>
                      </p:cNvPr>
                      <p:cNvPicPr/>
                      <p:nvPr/>
                    </p:nvPicPr>
                    <p:blipFill>
                      <a:blip r:embed="rId18"/>
                      <a:stretch>
                        <a:fillRect/>
                      </a:stretch>
                    </p:blipFill>
                    <p:spPr>
                      <a:xfrm>
                        <a:off x="232784" y="3642898"/>
                        <a:ext cx="700664" cy="909589"/>
                      </a:xfrm>
                      <a:prstGeom prst="rect">
                        <a:avLst/>
                      </a:prstGeom>
                    </p:spPr>
                  </p:pic>
                </p:oleObj>
              </mc:Fallback>
            </mc:AlternateContent>
          </a:graphicData>
        </a:graphic>
      </p:graphicFrame>
      <p:graphicFrame>
        <p:nvGraphicFramePr>
          <p:cNvPr id="18" name="Objeto 17">
            <a:extLst>
              <a:ext uri="{FF2B5EF4-FFF2-40B4-BE49-F238E27FC236}">
                <a16:creationId xmlns:a16="http://schemas.microsoft.com/office/drawing/2014/main" id="{26F09DBA-EF53-2033-F59A-E8701BCB728C}"/>
              </a:ext>
            </a:extLst>
          </p:cNvPr>
          <p:cNvGraphicFramePr>
            <a:graphicFrameLocks noChangeAspect="1"/>
          </p:cNvGraphicFramePr>
          <p:nvPr>
            <p:extLst>
              <p:ext uri="{D42A27DB-BD31-4B8C-83A1-F6EECF244321}">
                <p14:modId xmlns:p14="http://schemas.microsoft.com/office/powerpoint/2010/main" val="2182425834"/>
              </p:ext>
            </p:extLst>
          </p:nvPr>
        </p:nvGraphicFramePr>
        <p:xfrm>
          <a:off x="1020559" y="3687828"/>
          <a:ext cx="716031" cy="856631"/>
        </p:xfrm>
        <a:graphic>
          <a:graphicData uri="http://schemas.openxmlformats.org/presentationml/2006/ole">
            <mc:AlternateContent xmlns:mc="http://schemas.openxmlformats.org/markup-compatibility/2006">
              <mc:Choice xmlns:v="urn:schemas-microsoft-com:vml" Requires="v">
                <p:oleObj spid="_x0000_s1027" name="Imagem de Bitmap" r:id="rId19" imgW="1221480" imgH="1460160" progId="Paint.Picture">
                  <p:embed/>
                </p:oleObj>
              </mc:Choice>
              <mc:Fallback>
                <p:oleObj name="Imagem de Bitmap" r:id="rId19" imgW="1221480" imgH="1460160" progId="Paint.Picture">
                  <p:embed/>
                  <p:pic>
                    <p:nvPicPr>
                      <p:cNvPr id="18" name="Objeto 17">
                        <a:extLst>
                          <a:ext uri="{FF2B5EF4-FFF2-40B4-BE49-F238E27FC236}">
                            <a16:creationId xmlns:a16="http://schemas.microsoft.com/office/drawing/2014/main" id="{26F09DBA-EF53-2033-F59A-E8701BCB728C}"/>
                          </a:ext>
                        </a:extLst>
                      </p:cNvPr>
                      <p:cNvPicPr/>
                      <p:nvPr/>
                    </p:nvPicPr>
                    <p:blipFill>
                      <a:blip r:embed="rId20"/>
                      <a:stretch>
                        <a:fillRect/>
                      </a:stretch>
                    </p:blipFill>
                    <p:spPr>
                      <a:xfrm>
                        <a:off x="1020559" y="3687828"/>
                        <a:ext cx="716031" cy="856631"/>
                      </a:xfrm>
                      <a:prstGeom prst="rect">
                        <a:avLst/>
                      </a:prstGeom>
                    </p:spPr>
                  </p:pic>
                </p:oleObj>
              </mc:Fallback>
            </mc:AlternateContent>
          </a:graphicData>
        </a:graphic>
      </p:graphicFrame>
      <p:sp>
        <p:nvSpPr>
          <p:cNvPr id="22" name="CaixaDeTexto 21">
            <a:extLst>
              <a:ext uri="{FF2B5EF4-FFF2-40B4-BE49-F238E27FC236}">
                <a16:creationId xmlns:a16="http://schemas.microsoft.com/office/drawing/2014/main" id="{5FABD6F5-B692-1F54-B3E1-15355FC86B0C}"/>
              </a:ext>
            </a:extLst>
          </p:cNvPr>
          <p:cNvSpPr txBox="1"/>
          <p:nvPr/>
        </p:nvSpPr>
        <p:spPr>
          <a:xfrm>
            <a:off x="108996" y="4588113"/>
            <a:ext cx="2459043" cy="461665"/>
          </a:xfrm>
          <a:prstGeom prst="rect">
            <a:avLst/>
          </a:prstGeom>
          <a:noFill/>
        </p:spPr>
        <p:txBody>
          <a:bodyPr wrap="square">
            <a:spAutoFit/>
          </a:bodyPr>
          <a:lstStyle/>
          <a:p>
            <a:r>
              <a:rPr lang="pt-BR" sz="1200" b="1" dirty="0">
                <a:solidFill>
                  <a:schemeClr val="tx1"/>
                </a:solidFill>
                <a:latin typeface="Calibri" panose="020F0502020204030204" pitchFamily="34" charset="0"/>
                <a:ea typeface="Calibri" panose="020F0502020204030204" pitchFamily="34" charset="0"/>
                <a:cs typeface="Calibri" panose="020F0502020204030204" pitchFamily="34" charset="0"/>
              </a:rPr>
              <a:t>Carlos Roberto </a:t>
            </a:r>
            <a:r>
              <a:rPr lang="pt-BR" sz="1200" b="1" dirty="0" err="1">
                <a:solidFill>
                  <a:schemeClr val="tx1"/>
                </a:solidFill>
                <a:latin typeface="Calibri" panose="020F0502020204030204" pitchFamily="34" charset="0"/>
                <a:ea typeface="Calibri" panose="020F0502020204030204" pitchFamily="34" charset="0"/>
                <a:cs typeface="Calibri" panose="020F0502020204030204" pitchFamily="34" charset="0"/>
              </a:rPr>
              <a:t>Valêncio</a:t>
            </a:r>
            <a:endParaRPr lang="pt-BR" sz="12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pt-BR" sz="1200" b="1" dirty="0">
                <a:solidFill>
                  <a:schemeClr val="tx1"/>
                </a:solidFill>
                <a:latin typeface="Calibri" panose="020F0502020204030204" pitchFamily="34" charset="0"/>
                <a:ea typeface="Calibri" panose="020F0502020204030204" pitchFamily="34" charset="0"/>
                <a:cs typeface="Calibri" panose="020F0502020204030204" pitchFamily="34" charset="0"/>
              </a:rPr>
              <a:t>João Pedro Quadrado</a:t>
            </a:r>
          </a:p>
        </p:txBody>
      </p:sp>
      <p:graphicFrame>
        <p:nvGraphicFramePr>
          <p:cNvPr id="2" name="Objeto 1">
            <a:extLst>
              <a:ext uri="{FF2B5EF4-FFF2-40B4-BE49-F238E27FC236}">
                <a16:creationId xmlns:a16="http://schemas.microsoft.com/office/drawing/2014/main" id="{B526AEF6-A681-821C-84B0-1F28E710DC9F}"/>
              </a:ext>
            </a:extLst>
          </p:cNvPr>
          <p:cNvGraphicFramePr>
            <a:graphicFrameLocks noChangeAspect="1"/>
          </p:cNvGraphicFramePr>
          <p:nvPr>
            <p:extLst>
              <p:ext uri="{D42A27DB-BD31-4B8C-83A1-F6EECF244321}">
                <p14:modId xmlns:p14="http://schemas.microsoft.com/office/powerpoint/2010/main" val="2880864502"/>
              </p:ext>
            </p:extLst>
          </p:nvPr>
        </p:nvGraphicFramePr>
        <p:xfrm>
          <a:off x="8034926" y="3847794"/>
          <a:ext cx="821967" cy="1087681"/>
        </p:xfrm>
        <a:graphic>
          <a:graphicData uri="http://schemas.openxmlformats.org/presentationml/2006/ole">
            <mc:AlternateContent xmlns:mc="http://schemas.openxmlformats.org/markup-compatibility/2006">
              <mc:Choice xmlns:v="urn:schemas-microsoft-com:vml" Requires="v">
                <p:oleObj spid="_x0000_s1028" name="Bitmap Image" r:id="rId21" imgW="1944720" imgH="2572560" progId="PBrush">
                  <p:embed/>
                </p:oleObj>
              </mc:Choice>
              <mc:Fallback>
                <p:oleObj name="Bitmap Image" r:id="rId21" imgW="1944720" imgH="2572560" progId="PBrush">
                  <p:embed/>
                  <p:pic>
                    <p:nvPicPr>
                      <p:cNvPr id="2" name="Objeto 1">
                        <a:extLst>
                          <a:ext uri="{FF2B5EF4-FFF2-40B4-BE49-F238E27FC236}">
                            <a16:creationId xmlns:a16="http://schemas.microsoft.com/office/drawing/2014/main" id="{B526AEF6-A681-821C-84B0-1F28E710DC9F}"/>
                          </a:ext>
                        </a:extLst>
                      </p:cNvPr>
                      <p:cNvPicPr/>
                      <p:nvPr/>
                    </p:nvPicPr>
                    <p:blipFill>
                      <a:blip r:embed="rId22"/>
                      <a:stretch>
                        <a:fillRect/>
                      </a:stretch>
                    </p:blipFill>
                    <p:spPr>
                      <a:xfrm>
                        <a:off x="8034926" y="3847794"/>
                        <a:ext cx="821967" cy="1087681"/>
                      </a:xfrm>
                      <a:prstGeom prst="rect">
                        <a:avLst/>
                      </a:prstGeom>
                    </p:spPr>
                  </p:pic>
                </p:oleObj>
              </mc:Fallback>
            </mc:AlternateContent>
          </a:graphicData>
        </a:graphic>
      </p:graphicFrame>
    </p:spTree>
    <p:extLst>
      <p:ext uri="{BB962C8B-B14F-4D97-AF65-F5344CB8AC3E}">
        <p14:creationId xmlns:p14="http://schemas.microsoft.com/office/powerpoint/2010/main" val="169454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705;p14">
            <a:extLst>
              <a:ext uri="{FF2B5EF4-FFF2-40B4-BE49-F238E27FC236}">
                <a16:creationId xmlns:a16="http://schemas.microsoft.com/office/drawing/2014/main" id="{893B72F8-FCDB-7A44-769F-868B883AC7AB}"/>
              </a:ext>
            </a:extLst>
          </p:cNvPr>
          <p:cNvSpPr txBox="1"/>
          <p:nvPr/>
        </p:nvSpPr>
        <p:spPr>
          <a:xfrm>
            <a:off x="1000888" y="3144388"/>
            <a:ext cx="4134962" cy="1421304"/>
          </a:xfrm>
          <a:prstGeom prst="rect">
            <a:avLst/>
          </a:prstGeom>
          <a:noFill/>
          <a:ln>
            <a:noFill/>
          </a:ln>
        </p:spPr>
        <p:txBody>
          <a:bodyPr spcFirstLastPara="1" wrap="square" lIns="91425" tIns="45700" rIns="91425" bIns="45700" anchor="t" anchorCtr="0">
            <a:noAutofit/>
          </a:bodyPr>
          <a:lstStyle/>
          <a:p>
            <a:pPr>
              <a:spcBef>
                <a:spcPts val="1200"/>
              </a:spcBef>
            </a:pPr>
            <a:r>
              <a:rPr lang="pt-BR" sz="2000" b="0" i="0" u="none" strike="noStrike" baseline="0" dirty="0">
                <a:solidFill>
                  <a:srgbClr val="FF0066"/>
                </a:solidFill>
                <a:latin typeface="Calibri" panose="020F0502020204030204" pitchFamily="34" charset="0"/>
                <a:hlinkClick r:id="rId2">
                  <a:extLst>
                    <a:ext uri="{A12FA001-AC4F-418D-AE19-62706E023703}">
                      <ahyp:hlinkClr xmlns:ahyp="http://schemas.microsoft.com/office/drawing/2018/hyperlinkcolor" xmlns="" val="tx"/>
                    </a:ext>
                  </a:extLst>
                </a:hlinkClick>
              </a:rPr>
              <a:t>adriane.ottaiano@unesp.br</a:t>
            </a:r>
            <a:endParaRPr lang="pt-BR" sz="2000" b="0" i="0" u="none" strike="noStrike" baseline="0" dirty="0">
              <a:solidFill>
                <a:srgbClr val="FF0066"/>
              </a:solidFill>
              <a:latin typeface="Calibri" panose="020F0502020204030204" pitchFamily="34" charset="0"/>
            </a:endParaRPr>
          </a:p>
          <a:p>
            <a:endParaRPr lang="pt-BR" sz="2000" dirty="0">
              <a:solidFill>
                <a:srgbClr val="FF0066"/>
              </a:solidFill>
              <a:latin typeface="Calibri" panose="020F0502020204030204" pitchFamily="34" charset="0"/>
              <a:ea typeface="Proxima Nova"/>
              <a:cs typeface="Proxima Nova"/>
              <a:sym typeface="Proxima Nova"/>
            </a:endParaRPr>
          </a:p>
          <a:p>
            <a:endParaRPr sz="2800" b="1" dirty="0">
              <a:solidFill>
                <a:srgbClr val="FF0066"/>
              </a:solidFill>
              <a:latin typeface="Proxima Nova"/>
              <a:ea typeface="Proxima Nova"/>
              <a:cs typeface="Proxima Nova"/>
              <a:sym typeface="Proxima Nova"/>
            </a:endParaRPr>
          </a:p>
        </p:txBody>
      </p:sp>
      <p:sp>
        <p:nvSpPr>
          <p:cNvPr id="5" name="Google Shape;1706;p14">
            <a:extLst>
              <a:ext uri="{FF2B5EF4-FFF2-40B4-BE49-F238E27FC236}">
                <a16:creationId xmlns:a16="http://schemas.microsoft.com/office/drawing/2014/main" id="{70C0E123-2B5A-713A-BC23-F66EF9B193AD}"/>
              </a:ext>
            </a:extLst>
          </p:cNvPr>
          <p:cNvSpPr/>
          <p:nvPr/>
        </p:nvSpPr>
        <p:spPr>
          <a:xfrm>
            <a:off x="4087569" y="3433428"/>
            <a:ext cx="6014709"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192D3A"/>
                </a:solidFill>
                <a:latin typeface="Libre Franklin"/>
                <a:ea typeface="Libre Franklin"/>
                <a:cs typeface="Libre Franklin"/>
                <a:sym typeface="Libre Franklin"/>
              </a:rPr>
              <a:t> </a:t>
            </a:r>
            <a:endParaRPr/>
          </a:p>
        </p:txBody>
      </p:sp>
      <p:pic>
        <p:nvPicPr>
          <p:cNvPr id="8" name="Google Shape;182;p1">
            <a:extLst>
              <a:ext uri="{FF2B5EF4-FFF2-40B4-BE49-F238E27FC236}">
                <a16:creationId xmlns:a16="http://schemas.microsoft.com/office/drawing/2014/main" id="{B85DBC59-636E-72DC-9447-43E54D183525}"/>
              </a:ext>
            </a:extLst>
          </p:cNvPr>
          <p:cNvPicPr preferRelativeResize="0"/>
          <p:nvPr/>
        </p:nvPicPr>
        <p:blipFill rotWithShape="1">
          <a:blip r:embed="rId3">
            <a:alphaModFix/>
          </a:blip>
          <a:srcRect/>
          <a:stretch/>
        </p:blipFill>
        <p:spPr>
          <a:xfrm>
            <a:off x="4207549" y="3244309"/>
            <a:ext cx="1379034" cy="537095"/>
          </a:xfrm>
          <a:prstGeom prst="rect">
            <a:avLst/>
          </a:prstGeom>
          <a:noFill/>
          <a:ln>
            <a:noFill/>
          </a:ln>
        </p:spPr>
      </p:pic>
      <p:pic>
        <p:nvPicPr>
          <p:cNvPr id="9" name="Imagem 8">
            <a:extLst>
              <a:ext uri="{FF2B5EF4-FFF2-40B4-BE49-F238E27FC236}">
                <a16:creationId xmlns:a16="http://schemas.microsoft.com/office/drawing/2014/main" id="{73029ABC-41A5-76A0-BBF7-7538C2C98C24}"/>
              </a:ext>
            </a:extLst>
          </p:cNvPr>
          <p:cNvPicPr>
            <a:picLocks noChangeAspect="1"/>
          </p:cNvPicPr>
          <p:nvPr/>
        </p:nvPicPr>
        <p:blipFill>
          <a:blip r:embed="rId4"/>
          <a:stretch>
            <a:fillRect/>
          </a:stretch>
        </p:blipFill>
        <p:spPr>
          <a:xfrm>
            <a:off x="6081898" y="3234088"/>
            <a:ext cx="1457469" cy="398680"/>
          </a:xfrm>
          <a:prstGeom prst="rect">
            <a:avLst/>
          </a:prstGeom>
        </p:spPr>
      </p:pic>
      <p:sp>
        <p:nvSpPr>
          <p:cNvPr id="2" name="Retângulo 1">
            <a:extLst>
              <a:ext uri="{FF2B5EF4-FFF2-40B4-BE49-F238E27FC236}">
                <a16:creationId xmlns:a16="http://schemas.microsoft.com/office/drawing/2014/main" id="{44AF89C8-AFFC-E58D-A9AB-9EEB88531A48}"/>
              </a:ext>
            </a:extLst>
          </p:cNvPr>
          <p:cNvSpPr/>
          <p:nvPr/>
        </p:nvSpPr>
        <p:spPr>
          <a:xfrm>
            <a:off x="2633007" y="1248407"/>
            <a:ext cx="3877986" cy="923330"/>
          </a:xfrm>
          <a:prstGeom prst="rect">
            <a:avLst/>
          </a:prstGeom>
          <a:noFill/>
        </p:spPr>
        <p:txBody>
          <a:bodyPr wrap="none" lIns="91440" tIns="45720" rIns="91440" bIns="45720">
            <a:spAutoFit/>
          </a:bodyPr>
          <a:lstStyle/>
          <a:p>
            <a:pPr algn="ctr"/>
            <a:r>
              <a:rPr lang="pt-BR" sz="5400" b="1" cap="none" spc="0" dirty="0" err="1">
                <a:ln w="22225">
                  <a:solidFill>
                    <a:srgbClr val="FF5050"/>
                  </a:solidFill>
                  <a:prstDash val="solid"/>
                </a:ln>
                <a:solidFill>
                  <a:schemeClr val="accent2">
                    <a:lumMod val="40000"/>
                    <a:lumOff val="60000"/>
                  </a:schemeClr>
                </a:solidFill>
                <a:effectLst/>
              </a:rPr>
              <a:t>Thank</a:t>
            </a:r>
            <a:r>
              <a:rPr lang="pt-BR" sz="5400" b="1" cap="none" spc="0" dirty="0">
                <a:ln w="22225">
                  <a:solidFill>
                    <a:srgbClr val="FF5050"/>
                  </a:solidFill>
                  <a:prstDash val="solid"/>
                </a:ln>
                <a:solidFill>
                  <a:schemeClr val="accent2">
                    <a:lumMod val="40000"/>
                    <a:lumOff val="60000"/>
                  </a:schemeClr>
                </a:solidFill>
                <a:effectLst/>
              </a:rPr>
              <a:t> </a:t>
            </a:r>
            <a:r>
              <a:rPr lang="pt-BR" sz="5400" b="1" cap="none" spc="0" dirty="0" err="1">
                <a:ln w="22225">
                  <a:solidFill>
                    <a:srgbClr val="FF5050"/>
                  </a:solidFill>
                  <a:prstDash val="solid"/>
                </a:ln>
                <a:solidFill>
                  <a:schemeClr val="accent2">
                    <a:lumMod val="40000"/>
                    <a:lumOff val="60000"/>
                  </a:schemeClr>
                </a:solidFill>
                <a:effectLst/>
              </a:rPr>
              <a:t>you</a:t>
            </a:r>
            <a:r>
              <a:rPr lang="pt-BR" sz="5400" b="1" cap="none" spc="0" dirty="0">
                <a:ln w="22225">
                  <a:solidFill>
                    <a:srgbClr val="FF5050"/>
                  </a:solidFill>
                  <a:prstDash val="solid"/>
                </a:ln>
                <a:solidFill>
                  <a:schemeClr val="accent2">
                    <a:lumMod val="40000"/>
                    <a:lumOff val="60000"/>
                  </a:schemeClr>
                </a:solidFill>
                <a:effectLst/>
              </a:rPr>
              <a:t>!</a:t>
            </a:r>
          </a:p>
        </p:txBody>
      </p:sp>
    </p:spTree>
    <p:extLst>
      <p:ext uri="{BB962C8B-B14F-4D97-AF65-F5344CB8AC3E}">
        <p14:creationId xmlns:p14="http://schemas.microsoft.com/office/powerpoint/2010/main" val="96862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B26A67ED-5D02-F4AD-2AE9-240DB4BA1B30}"/>
              </a:ext>
            </a:extLst>
          </p:cNvPr>
          <p:cNvSpPr/>
          <p:nvPr/>
        </p:nvSpPr>
        <p:spPr>
          <a:xfrm>
            <a:off x="2206547" y="337111"/>
            <a:ext cx="4889928" cy="1200329"/>
          </a:xfrm>
          <a:prstGeom prst="rect">
            <a:avLst/>
          </a:prstGeom>
          <a:noFill/>
        </p:spPr>
        <p:txBody>
          <a:bodyPr wrap="none" lIns="91440" tIns="45720" rIns="91440" bIns="45720">
            <a:spAutoFit/>
          </a:bodyPr>
          <a:lstStyle/>
          <a:p>
            <a:pPr algn="ctr"/>
            <a:r>
              <a:rPr lang="pt-BR" sz="2400" b="1" cap="none" spc="0" dirty="0">
                <a:ln w="22225">
                  <a:solidFill>
                    <a:srgbClr val="00B0F0"/>
                  </a:solidFill>
                  <a:prstDash val="solid"/>
                </a:ln>
                <a:solidFill>
                  <a:srgbClr val="FFFF66"/>
                </a:solidFill>
                <a:effectLst/>
              </a:rPr>
              <a:t>More </a:t>
            </a:r>
            <a:r>
              <a:rPr lang="pt-BR" sz="2400" b="1" cap="none" spc="0" dirty="0" err="1">
                <a:ln w="22225">
                  <a:solidFill>
                    <a:srgbClr val="00B0F0"/>
                  </a:solidFill>
                  <a:prstDash val="solid"/>
                </a:ln>
                <a:solidFill>
                  <a:srgbClr val="FFFF66"/>
                </a:solidFill>
                <a:effectLst/>
              </a:rPr>
              <a:t>languages</a:t>
            </a:r>
            <a:r>
              <a:rPr lang="pt-BR" sz="2400" b="1" cap="none" spc="0" dirty="0">
                <a:ln w="22225">
                  <a:solidFill>
                    <a:srgbClr val="00B0F0"/>
                  </a:solidFill>
                  <a:prstDash val="solid"/>
                </a:ln>
                <a:solidFill>
                  <a:srgbClr val="FFFF66"/>
                </a:solidFill>
                <a:effectLst/>
              </a:rPr>
              <a:t> </a:t>
            </a:r>
            <a:r>
              <a:rPr lang="pt-BR" sz="2400" b="1" cap="none" spc="0" dirty="0" err="1">
                <a:ln w="22225">
                  <a:solidFill>
                    <a:srgbClr val="00B0F0"/>
                  </a:solidFill>
                  <a:prstDash val="solid"/>
                </a:ln>
                <a:solidFill>
                  <a:srgbClr val="FFFF66"/>
                </a:solidFill>
                <a:effectLst/>
              </a:rPr>
              <a:t>will</a:t>
            </a:r>
            <a:r>
              <a:rPr lang="pt-BR" sz="2400" b="1" cap="none" spc="0" dirty="0">
                <a:ln w="22225">
                  <a:solidFill>
                    <a:srgbClr val="00B0F0"/>
                  </a:solidFill>
                  <a:prstDash val="solid"/>
                </a:ln>
                <a:solidFill>
                  <a:srgbClr val="FFFF66"/>
                </a:solidFill>
                <a:effectLst/>
              </a:rPr>
              <a:t> </a:t>
            </a:r>
            <a:r>
              <a:rPr lang="pt-BR" sz="2400" b="1" cap="none" spc="0" dirty="0" err="1">
                <a:ln w="22225">
                  <a:solidFill>
                    <a:srgbClr val="00B0F0"/>
                  </a:solidFill>
                  <a:prstDash val="solid"/>
                </a:ln>
                <a:solidFill>
                  <a:srgbClr val="FFFF66"/>
                </a:solidFill>
                <a:effectLst/>
              </a:rPr>
              <a:t>be</a:t>
            </a:r>
            <a:r>
              <a:rPr lang="pt-BR" sz="2400" b="1" cap="none" spc="0" dirty="0">
                <a:ln w="22225">
                  <a:solidFill>
                    <a:srgbClr val="00B0F0"/>
                  </a:solidFill>
                  <a:prstDash val="solid"/>
                </a:ln>
                <a:solidFill>
                  <a:srgbClr val="FFFF66"/>
                </a:solidFill>
                <a:effectLst/>
              </a:rPr>
              <a:t> </a:t>
            </a:r>
            <a:r>
              <a:rPr lang="pt-BR" sz="2400" b="1" cap="none" spc="0" dirty="0" err="1">
                <a:ln w="22225">
                  <a:solidFill>
                    <a:srgbClr val="00B0F0"/>
                  </a:solidFill>
                  <a:prstDash val="solid"/>
                </a:ln>
                <a:solidFill>
                  <a:srgbClr val="FFFF66"/>
                </a:solidFill>
                <a:effectLst/>
              </a:rPr>
              <a:t>included</a:t>
            </a:r>
            <a:r>
              <a:rPr lang="pt-BR" sz="2400" b="1" cap="none" spc="0" dirty="0">
                <a:ln w="22225">
                  <a:solidFill>
                    <a:srgbClr val="00B0F0"/>
                  </a:solidFill>
                  <a:prstDash val="solid"/>
                </a:ln>
                <a:solidFill>
                  <a:srgbClr val="FFFF66"/>
                </a:solidFill>
                <a:effectLst/>
              </a:rPr>
              <a:t> </a:t>
            </a:r>
          </a:p>
          <a:p>
            <a:pPr algn="ctr"/>
            <a:r>
              <a:rPr lang="pt-BR" sz="2400" b="1" cap="none" spc="0" dirty="0">
                <a:ln w="22225">
                  <a:solidFill>
                    <a:srgbClr val="00B0F0"/>
                  </a:solidFill>
                  <a:prstDash val="solid"/>
                </a:ln>
                <a:solidFill>
                  <a:srgbClr val="FFFF66"/>
                </a:solidFill>
                <a:effectLst/>
              </a:rPr>
              <a:t>in </a:t>
            </a:r>
            <a:r>
              <a:rPr lang="pt-BR" sz="2400" b="1" cap="none" spc="0" dirty="0" err="1">
                <a:ln w="22225">
                  <a:solidFill>
                    <a:srgbClr val="00B0F0"/>
                  </a:solidFill>
                  <a:prstDash val="solid"/>
                </a:ln>
                <a:solidFill>
                  <a:srgbClr val="FFFF66"/>
                </a:solidFill>
                <a:effectLst/>
              </a:rPr>
              <a:t>the</a:t>
            </a:r>
            <a:r>
              <a:rPr lang="pt-BR" sz="2400" b="1" cap="none" spc="0" dirty="0">
                <a:ln w="22225">
                  <a:solidFill>
                    <a:srgbClr val="00B0F0"/>
                  </a:solidFill>
                  <a:prstDash val="solid"/>
                </a:ln>
                <a:solidFill>
                  <a:srgbClr val="FFFF66"/>
                </a:solidFill>
                <a:effectLst/>
              </a:rPr>
              <a:t> </a:t>
            </a:r>
            <a:r>
              <a:rPr lang="pt-BR" sz="2400" b="1" cap="none" spc="0" dirty="0" err="1">
                <a:ln w="22225">
                  <a:solidFill>
                    <a:srgbClr val="00B0F0"/>
                  </a:solidFill>
                  <a:prstDash val="solid"/>
                </a:ln>
                <a:solidFill>
                  <a:srgbClr val="FFFF66"/>
                </a:solidFill>
                <a:effectLst/>
              </a:rPr>
              <a:t>second</a:t>
            </a:r>
            <a:r>
              <a:rPr lang="pt-BR" sz="2400" b="1" cap="none" spc="0" dirty="0">
                <a:ln w="22225">
                  <a:solidFill>
                    <a:srgbClr val="00B0F0"/>
                  </a:solidFill>
                  <a:prstDash val="solid"/>
                </a:ln>
                <a:solidFill>
                  <a:srgbClr val="FFFF66"/>
                </a:solidFill>
                <a:effectLst/>
              </a:rPr>
              <a:t> </a:t>
            </a:r>
            <a:r>
              <a:rPr lang="pt-BR" sz="2400" b="1" cap="none" spc="0" dirty="0" err="1">
                <a:ln w="22225">
                  <a:solidFill>
                    <a:srgbClr val="00B0F0"/>
                  </a:solidFill>
                  <a:prstDash val="solid"/>
                </a:ln>
                <a:solidFill>
                  <a:srgbClr val="FFFF66"/>
                </a:solidFill>
                <a:effectLst/>
              </a:rPr>
              <a:t>phase</a:t>
            </a:r>
            <a:r>
              <a:rPr lang="pt-BR" sz="2400" b="1" cap="none" spc="0" dirty="0">
                <a:ln w="22225">
                  <a:solidFill>
                    <a:srgbClr val="00B0F0"/>
                  </a:solidFill>
                  <a:prstDash val="solid"/>
                </a:ln>
                <a:solidFill>
                  <a:srgbClr val="FFFF66"/>
                </a:solidFill>
                <a:effectLst/>
              </a:rPr>
              <a:t> </a:t>
            </a:r>
            <a:r>
              <a:rPr lang="pt-BR" sz="2400" b="1" cap="none" spc="0" dirty="0" err="1">
                <a:ln w="22225">
                  <a:solidFill>
                    <a:srgbClr val="00B0F0"/>
                  </a:solidFill>
                  <a:prstDash val="solid"/>
                </a:ln>
                <a:solidFill>
                  <a:srgbClr val="FFFF66"/>
                </a:solidFill>
                <a:effectLst/>
              </a:rPr>
              <a:t>of</a:t>
            </a:r>
            <a:r>
              <a:rPr lang="pt-BR" sz="2400" b="1" cap="none" spc="0" dirty="0">
                <a:ln w="22225">
                  <a:solidFill>
                    <a:srgbClr val="00B0F0"/>
                  </a:solidFill>
                  <a:prstDash val="solid"/>
                </a:ln>
                <a:solidFill>
                  <a:srgbClr val="FFFF66"/>
                </a:solidFill>
                <a:effectLst/>
              </a:rPr>
              <a:t> </a:t>
            </a:r>
            <a:r>
              <a:rPr lang="pt-BR" sz="2400" b="1" cap="none" spc="0" dirty="0" err="1">
                <a:ln w="22225">
                  <a:solidFill>
                    <a:srgbClr val="00B0F0"/>
                  </a:solidFill>
                  <a:prstDash val="solid"/>
                </a:ln>
                <a:solidFill>
                  <a:srgbClr val="FFFF66"/>
                </a:solidFill>
                <a:effectLst/>
              </a:rPr>
              <a:t>the</a:t>
            </a:r>
            <a:r>
              <a:rPr lang="pt-BR" sz="2400" b="1" cap="none" spc="0" dirty="0">
                <a:ln w="22225">
                  <a:solidFill>
                    <a:srgbClr val="00B0F0"/>
                  </a:solidFill>
                  <a:prstDash val="solid"/>
                </a:ln>
                <a:solidFill>
                  <a:srgbClr val="FFFF66"/>
                </a:solidFill>
                <a:effectLst/>
              </a:rPr>
              <a:t> Project: </a:t>
            </a:r>
          </a:p>
          <a:p>
            <a:pPr algn="ctr"/>
            <a:r>
              <a:rPr lang="pt-BR" sz="2400" b="1" cap="none" spc="0" dirty="0">
                <a:ln w="22225">
                  <a:solidFill>
                    <a:srgbClr val="00B0F0"/>
                  </a:solidFill>
                  <a:prstDash val="solid"/>
                </a:ln>
                <a:solidFill>
                  <a:srgbClr val="FFFF66"/>
                </a:solidFill>
                <a:effectLst/>
              </a:rPr>
              <a:t>German </a:t>
            </a:r>
            <a:r>
              <a:rPr lang="pt-BR" sz="2400" b="1" cap="none" spc="0" dirty="0" err="1">
                <a:ln w="22225">
                  <a:solidFill>
                    <a:srgbClr val="00B0F0"/>
                  </a:solidFill>
                  <a:prstDash val="solid"/>
                </a:ln>
                <a:solidFill>
                  <a:srgbClr val="FFFF66"/>
                </a:solidFill>
                <a:effectLst/>
              </a:rPr>
              <a:t>and</a:t>
            </a:r>
            <a:r>
              <a:rPr lang="pt-BR" sz="2400" b="1" cap="none" spc="0" dirty="0">
                <a:ln w="22225">
                  <a:solidFill>
                    <a:srgbClr val="00B0F0"/>
                  </a:solidFill>
                  <a:prstDash val="solid"/>
                </a:ln>
                <a:solidFill>
                  <a:srgbClr val="FFFF66"/>
                </a:solidFill>
                <a:effectLst/>
              </a:rPr>
              <a:t> </a:t>
            </a:r>
            <a:r>
              <a:rPr lang="pt-BR" sz="2400" b="1" cap="none" spc="0" dirty="0" err="1">
                <a:ln w="22225">
                  <a:solidFill>
                    <a:srgbClr val="00B0F0"/>
                  </a:solidFill>
                  <a:prstDash val="solid"/>
                </a:ln>
                <a:solidFill>
                  <a:srgbClr val="FFFF66"/>
                </a:solidFill>
                <a:effectLst/>
              </a:rPr>
              <a:t>European</a:t>
            </a:r>
            <a:r>
              <a:rPr lang="pt-BR" sz="2400" b="1" cap="none" spc="0" dirty="0">
                <a:ln w="22225">
                  <a:solidFill>
                    <a:srgbClr val="00B0F0"/>
                  </a:solidFill>
                  <a:prstDash val="solid"/>
                </a:ln>
                <a:solidFill>
                  <a:srgbClr val="FFFF66"/>
                </a:solidFill>
                <a:effectLst/>
              </a:rPr>
              <a:t> </a:t>
            </a:r>
            <a:r>
              <a:rPr lang="pt-BR" sz="2400" b="1" cap="none" spc="0" dirty="0" err="1">
                <a:ln w="22225">
                  <a:solidFill>
                    <a:srgbClr val="00B0F0"/>
                  </a:solidFill>
                  <a:prstDash val="solid"/>
                </a:ln>
                <a:solidFill>
                  <a:srgbClr val="FFFF66"/>
                </a:solidFill>
                <a:effectLst/>
              </a:rPr>
              <a:t>Portuguese</a:t>
            </a:r>
            <a:endParaRPr lang="pt-BR" sz="2400" b="1" cap="none" spc="0" dirty="0">
              <a:ln w="22225">
                <a:solidFill>
                  <a:srgbClr val="00B0F0"/>
                </a:solidFill>
                <a:prstDash val="solid"/>
              </a:ln>
              <a:solidFill>
                <a:srgbClr val="FFFF66"/>
              </a:solidFill>
              <a:effectLst/>
            </a:endParaRPr>
          </a:p>
        </p:txBody>
      </p:sp>
      <p:sp>
        <p:nvSpPr>
          <p:cNvPr id="2" name="Elipse 1">
            <a:extLst>
              <a:ext uri="{FF2B5EF4-FFF2-40B4-BE49-F238E27FC236}">
                <a16:creationId xmlns:a16="http://schemas.microsoft.com/office/drawing/2014/main" id="{1B5A9F35-B947-3D23-8550-393E3B67CBE9}"/>
              </a:ext>
            </a:extLst>
          </p:cNvPr>
          <p:cNvSpPr/>
          <p:nvPr/>
        </p:nvSpPr>
        <p:spPr>
          <a:xfrm>
            <a:off x="831428" y="2374223"/>
            <a:ext cx="2156867" cy="984201"/>
          </a:xfrm>
          <a:prstGeom prst="ellips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CaixaDeTexto 2">
            <a:extLst>
              <a:ext uri="{FF2B5EF4-FFF2-40B4-BE49-F238E27FC236}">
                <a16:creationId xmlns:a16="http://schemas.microsoft.com/office/drawing/2014/main" id="{4DC30C51-FD61-2159-287F-242D9B99F902}"/>
              </a:ext>
            </a:extLst>
          </p:cNvPr>
          <p:cNvSpPr txBox="1"/>
          <p:nvPr/>
        </p:nvSpPr>
        <p:spPr>
          <a:xfrm>
            <a:off x="1396821" y="2653104"/>
            <a:ext cx="1284348" cy="338554"/>
          </a:xfrm>
          <a:prstGeom prst="rect">
            <a:avLst/>
          </a:prstGeom>
          <a:noFill/>
        </p:spPr>
        <p:txBody>
          <a:bodyPr wrap="square" rtlCol="0">
            <a:spAutoFit/>
          </a:bodyPr>
          <a:lstStyle/>
          <a:p>
            <a:r>
              <a:rPr lang="pt-BR" sz="1600" b="1" dirty="0"/>
              <a:t>ITALIAN</a:t>
            </a:r>
          </a:p>
        </p:txBody>
      </p:sp>
      <p:sp>
        <p:nvSpPr>
          <p:cNvPr id="4" name="Elipse 3">
            <a:extLst>
              <a:ext uri="{FF2B5EF4-FFF2-40B4-BE49-F238E27FC236}">
                <a16:creationId xmlns:a16="http://schemas.microsoft.com/office/drawing/2014/main" id="{E3DA9365-5037-D241-3B0F-7DDD3DD00946}"/>
              </a:ext>
            </a:extLst>
          </p:cNvPr>
          <p:cNvSpPr/>
          <p:nvPr/>
        </p:nvSpPr>
        <p:spPr>
          <a:xfrm>
            <a:off x="3416927" y="2330280"/>
            <a:ext cx="2156867" cy="984201"/>
          </a:xfrm>
          <a:prstGeom prst="ellips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Elipse 4">
            <a:extLst>
              <a:ext uri="{FF2B5EF4-FFF2-40B4-BE49-F238E27FC236}">
                <a16:creationId xmlns:a16="http://schemas.microsoft.com/office/drawing/2014/main" id="{038FBB49-1919-DE33-C7EE-0B4540CFD473}"/>
              </a:ext>
            </a:extLst>
          </p:cNvPr>
          <p:cNvSpPr/>
          <p:nvPr/>
        </p:nvSpPr>
        <p:spPr>
          <a:xfrm>
            <a:off x="6207835" y="2194209"/>
            <a:ext cx="2156867" cy="984201"/>
          </a:xfrm>
          <a:prstGeom prst="ellips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CaixaDeTexto 6">
            <a:extLst>
              <a:ext uri="{FF2B5EF4-FFF2-40B4-BE49-F238E27FC236}">
                <a16:creationId xmlns:a16="http://schemas.microsoft.com/office/drawing/2014/main" id="{A49F45BC-A671-2BF5-15F6-3596174C7E80}"/>
              </a:ext>
            </a:extLst>
          </p:cNvPr>
          <p:cNvSpPr txBox="1"/>
          <p:nvPr/>
        </p:nvSpPr>
        <p:spPr>
          <a:xfrm>
            <a:off x="3853186" y="2656958"/>
            <a:ext cx="1284348" cy="338554"/>
          </a:xfrm>
          <a:prstGeom prst="rect">
            <a:avLst/>
          </a:prstGeom>
          <a:noFill/>
        </p:spPr>
        <p:txBody>
          <a:bodyPr wrap="square" rtlCol="0">
            <a:spAutoFit/>
          </a:bodyPr>
          <a:lstStyle/>
          <a:p>
            <a:r>
              <a:rPr lang="pt-BR" sz="1600" b="1" dirty="0"/>
              <a:t>GERMAN</a:t>
            </a:r>
          </a:p>
        </p:txBody>
      </p:sp>
      <p:sp>
        <p:nvSpPr>
          <p:cNvPr id="8" name="CaixaDeTexto 7">
            <a:extLst>
              <a:ext uri="{FF2B5EF4-FFF2-40B4-BE49-F238E27FC236}">
                <a16:creationId xmlns:a16="http://schemas.microsoft.com/office/drawing/2014/main" id="{BBA3F3A2-ED44-A801-7210-1E637DA6613A}"/>
              </a:ext>
            </a:extLst>
          </p:cNvPr>
          <p:cNvSpPr txBox="1"/>
          <p:nvPr/>
        </p:nvSpPr>
        <p:spPr>
          <a:xfrm>
            <a:off x="6502683" y="2382252"/>
            <a:ext cx="1720608" cy="584775"/>
          </a:xfrm>
          <a:prstGeom prst="rect">
            <a:avLst/>
          </a:prstGeom>
          <a:noFill/>
        </p:spPr>
        <p:txBody>
          <a:bodyPr wrap="square" rtlCol="0">
            <a:spAutoFit/>
          </a:bodyPr>
          <a:lstStyle/>
          <a:p>
            <a:r>
              <a:rPr lang="pt-BR" sz="1600" b="1" dirty="0"/>
              <a:t>EUROPEAN PORTUGUESE</a:t>
            </a:r>
          </a:p>
        </p:txBody>
      </p:sp>
    </p:spTree>
    <p:extLst>
      <p:ext uri="{BB962C8B-B14F-4D97-AF65-F5344CB8AC3E}">
        <p14:creationId xmlns:p14="http://schemas.microsoft.com/office/powerpoint/2010/main" val="287934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32;p7">
            <a:extLst>
              <a:ext uri="{FF2B5EF4-FFF2-40B4-BE49-F238E27FC236}">
                <a16:creationId xmlns:a16="http://schemas.microsoft.com/office/drawing/2014/main" id="{3AF2B6DA-4695-8107-24E5-A7230BCADB66}"/>
              </a:ext>
            </a:extLst>
          </p:cNvPr>
          <p:cNvSpPr txBox="1">
            <a:spLocks/>
          </p:cNvSpPr>
          <p:nvPr/>
        </p:nvSpPr>
        <p:spPr>
          <a:xfrm>
            <a:off x="418808" y="-380730"/>
            <a:ext cx="8173760" cy="2047136"/>
          </a:xfrm>
          <a:prstGeom prst="rect">
            <a:avLst/>
          </a:prstGeom>
          <a:noFill/>
          <a:ln>
            <a:noFill/>
          </a:ln>
        </p:spPr>
        <p:txBody>
          <a:bodyPr spcFirstLastPara="1" vert="horz" wrap="square" lIns="68569" tIns="68569" rIns="68569" bIns="68569" rtlCol="0" anchor="ctr" anchorCtr="0">
            <a:noAutofit/>
          </a:bodyPr>
          <a:lstStyle>
            <a:lvl1pPr algn="ctr" defTabSz="342900" rtl="0" eaLnBrk="1" latinLnBrk="0" hangingPunct="1">
              <a:spcBef>
                <a:spcPct val="0"/>
              </a:spcBef>
              <a:buNone/>
              <a:defRPr sz="3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buClrTx/>
              <a:buFontTx/>
            </a:pPr>
            <a:r>
              <a:rPr lang="en-US" sz="2400" dirty="0">
                <a:solidFill>
                  <a:srgbClr val="FF0066"/>
                </a:solidFill>
                <a:latin typeface="Berlin Sans FB Demi" panose="020E0802020502020306" pitchFamily="34" charset="0"/>
                <a:cs typeface="Calibri" panose="020F0502020204030204" pitchFamily="34" charset="0"/>
              </a:rPr>
              <a:t>HOW DO WE VIEW COLLOCATIONS IN THE PROJECT?</a:t>
            </a:r>
          </a:p>
        </p:txBody>
      </p:sp>
      <p:sp>
        <p:nvSpPr>
          <p:cNvPr id="6" name="CaixaDeTexto 5">
            <a:extLst>
              <a:ext uri="{FF2B5EF4-FFF2-40B4-BE49-F238E27FC236}">
                <a16:creationId xmlns:a16="http://schemas.microsoft.com/office/drawing/2014/main" id="{B62B4D22-ED2C-626D-BAA4-A6A4CDE2C269}"/>
              </a:ext>
            </a:extLst>
          </p:cNvPr>
          <p:cNvSpPr txBox="1"/>
          <p:nvPr/>
        </p:nvSpPr>
        <p:spPr>
          <a:xfrm>
            <a:off x="1967593" y="1666406"/>
            <a:ext cx="6964136" cy="2901115"/>
          </a:xfrm>
          <a:prstGeom prst="rect">
            <a:avLst/>
          </a:prstGeom>
          <a:noFill/>
        </p:spPr>
        <p:txBody>
          <a:bodyPr wrap="square">
            <a:spAutoFit/>
          </a:bodyPr>
          <a:lstStyle/>
          <a:p>
            <a:pPr marL="342900" indent="-342900" algn="ctr">
              <a:lnSpc>
                <a:spcPct val="115000"/>
              </a:lnSpc>
              <a:buClr>
                <a:srgbClr val="FF0066"/>
              </a:buClr>
              <a:buSzPct val="123000"/>
              <a:buFont typeface="Wingdings" panose="05000000000000000000" pitchFamily="2" charset="2"/>
              <a:buChar char="§"/>
            </a:pPr>
            <a:r>
              <a:rPr lang="en-GB" sz="2000" dirty="0" err="1">
                <a:solidFill>
                  <a:schemeClr val="tx1"/>
                </a:solidFill>
                <a:effectLst/>
                <a:latin typeface="Calibri" panose="020F0502020204030204" pitchFamily="34" charset="0"/>
                <a:ea typeface="Arial" panose="020B0604020202020204" pitchFamily="34" charset="0"/>
              </a:rPr>
              <a:t>Pazos-Bretaña</a:t>
            </a:r>
            <a:r>
              <a:rPr lang="en-GB" sz="2000" dirty="0">
                <a:solidFill>
                  <a:schemeClr val="tx1"/>
                </a:solidFill>
                <a:effectLst/>
                <a:latin typeface="Calibri" panose="020F0502020204030204" pitchFamily="34" charset="0"/>
                <a:ea typeface="Arial" panose="020B0604020202020204" pitchFamily="34" charset="0"/>
              </a:rPr>
              <a:t>, Orenha-Ottaiano and Xiong (in press): </a:t>
            </a:r>
          </a:p>
          <a:p>
            <a:pPr marL="342900" indent="-342900" algn="ctr">
              <a:lnSpc>
                <a:spcPct val="115000"/>
              </a:lnSpc>
              <a:buClr>
                <a:srgbClr val="FF0066"/>
              </a:buClr>
              <a:buSzPct val="123000"/>
              <a:buFont typeface="Wingdings" panose="05000000000000000000" pitchFamily="2" charset="2"/>
              <a:buChar char="§"/>
            </a:pPr>
            <a:endParaRPr lang="en-GB" sz="2000" i="1" dirty="0">
              <a:solidFill>
                <a:schemeClr val="tx1"/>
              </a:solidFill>
              <a:effectLst/>
              <a:latin typeface="Calibri" panose="020F0502020204030204" pitchFamily="34" charset="0"/>
              <a:ea typeface="Arial" panose="020B0604020202020204" pitchFamily="34" charset="0"/>
            </a:endParaRPr>
          </a:p>
          <a:p>
            <a:pPr marL="342900" indent="-342900" algn="ctr">
              <a:lnSpc>
                <a:spcPct val="115000"/>
              </a:lnSpc>
              <a:buClr>
                <a:srgbClr val="FF0066"/>
              </a:buClr>
              <a:buSzPct val="123000"/>
              <a:buFont typeface="Wingdings" panose="05000000000000000000" pitchFamily="2" charset="2"/>
              <a:buChar char="§"/>
            </a:pPr>
            <a:r>
              <a:rPr lang="en-GB" sz="2000" b="1" i="1" dirty="0">
                <a:solidFill>
                  <a:srgbClr val="92D050"/>
                </a:solidFill>
                <a:effectLst/>
                <a:latin typeface="Calibri" panose="020F0502020204030204" pitchFamily="34" charset="0"/>
                <a:ea typeface="Arial" panose="020B0604020202020204" pitchFamily="34" charset="0"/>
              </a:rPr>
              <a:t>Under a statistically oriented approach</a:t>
            </a:r>
            <a:r>
              <a:rPr lang="en-GB" sz="2000" i="1" dirty="0">
                <a:solidFill>
                  <a:schemeClr val="tx1"/>
                </a:solidFill>
                <a:effectLst/>
                <a:latin typeface="Calibri" panose="020F0502020204030204" pitchFamily="34" charset="0"/>
                <a:ea typeface="Arial" panose="020B0604020202020204" pitchFamily="34" charset="0"/>
              </a:rPr>
              <a:t>, we view collocations as frequent word combinations whose co-occurrence within a certain distance of each other is statistically higher than expected in comparison to any other words randomly combined in a specific language (Barfield; </a:t>
            </a:r>
            <a:r>
              <a:rPr lang="en-GB" sz="2000" i="1" dirty="0" err="1">
                <a:solidFill>
                  <a:schemeClr val="tx1"/>
                </a:solidFill>
                <a:effectLst/>
                <a:latin typeface="Calibri" panose="020F0502020204030204" pitchFamily="34" charset="0"/>
                <a:ea typeface="Arial" panose="020B0604020202020204" pitchFamily="34" charset="0"/>
              </a:rPr>
              <a:t>Gyllstad</a:t>
            </a:r>
            <a:r>
              <a:rPr lang="en-GB" sz="2000" i="1" dirty="0">
                <a:solidFill>
                  <a:schemeClr val="tx1"/>
                </a:solidFill>
                <a:effectLst/>
                <a:latin typeface="Calibri" panose="020F0502020204030204" pitchFamily="34" charset="0"/>
                <a:ea typeface="Arial" panose="020B0604020202020204" pitchFamily="34" charset="0"/>
              </a:rPr>
              <a:t>, 2009; </a:t>
            </a:r>
            <a:r>
              <a:rPr lang="en-GB" sz="2000" i="1" dirty="0" err="1">
                <a:solidFill>
                  <a:schemeClr val="tx1"/>
                </a:solidFill>
                <a:effectLst/>
                <a:latin typeface="Calibri" panose="020F0502020204030204" pitchFamily="34" charset="0"/>
                <a:ea typeface="Arial" panose="020B0604020202020204" pitchFamily="34" charset="0"/>
              </a:rPr>
              <a:t>Nesselhauf</a:t>
            </a:r>
            <a:r>
              <a:rPr lang="en-GB" sz="2000" i="1" dirty="0">
                <a:solidFill>
                  <a:schemeClr val="tx1"/>
                </a:solidFill>
                <a:effectLst/>
                <a:latin typeface="Calibri" panose="020F0502020204030204" pitchFamily="34" charset="0"/>
                <a:ea typeface="Arial" panose="020B0604020202020204" pitchFamily="34" charset="0"/>
              </a:rPr>
              <a:t>, 2005; Sinclair 1966, 1991; etc.).  </a:t>
            </a:r>
            <a:endParaRPr lang="pt-BR" sz="2000" i="1" dirty="0">
              <a:solidFill>
                <a:schemeClr val="tx1"/>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56600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a:extLst>
              <a:ext uri="{FF2B5EF4-FFF2-40B4-BE49-F238E27FC236}">
                <a16:creationId xmlns:a16="http://schemas.microsoft.com/office/drawing/2014/main" id="{C0AD25DC-84D0-2EB2-F5D0-7A275826999F}"/>
              </a:ext>
            </a:extLst>
          </p:cNvPr>
          <p:cNvSpPr txBox="1"/>
          <p:nvPr/>
        </p:nvSpPr>
        <p:spPr>
          <a:xfrm>
            <a:off x="1575707" y="1758385"/>
            <a:ext cx="7238997" cy="3038139"/>
          </a:xfrm>
          <a:prstGeom prst="rect">
            <a:avLst/>
          </a:prstGeom>
          <a:noFill/>
        </p:spPr>
        <p:txBody>
          <a:bodyPr wrap="square">
            <a:spAutoFit/>
          </a:bodyPr>
          <a:lstStyle/>
          <a:p>
            <a:pPr marL="342900" lvl="0" indent="-342900" algn="ctr">
              <a:lnSpc>
                <a:spcPct val="115000"/>
              </a:lnSpc>
              <a:buClr>
                <a:srgbClr val="FF0066"/>
              </a:buClr>
              <a:buFont typeface="Wingdings" panose="05000000000000000000" pitchFamily="2" charset="2"/>
              <a:buChar char=""/>
            </a:pPr>
            <a:r>
              <a:rPr lang="en-GB" sz="2400" i="1" dirty="0">
                <a:solidFill>
                  <a:schemeClr val="tx1"/>
                </a:solidFill>
                <a:effectLst/>
                <a:latin typeface="Calibri" panose="020F0502020204030204" pitchFamily="34" charset="0"/>
                <a:ea typeface="Arial" panose="020B0604020202020204" pitchFamily="34" charset="0"/>
              </a:rPr>
              <a:t>However, as </a:t>
            </a:r>
            <a:r>
              <a:rPr lang="en-GB" sz="2400" i="1" dirty="0" err="1">
                <a:solidFill>
                  <a:schemeClr val="tx1"/>
                </a:solidFill>
                <a:effectLst/>
                <a:latin typeface="Calibri" panose="020F0502020204030204" pitchFamily="34" charset="0"/>
                <a:ea typeface="Arial" panose="020B0604020202020204" pitchFamily="34" charset="0"/>
              </a:rPr>
              <a:t>Teubert</a:t>
            </a:r>
            <a:r>
              <a:rPr lang="en-GB" sz="2400" i="1" dirty="0">
                <a:solidFill>
                  <a:schemeClr val="tx1"/>
                </a:solidFill>
                <a:effectLst/>
                <a:latin typeface="Calibri" panose="020F0502020204030204" pitchFamily="34" charset="0"/>
                <a:ea typeface="Arial" panose="020B0604020202020204" pitchFamily="34" charset="0"/>
              </a:rPr>
              <a:t> (2004: 188) mentioned,                                                                     being statistically significant is not enough to identify a combination of words as a collocation:</a:t>
            </a:r>
          </a:p>
          <a:p>
            <a:pPr marL="342900" lvl="1" indent="-342900" algn="ctr">
              <a:lnSpc>
                <a:spcPct val="115000"/>
              </a:lnSpc>
              <a:buClr>
                <a:srgbClr val="FF0066"/>
              </a:buClr>
              <a:buFont typeface="Wingdings" panose="05000000000000000000" pitchFamily="2" charset="2"/>
              <a:buChar char=""/>
            </a:pPr>
            <a:r>
              <a:rPr lang="en-GB" sz="2400" i="1" dirty="0">
                <a:solidFill>
                  <a:schemeClr val="tx1"/>
                </a:solidFill>
                <a:effectLst/>
                <a:latin typeface="Calibri" panose="020F0502020204030204" pitchFamily="34" charset="0"/>
                <a:ea typeface="Arial" panose="020B0604020202020204" pitchFamily="34" charset="0"/>
              </a:rPr>
              <a:t>‘They also have to be semantically relevant. They have to have a meaning of their own, a meaning that isn’t obvious from the meaning of the parts they are composed of’.</a:t>
            </a:r>
            <a:endParaRPr lang="pt-BR" sz="2400" i="1" dirty="0">
              <a:solidFill>
                <a:schemeClr val="tx1"/>
              </a:solidFill>
              <a:effectLst/>
              <a:latin typeface="Arial" panose="020B0604020202020204" pitchFamily="34" charset="0"/>
              <a:ea typeface="Arial" panose="020B0604020202020204" pitchFamily="34" charset="0"/>
            </a:endParaRPr>
          </a:p>
        </p:txBody>
      </p:sp>
      <p:sp>
        <p:nvSpPr>
          <p:cNvPr id="2" name="Google Shape;832;p7">
            <a:extLst>
              <a:ext uri="{FF2B5EF4-FFF2-40B4-BE49-F238E27FC236}">
                <a16:creationId xmlns:a16="http://schemas.microsoft.com/office/drawing/2014/main" id="{85360767-5B37-C21C-289D-4F1872A98ED0}"/>
              </a:ext>
            </a:extLst>
          </p:cNvPr>
          <p:cNvSpPr txBox="1">
            <a:spLocks/>
          </p:cNvSpPr>
          <p:nvPr/>
        </p:nvSpPr>
        <p:spPr>
          <a:xfrm>
            <a:off x="418808" y="-380730"/>
            <a:ext cx="8173760" cy="2047136"/>
          </a:xfrm>
          <a:prstGeom prst="rect">
            <a:avLst/>
          </a:prstGeom>
          <a:noFill/>
          <a:ln>
            <a:noFill/>
          </a:ln>
        </p:spPr>
        <p:txBody>
          <a:bodyPr spcFirstLastPara="1" vert="horz" wrap="square" lIns="68569" tIns="68569" rIns="68569" bIns="68569" rtlCol="0" anchor="ctr" anchorCtr="0">
            <a:noAutofit/>
          </a:bodyPr>
          <a:lstStyle>
            <a:lvl1pPr algn="ctr" defTabSz="342900" rtl="0" eaLnBrk="1" latinLnBrk="0" hangingPunct="1">
              <a:spcBef>
                <a:spcPct val="0"/>
              </a:spcBef>
              <a:buNone/>
              <a:defRPr sz="3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buClrTx/>
              <a:buFontTx/>
            </a:pPr>
            <a:r>
              <a:rPr lang="en-US" sz="2400" dirty="0">
                <a:solidFill>
                  <a:srgbClr val="FF0066"/>
                </a:solidFill>
                <a:latin typeface="Berlin Sans FB Demi" panose="020E0802020502020306" pitchFamily="34" charset="0"/>
                <a:cs typeface="Calibri" panose="020F0502020204030204" pitchFamily="34" charset="0"/>
              </a:rPr>
              <a:t>HOW DO WE VIEW COLLOCATIONS IN THE PROJECT?</a:t>
            </a:r>
          </a:p>
        </p:txBody>
      </p:sp>
    </p:spTree>
    <p:extLst>
      <p:ext uri="{BB962C8B-B14F-4D97-AF65-F5344CB8AC3E}">
        <p14:creationId xmlns:p14="http://schemas.microsoft.com/office/powerpoint/2010/main" val="206076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rdósia">
  <a:themeElements>
    <a:clrScheme name="Ardósia">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Ardósia">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rdósia">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TM04033929[[fn=Ardósia]]</Template>
  <TotalTime>3183</TotalTime>
  <Words>1601</Words>
  <Application>Microsoft Office PowerPoint</Application>
  <PresentationFormat>On-screen Show (16:9)</PresentationFormat>
  <Paragraphs>204</Paragraphs>
  <Slides>60</Slides>
  <Notes>11</Notes>
  <HiddenSlides>0</HiddenSlides>
  <MMClips>0</MMClips>
  <ScaleCrop>false</ScaleCrop>
  <HeadingPairs>
    <vt:vector size="8" baseType="variant">
      <vt:variant>
        <vt:lpstr>Fonts Used</vt:lpstr>
      </vt:variant>
      <vt:variant>
        <vt:i4>18</vt:i4>
      </vt:variant>
      <vt:variant>
        <vt:lpstr>Theme</vt:lpstr>
      </vt:variant>
      <vt:variant>
        <vt:i4>1</vt:i4>
      </vt:variant>
      <vt:variant>
        <vt:lpstr>Embedded OLE Servers</vt:lpstr>
      </vt:variant>
      <vt:variant>
        <vt:i4>2</vt:i4>
      </vt:variant>
      <vt:variant>
        <vt:lpstr>Slide Titles</vt:lpstr>
      </vt:variant>
      <vt:variant>
        <vt:i4>60</vt:i4>
      </vt:variant>
    </vt:vector>
  </HeadingPairs>
  <TitlesOfParts>
    <vt:vector size="81" baseType="lpstr">
      <vt:lpstr>Libre Franklin</vt:lpstr>
      <vt:lpstr>Roboto</vt:lpstr>
      <vt:lpstr>Times New Roman</vt:lpstr>
      <vt:lpstr>Libertinus Serif</vt:lpstr>
      <vt:lpstr>Franklin Gothic</vt:lpstr>
      <vt:lpstr>Wingdings 2</vt:lpstr>
      <vt:lpstr>Proxima Nova</vt:lpstr>
      <vt:lpstr>Arial</vt:lpstr>
      <vt:lpstr>LM Roman 10</vt:lpstr>
      <vt:lpstr>Work Sans ExtraBold</vt:lpstr>
      <vt:lpstr>Work Sans Regular</vt:lpstr>
      <vt:lpstr>Wingdings</vt:lpstr>
      <vt:lpstr>Trebuchet MS</vt:lpstr>
      <vt:lpstr>Calisto MT</vt:lpstr>
      <vt:lpstr>Berlin Sans FB Demi</vt:lpstr>
      <vt:lpstr>Oswald</vt:lpstr>
      <vt:lpstr>Fira Sans Extra Condensed</vt:lpstr>
      <vt:lpstr>Calibri</vt:lpstr>
      <vt:lpstr>Ardósia</vt:lpstr>
      <vt:lpstr>Imagem de Bitmap</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Adriane Orenha Ottaiano</dc:creator>
  <cp:lastModifiedBy>elex2023</cp:lastModifiedBy>
  <cp:revision>97</cp:revision>
  <dcterms:modified xsi:type="dcterms:W3CDTF">2023-06-29T08:59:27Z</dcterms:modified>
</cp:coreProperties>
</file>