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modernComment_150_E224262E.xml" ContentType="application/vnd.ms-powerpoint.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modernComment_15A_963023.xml" ContentType="application/vnd.ms-powerpoint.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modernComment_158_716FCC21.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73" r:id="rId2"/>
    <p:sldMasterId id="2147483674" r:id="rId3"/>
    <p:sldMasterId id="2147483678" r:id="rId4"/>
    <p:sldMasterId id="2147483676" r:id="rId5"/>
    <p:sldMasterId id="2147483677" r:id="rId6"/>
  </p:sldMasterIdLst>
  <p:notesMasterIdLst>
    <p:notesMasterId r:id="rId28"/>
  </p:notesMasterIdLst>
  <p:handoutMasterIdLst>
    <p:handoutMasterId r:id="rId29"/>
  </p:handoutMasterIdLst>
  <p:sldIdLst>
    <p:sldId id="256" r:id="rId7"/>
    <p:sldId id="347" r:id="rId8"/>
    <p:sldId id="310" r:id="rId9"/>
    <p:sldId id="326" r:id="rId10"/>
    <p:sldId id="332" r:id="rId11"/>
    <p:sldId id="327" r:id="rId12"/>
    <p:sldId id="328" r:id="rId13"/>
    <p:sldId id="329" r:id="rId14"/>
    <p:sldId id="330" r:id="rId15"/>
    <p:sldId id="331" r:id="rId16"/>
    <p:sldId id="348" r:id="rId17"/>
    <p:sldId id="335" r:id="rId18"/>
    <p:sldId id="333" r:id="rId19"/>
    <p:sldId id="334" r:id="rId20"/>
    <p:sldId id="336" r:id="rId21"/>
    <p:sldId id="341" r:id="rId22"/>
    <p:sldId id="346" r:id="rId23"/>
    <p:sldId id="340" r:id="rId24"/>
    <p:sldId id="342" r:id="rId25"/>
    <p:sldId id="343" r:id="rId26"/>
    <p:sldId id="344" r:id="rId27"/>
  </p:sldIdLst>
  <p:sldSz cx="9144000" cy="6858000" type="screen4x3"/>
  <p:notesSz cx="6858000" cy="9144000"/>
  <p:defaultTextStyle>
    <a:defPPr>
      <a:defRPr lang="pl-PL"/>
    </a:defPPr>
    <a:lvl1pPr algn="l" rtl="0" eaLnBrk="0" fontAlgn="base" hangingPunct="0">
      <a:lnSpc>
        <a:spcPct val="80000"/>
      </a:lnSpc>
      <a:spcBef>
        <a:spcPct val="20000"/>
      </a:spcBef>
      <a:spcAft>
        <a:spcPct val="0"/>
      </a:spcAft>
      <a:buFont typeface="Arial" panose="020B0604020202020204" pitchFamily="34" charset="0"/>
      <a:buChar char="•"/>
      <a:defRPr kern="1200">
        <a:solidFill>
          <a:srgbClr val="002D69"/>
        </a:solidFill>
        <a:latin typeface="Arial" panose="020B0604020202020204" pitchFamily="34" charset="0"/>
        <a:ea typeface="+mn-ea"/>
        <a:cs typeface="Arial" panose="020B0604020202020204" pitchFamily="34" charset="0"/>
      </a:defRPr>
    </a:lvl1pPr>
    <a:lvl2pPr marL="457200" algn="l" rtl="0" eaLnBrk="0" fontAlgn="base" hangingPunct="0">
      <a:lnSpc>
        <a:spcPct val="80000"/>
      </a:lnSpc>
      <a:spcBef>
        <a:spcPct val="20000"/>
      </a:spcBef>
      <a:spcAft>
        <a:spcPct val="0"/>
      </a:spcAft>
      <a:buFont typeface="Arial" panose="020B0604020202020204" pitchFamily="34" charset="0"/>
      <a:buChar char="•"/>
      <a:defRPr kern="1200">
        <a:solidFill>
          <a:srgbClr val="002D69"/>
        </a:solidFill>
        <a:latin typeface="Arial" panose="020B0604020202020204" pitchFamily="34" charset="0"/>
        <a:ea typeface="+mn-ea"/>
        <a:cs typeface="Arial" panose="020B0604020202020204" pitchFamily="34" charset="0"/>
      </a:defRPr>
    </a:lvl2pPr>
    <a:lvl3pPr marL="914400" algn="l" rtl="0" eaLnBrk="0" fontAlgn="base" hangingPunct="0">
      <a:lnSpc>
        <a:spcPct val="80000"/>
      </a:lnSpc>
      <a:spcBef>
        <a:spcPct val="20000"/>
      </a:spcBef>
      <a:spcAft>
        <a:spcPct val="0"/>
      </a:spcAft>
      <a:buFont typeface="Arial" panose="020B0604020202020204" pitchFamily="34" charset="0"/>
      <a:buChar char="•"/>
      <a:defRPr kern="1200">
        <a:solidFill>
          <a:srgbClr val="002D69"/>
        </a:solidFill>
        <a:latin typeface="Arial" panose="020B0604020202020204" pitchFamily="34" charset="0"/>
        <a:ea typeface="+mn-ea"/>
        <a:cs typeface="Arial" panose="020B0604020202020204" pitchFamily="34" charset="0"/>
      </a:defRPr>
    </a:lvl3pPr>
    <a:lvl4pPr marL="1371600" algn="l" rtl="0" eaLnBrk="0" fontAlgn="base" hangingPunct="0">
      <a:lnSpc>
        <a:spcPct val="80000"/>
      </a:lnSpc>
      <a:spcBef>
        <a:spcPct val="20000"/>
      </a:spcBef>
      <a:spcAft>
        <a:spcPct val="0"/>
      </a:spcAft>
      <a:buFont typeface="Arial" panose="020B0604020202020204" pitchFamily="34" charset="0"/>
      <a:buChar char="•"/>
      <a:defRPr kern="1200">
        <a:solidFill>
          <a:srgbClr val="002D69"/>
        </a:solidFill>
        <a:latin typeface="Arial" panose="020B0604020202020204" pitchFamily="34" charset="0"/>
        <a:ea typeface="+mn-ea"/>
        <a:cs typeface="Arial" panose="020B0604020202020204" pitchFamily="34" charset="0"/>
      </a:defRPr>
    </a:lvl4pPr>
    <a:lvl5pPr marL="1828800" algn="l" rtl="0" eaLnBrk="0" fontAlgn="base" hangingPunct="0">
      <a:lnSpc>
        <a:spcPct val="80000"/>
      </a:lnSpc>
      <a:spcBef>
        <a:spcPct val="20000"/>
      </a:spcBef>
      <a:spcAft>
        <a:spcPct val="0"/>
      </a:spcAft>
      <a:buFont typeface="Arial" panose="020B0604020202020204" pitchFamily="34" charset="0"/>
      <a:buChar char="•"/>
      <a:defRPr kern="1200">
        <a:solidFill>
          <a:srgbClr val="002D69"/>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rgbClr val="002D69"/>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rgbClr val="002D69"/>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rgbClr val="002D69"/>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rgbClr val="002D69"/>
        </a:solidFill>
        <a:latin typeface="Arial" panose="020B0604020202020204" pitchFamily="34" charset="0"/>
        <a:ea typeface="+mn-ea"/>
        <a:cs typeface="Arial" panose="020B0604020202020204" pitchFamily="34" charset="0"/>
      </a:defRPr>
    </a:lvl9pPr>
  </p:defaultTextStyle>
  <p:extLst>
    <p:ext uri="{521415D9-36F7-43E2-AB2F-B90AF26B5E84}">
      <p14:sectionLst xmlns:p14="http://schemas.microsoft.com/office/powerpoint/2010/main">
        <p14:section name="Summary Section" id="{8A3638AA-27FB-444D-B021-34CB7822FD40}">
          <p14:sldIdLst/>
        </p14:section>
        <p14:section name="Start" id="{FC94DA0C-B850-48D6-B9E6-18750D3C3F38}">
          <p14:sldIdLst>
            <p14:sldId id="256"/>
            <p14:sldId id="347"/>
          </p14:sldIdLst>
        </p14:section>
        <p14:section name="Background" id="{B3DBB374-CF0A-4AC9-9A0F-987091C80D5F}">
          <p14:sldIdLst>
            <p14:sldId id="310"/>
            <p14:sldId id="326"/>
            <p14:sldId id="332"/>
            <p14:sldId id="327"/>
            <p14:sldId id="328"/>
            <p14:sldId id="329"/>
            <p14:sldId id="330"/>
            <p14:sldId id="331"/>
            <p14:sldId id="348"/>
          </p14:sldIdLst>
        </p14:section>
        <p14:section name="The Dark Side" id="{3AC854BE-D796-45B3-BB68-1F247834CABA}">
          <p14:sldIdLst>
            <p14:sldId id="335"/>
            <p14:sldId id="333"/>
            <p14:sldId id="334"/>
            <p14:sldId id="336"/>
            <p14:sldId id="341"/>
            <p14:sldId id="346"/>
            <p14:sldId id="340"/>
            <p14:sldId id="342"/>
            <p14:sldId id="343"/>
            <p14:sldId id="34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9FA9416-AEEC-2BF6-E819-E5A94C5947B8}" name="Sascha W." initials="SW" userId="18546bc8b68263c8" providerId="Windows Live"/>
  <p188:author id="{9B071688-8DEE-E280-5F3B-0A979E6B0C70}" name="Robert Lew" initials="RL" userId="4d448e75a4ffa991"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7C2028"/>
    <a:srgbClr val="7C2128"/>
    <a:srgbClr val="C0C0C0"/>
    <a:srgbClr val="002D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AD9E18-C387-49E5-86F8-98BC8AB8A0D2}" v="1990" dt="2023-06-20T17:23:44.3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637" autoAdjust="0"/>
  </p:normalViewPr>
  <p:slideViewPr>
    <p:cSldViewPr snapToGrid="0">
      <p:cViewPr varScale="1">
        <p:scale>
          <a:sx n="79" d="100"/>
          <a:sy n="79" d="100"/>
        </p:scale>
        <p:origin x="763" y="77"/>
      </p:cViewPr>
      <p:guideLst>
        <p:guide orient="horz" pos="2160"/>
        <p:guide pos="2880"/>
      </p:guideLst>
    </p:cSldViewPr>
  </p:slideViewPr>
  <p:notesTextViewPr>
    <p:cViewPr>
      <p:scale>
        <a:sx n="1" d="1"/>
        <a:sy n="1" d="1"/>
      </p:scale>
      <p:origin x="0" y="-614"/>
    </p:cViewPr>
  </p:notesTextViewPr>
  <p:sorterViewPr>
    <p:cViewPr>
      <p:scale>
        <a:sx n="100" d="100"/>
        <a:sy n="100" d="100"/>
      </p:scale>
      <p:origin x="0" y="-82"/>
    </p:cViewPr>
  </p:sorterViewPr>
  <p:notesViewPr>
    <p:cSldViewPr snapToGrid="0">
      <p:cViewPr varScale="1">
        <p:scale>
          <a:sx n="67" d="100"/>
          <a:sy n="67" d="100"/>
        </p:scale>
        <p:origin x="3120"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microsoft.com/office/2016/11/relationships/changesInfo" Target="changesInfos/changesInfo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36" Type="http://schemas.microsoft.com/office/2018/10/relationships/authors" Targe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scha W." userId="18546bc8b68263c8" providerId="LiveId" clId="{97B38C0A-9D04-7A4C-9CDB-36C0FC4E43B0}"/>
    <pc:docChg chg="custSel modSld">
      <pc:chgData name="Sascha W." userId="18546bc8b68263c8" providerId="LiveId" clId="{97B38C0A-9D04-7A4C-9CDB-36C0FC4E43B0}" dt="2023-06-16T09:08:30.438" v="2693" actId="14826"/>
      <pc:docMkLst>
        <pc:docMk/>
      </pc:docMkLst>
      <pc:sldChg chg="modNotesTx">
        <pc:chgData name="Sascha W." userId="18546bc8b68263c8" providerId="LiveId" clId="{97B38C0A-9D04-7A4C-9CDB-36C0FC4E43B0}" dt="2023-06-16T07:06:44.376" v="2686" actId="6549"/>
        <pc:sldMkLst>
          <pc:docMk/>
          <pc:sldMk cId="3195248791" sldId="332"/>
        </pc:sldMkLst>
      </pc:sldChg>
      <pc:sldChg chg="modNotesTx">
        <pc:chgData name="Sascha W." userId="18546bc8b68263c8" providerId="LiveId" clId="{97B38C0A-9D04-7A4C-9CDB-36C0FC4E43B0}" dt="2023-06-15T10:23:56.939" v="1136" actId="6549"/>
        <pc:sldMkLst>
          <pc:docMk/>
          <pc:sldMk cId="4042756603" sldId="333"/>
        </pc:sldMkLst>
      </pc:sldChg>
      <pc:sldChg chg="modNotesTx">
        <pc:chgData name="Sascha W." userId="18546bc8b68263c8" providerId="LiveId" clId="{97B38C0A-9D04-7A4C-9CDB-36C0FC4E43B0}" dt="2023-06-15T10:24:29.680" v="1167" actId="20577"/>
        <pc:sldMkLst>
          <pc:docMk/>
          <pc:sldMk cId="67179343" sldId="334"/>
        </pc:sldMkLst>
      </pc:sldChg>
      <pc:sldChg chg="modSp mod modCm modNotesTx">
        <pc:chgData name="Sascha W." userId="18546bc8b68263c8" providerId="LiveId" clId="{97B38C0A-9D04-7A4C-9CDB-36C0FC4E43B0}" dt="2023-06-16T09:07:41.787" v="2689"/>
        <pc:sldMkLst>
          <pc:docMk/>
          <pc:sldMk cId="3794019886" sldId="336"/>
        </pc:sldMkLst>
        <pc:spChg chg="mod">
          <ac:chgData name="Sascha W." userId="18546bc8b68263c8" providerId="LiveId" clId="{97B38C0A-9D04-7A4C-9CDB-36C0FC4E43B0}" dt="2023-06-15T10:31:06.069" v="1190" actId="20577"/>
          <ac:spMkLst>
            <pc:docMk/>
            <pc:sldMk cId="3794019886" sldId="336"/>
            <ac:spMk id="2" creationId="{68F99B5A-B625-3039-7133-2B15E5AF44FE}"/>
          </ac:spMkLst>
        </pc:spChg>
        <pc:spChg chg="mod">
          <ac:chgData name="Sascha W." userId="18546bc8b68263c8" providerId="LiveId" clId="{97B38C0A-9D04-7A4C-9CDB-36C0FC4E43B0}" dt="2023-06-15T10:40:26.429" v="1383" actId="20577"/>
          <ac:spMkLst>
            <pc:docMk/>
            <pc:sldMk cId="3794019886" sldId="336"/>
            <ac:spMk id="16" creationId="{6B6D420A-F7B0-63AB-6BF7-66ACB681FCE1}"/>
          </ac:spMkLst>
        </pc:spChg>
        <pc:picChg chg="mod">
          <ac:chgData name="Sascha W." userId="18546bc8b68263c8" providerId="LiveId" clId="{97B38C0A-9D04-7A4C-9CDB-36C0FC4E43B0}" dt="2023-06-16T09:07:02.082" v="2687" actId="14826"/>
          <ac:picMkLst>
            <pc:docMk/>
            <pc:sldMk cId="3794019886" sldId="336"/>
            <ac:picMk id="6" creationId="{2E97FC15-5334-B56A-3741-2A0C3B50ECAD}"/>
          </ac:picMkLst>
        </pc:picChg>
        <pc:extLst>
          <p:ext xmlns:p="http://schemas.openxmlformats.org/presentationml/2006/main" uri="{D6D511B9-2390-475A-947B-AFAB55BFBCF1}">
            <pc226:cmChg xmlns:pc226="http://schemas.microsoft.com/office/powerpoint/2022/06/main/command" chg="">
              <pc226:chgData name="Sascha W." userId="18546bc8b68263c8" providerId="LiveId" clId="{97B38C0A-9D04-7A4C-9CDB-36C0FC4E43B0}" dt="2023-06-16T09:07:41.787" v="2689"/>
              <pc2:cmMkLst xmlns:pc2="http://schemas.microsoft.com/office/powerpoint/2019/9/main/command">
                <pc:docMk/>
                <pc:sldMk cId="3794019886" sldId="336"/>
                <pc2:cmMk id="{FE7DD38C-F795-414D-B297-4B1FE4AED831}"/>
              </pc2:cmMkLst>
              <pc226:cmRplyChg chg="add mod">
                <pc226:chgData name="Sascha W." userId="18546bc8b68263c8" providerId="LiveId" clId="{97B38C0A-9D04-7A4C-9CDB-36C0FC4E43B0}" dt="2023-06-16T09:07:41.787" v="2689"/>
                <pc2:cmRplyMkLst xmlns:pc2="http://schemas.microsoft.com/office/powerpoint/2019/9/main/command">
                  <pc:docMk/>
                  <pc:sldMk cId="3794019886" sldId="336"/>
                  <pc2:cmMk id="{FE7DD38C-F795-414D-B297-4B1FE4AED831}"/>
                  <pc2:cmRplyMk id="{80B05AC0-8FE4-A848-9DAB-32AD60793A9F}"/>
                </pc2:cmRplyMkLst>
              </pc226:cmRplyChg>
            </pc226:cmChg>
          </p:ext>
        </pc:extLst>
      </pc:sldChg>
      <pc:sldChg chg="modSp">
        <pc:chgData name="Sascha W." userId="18546bc8b68263c8" providerId="LiveId" clId="{97B38C0A-9D04-7A4C-9CDB-36C0FC4E43B0}" dt="2023-06-16T09:08:22.138" v="2692" actId="14826"/>
        <pc:sldMkLst>
          <pc:docMk/>
          <pc:sldMk cId="684659411" sldId="340"/>
        </pc:sldMkLst>
        <pc:picChg chg="mod">
          <ac:chgData name="Sascha W." userId="18546bc8b68263c8" providerId="LiveId" clId="{97B38C0A-9D04-7A4C-9CDB-36C0FC4E43B0}" dt="2023-06-16T09:08:22.138" v="2692" actId="14826"/>
          <ac:picMkLst>
            <pc:docMk/>
            <pc:sldMk cId="684659411" sldId="340"/>
            <ac:picMk id="7" creationId="{1455402A-67E9-B4C4-6D19-F125CF0BD748}"/>
          </ac:picMkLst>
        </pc:picChg>
      </pc:sldChg>
      <pc:sldChg chg="modNotesTx">
        <pc:chgData name="Sascha W." userId="18546bc8b68263c8" providerId="LiveId" clId="{97B38C0A-9D04-7A4C-9CDB-36C0FC4E43B0}" dt="2023-06-15T12:29:42.245" v="1399" actId="20577"/>
        <pc:sldMkLst>
          <pc:docMk/>
          <pc:sldMk cId="2364768814" sldId="341"/>
        </pc:sldMkLst>
      </pc:sldChg>
      <pc:sldChg chg="modSp">
        <pc:chgData name="Sascha W." userId="18546bc8b68263c8" providerId="LiveId" clId="{97B38C0A-9D04-7A4C-9CDB-36C0FC4E43B0}" dt="2023-06-16T09:08:30.438" v="2693" actId="14826"/>
        <pc:sldMkLst>
          <pc:docMk/>
          <pc:sldMk cId="3135071922" sldId="342"/>
        </pc:sldMkLst>
        <pc:spChg chg="mod">
          <ac:chgData name="Sascha W." userId="18546bc8b68263c8" providerId="LiveId" clId="{97B38C0A-9D04-7A4C-9CDB-36C0FC4E43B0}" dt="2023-06-15T12:58:36.525" v="1416" actId="166"/>
          <ac:spMkLst>
            <pc:docMk/>
            <pc:sldMk cId="3135071922" sldId="342"/>
            <ac:spMk id="16" creationId="{6B6D420A-F7B0-63AB-6BF7-66ACB681FCE1}"/>
          </ac:spMkLst>
        </pc:spChg>
        <pc:picChg chg="mod">
          <ac:chgData name="Sascha W." userId="18546bc8b68263c8" providerId="LiveId" clId="{97B38C0A-9D04-7A4C-9CDB-36C0FC4E43B0}" dt="2023-06-16T09:08:30.438" v="2693" actId="14826"/>
          <ac:picMkLst>
            <pc:docMk/>
            <pc:sldMk cId="3135071922" sldId="342"/>
            <ac:picMk id="6" creationId="{29FCA8B7-7201-7C7E-0AF0-79BCAF3919F1}"/>
          </ac:picMkLst>
        </pc:picChg>
      </pc:sldChg>
      <pc:sldChg chg="modNotesTx">
        <pc:chgData name="Sascha W." userId="18546bc8b68263c8" providerId="LiveId" clId="{97B38C0A-9D04-7A4C-9CDB-36C0FC4E43B0}" dt="2023-06-15T13:23:20.473" v="2675" actId="20577"/>
        <pc:sldMkLst>
          <pc:docMk/>
          <pc:sldMk cId="3805625685" sldId="343"/>
        </pc:sldMkLst>
      </pc:sldChg>
      <pc:sldChg chg="modCm modNotesTx">
        <pc:chgData name="Sascha W." userId="18546bc8b68263c8" providerId="LiveId" clId="{97B38C0A-9D04-7A4C-9CDB-36C0FC4E43B0}" dt="2023-06-15T18:33:57.760" v="2684"/>
        <pc:sldMkLst>
          <pc:docMk/>
          <pc:sldMk cId="1903152161" sldId="344"/>
        </pc:sldMkLst>
        <pc:extLst>
          <p:ext xmlns:p="http://schemas.openxmlformats.org/presentationml/2006/main" uri="{D6D511B9-2390-475A-947B-AFAB55BFBCF1}">
            <pc226:cmChg xmlns:pc226="http://schemas.microsoft.com/office/powerpoint/2022/06/main/command" chg="">
              <pc226:chgData name="Sascha W." userId="18546bc8b68263c8" providerId="LiveId" clId="{97B38C0A-9D04-7A4C-9CDB-36C0FC4E43B0}" dt="2023-06-15T18:33:57.760" v="2684"/>
              <pc2:cmMkLst xmlns:pc2="http://schemas.microsoft.com/office/powerpoint/2019/9/main/command">
                <pc:docMk/>
                <pc:sldMk cId="1903152161" sldId="344"/>
                <pc2:cmMk id="{3DA68666-38B9-4F1E-A1EE-8674660C897C}"/>
              </pc2:cmMkLst>
              <pc226:cmRplyChg chg="add mod">
                <pc226:chgData name="Sascha W." userId="18546bc8b68263c8" providerId="LiveId" clId="{97B38C0A-9D04-7A4C-9CDB-36C0FC4E43B0}" dt="2023-06-15T18:33:57.760" v="2684"/>
                <pc2:cmRplyMkLst xmlns:pc2="http://schemas.microsoft.com/office/powerpoint/2019/9/main/command">
                  <pc:docMk/>
                  <pc:sldMk cId="1903152161" sldId="344"/>
                  <pc2:cmMk id="{3DA68666-38B9-4F1E-A1EE-8674660C897C}"/>
                  <pc2:cmRplyMk id="{44FA796C-9BEB-4D4D-B2A1-A6DF03225038}"/>
                </pc2:cmRplyMkLst>
              </pc226:cmRplyChg>
            </pc226:cmChg>
          </p:ext>
        </pc:extLst>
      </pc:sldChg>
      <pc:sldChg chg="modSp addCm modCm">
        <pc:chgData name="Sascha W." userId="18546bc8b68263c8" providerId="LiveId" clId="{97B38C0A-9D04-7A4C-9CDB-36C0FC4E43B0}" dt="2023-06-16T09:08:09.939" v="2691" actId="14826"/>
        <pc:sldMkLst>
          <pc:docMk/>
          <pc:sldMk cId="9842723" sldId="346"/>
        </pc:sldMkLst>
        <pc:picChg chg="mod">
          <ac:chgData name="Sascha W." userId="18546bc8b68263c8" providerId="LiveId" clId="{97B38C0A-9D04-7A4C-9CDB-36C0FC4E43B0}" dt="2023-06-16T09:08:09.939" v="2691" actId="14826"/>
          <ac:picMkLst>
            <pc:docMk/>
            <pc:sldMk cId="9842723" sldId="346"/>
            <ac:picMk id="9" creationId="{AA8AEA95-2978-18D2-E482-4ACA9B488CBD}"/>
          </ac:picMkLst>
        </pc:picChg>
        <pc:extLst>
          <p:ext xmlns:p="http://schemas.openxmlformats.org/presentationml/2006/main" uri="{D6D511B9-2390-475A-947B-AFAB55BFBCF1}">
            <pc226:cmChg xmlns:pc226="http://schemas.microsoft.com/office/powerpoint/2022/06/main/command" chg="add">
              <pc226:chgData name="Sascha W." userId="18546bc8b68263c8" providerId="LiveId" clId="{97B38C0A-9D04-7A4C-9CDB-36C0FC4E43B0}" dt="2023-06-16T09:08:01.889" v="2690"/>
              <pc2:cmMkLst xmlns:pc2="http://schemas.microsoft.com/office/powerpoint/2019/9/main/command">
                <pc:docMk/>
                <pc:sldMk cId="9842723" sldId="346"/>
                <pc2:cmMk id="{FA18B7A2-5685-9A48-99CB-4261E035D6A5}"/>
              </pc2:cmMkLst>
              <pc226:cmRplyChg chg="add">
                <pc226:chgData name="Sascha W." userId="18546bc8b68263c8" providerId="LiveId" clId="{97B38C0A-9D04-7A4C-9CDB-36C0FC4E43B0}" dt="2023-06-15T13:32:01.680" v="2678"/>
                <pc2:cmRplyMkLst xmlns:pc2="http://schemas.microsoft.com/office/powerpoint/2019/9/main/command">
                  <pc:docMk/>
                  <pc:sldMk cId="9842723" sldId="346"/>
                  <pc2:cmMk id="{FA18B7A2-5685-9A48-99CB-4261E035D6A5}"/>
                  <pc2:cmRplyMk id="{67AE061F-F981-E84A-B922-4865A2B656F2}"/>
                </pc2:cmRplyMkLst>
              </pc226:cmRplyChg>
              <pc226:cmRplyChg chg="add">
                <pc226:chgData name="Sascha W." userId="18546bc8b68263c8" providerId="LiveId" clId="{97B38C0A-9D04-7A4C-9CDB-36C0FC4E43B0}" dt="2023-06-16T09:08:01.889" v="2690"/>
                <pc2:cmRplyMkLst xmlns:pc2="http://schemas.microsoft.com/office/powerpoint/2019/9/main/command">
                  <pc:docMk/>
                  <pc:sldMk cId="9842723" sldId="346"/>
                  <pc2:cmMk id="{FA18B7A2-5685-9A48-99CB-4261E035D6A5}"/>
                  <pc2:cmRplyMk id="{D53DC99F-54EC-5D4B-B2E3-FC668296C2B1}"/>
                </pc2:cmRplyMkLst>
              </pc226:cmRplyChg>
              <pc226:cmRplyChg chg="add mod">
                <pc226:chgData name="Sascha W." userId="18546bc8b68263c8" providerId="LiveId" clId="{97B38C0A-9D04-7A4C-9CDB-36C0FC4E43B0}" dt="2023-06-15T13:24:07.194" v="2677"/>
                <pc2:cmRplyMkLst xmlns:pc2="http://schemas.microsoft.com/office/powerpoint/2019/9/main/command">
                  <pc:docMk/>
                  <pc:sldMk cId="9842723" sldId="346"/>
                  <pc2:cmMk id="{FA18B7A2-5685-9A48-99CB-4261E035D6A5}"/>
                  <pc2:cmRplyMk id="{AD9B4BD4-BFBA-2449-902A-4E401054FAFA}"/>
                </pc2:cmRplyMkLst>
              </pc226:cmRplyChg>
            </pc226:cmChg>
          </p:ext>
        </pc:extLst>
      </pc:sldChg>
    </pc:docChg>
  </pc:docChgLst>
  <pc:docChgLst>
    <pc:chgData name="Robert Lew" userId="4d448e75a4ffa991" providerId="LiveId" clId="{5BACE129-133C-4C51-BAC1-BFDE9E7DDC94}"/>
    <pc:docChg chg="undo redo custSel addSld delSld modSld sldOrd">
      <pc:chgData name="Robert Lew" userId="4d448e75a4ffa991" providerId="LiveId" clId="{5BACE129-133C-4C51-BAC1-BFDE9E7DDC94}" dt="2023-05-26T08:28:20.534" v="2812" actId="1076"/>
      <pc:docMkLst>
        <pc:docMk/>
      </pc:docMkLst>
      <pc:sldChg chg="addSp modSp mod">
        <pc:chgData name="Robert Lew" userId="4d448e75a4ffa991" providerId="LiveId" clId="{5BACE129-133C-4C51-BAC1-BFDE9E7DDC94}" dt="2023-05-10T21:04:10.152" v="2212" actId="1035"/>
        <pc:sldMkLst>
          <pc:docMk/>
          <pc:sldMk cId="0" sldId="256"/>
        </pc:sldMkLst>
        <pc:spChg chg="mod">
          <ac:chgData name="Robert Lew" userId="4d448e75a4ffa991" providerId="LiveId" clId="{5BACE129-133C-4C51-BAC1-BFDE9E7DDC94}" dt="2023-05-10T21:04:03.869" v="2208" actId="1035"/>
          <ac:spMkLst>
            <pc:docMk/>
            <pc:sldMk cId="0" sldId="256"/>
            <ac:spMk id="308226" creationId="{00000000-0000-0000-0000-000000000000}"/>
          </ac:spMkLst>
        </pc:spChg>
        <pc:spChg chg="mod">
          <ac:chgData name="Robert Lew" userId="4d448e75a4ffa991" providerId="LiveId" clId="{5BACE129-133C-4C51-BAC1-BFDE9E7DDC94}" dt="2023-05-10T21:04:10.152" v="2212" actId="1035"/>
          <ac:spMkLst>
            <pc:docMk/>
            <pc:sldMk cId="0" sldId="256"/>
            <ac:spMk id="308227" creationId="{00000000-0000-0000-0000-000000000000}"/>
          </ac:spMkLst>
        </pc:spChg>
        <pc:grpChg chg="add mod">
          <ac:chgData name="Robert Lew" userId="4d448e75a4ffa991" providerId="LiveId" clId="{5BACE129-133C-4C51-BAC1-BFDE9E7DDC94}" dt="2023-05-10T21:03:31.289" v="2201" actId="1035"/>
          <ac:grpSpMkLst>
            <pc:docMk/>
            <pc:sldMk cId="0" sldId="256"/>
            <ac:grpSpMk id="2" creationId="{495FA503-C2C9-429F-D545-CC4B93D09E6C}"/>
          </ac:grpSpMkLst>
        </pc:grpChg>
        <pc:picChg chg="add mod">
          <ac:chgData name="Robert Lew" userId="4d448e75a4ffa991" providerId="LiveId" clId="{5BACE129-133C-4C51-BAC1-BFDE9E7DDC94}" dt="2023-05-10T21:02:44.960" v="2168"/>
          <ac:picMkLst>
            <pc:docMk/>
            <pc:sldMk cId="0" sldId="256"/>
            <ac:picMk id="3" creationId="{F70023E4-D28A-9A40-7788-C68A0A765880}"/>
          </ac:picMkLst>
        </pc:picChg>
        <pc:picChg chg="add mod">
          <ac:chgData name="Robert Lew" userId="4d448e75a4ffa991" providerId="LiveId" clId="{5BACE129-133C-4C51-BAC1-BFDE9E7DDC94}" dt="2023-05-10T21:02:44.960" v="2168"/>
          <ac:picMkLst>
            <pc:docMk/>
            <pc:sldMk cId="0" sldId="256"/>
            <ac:picMk id="4" creationId="{A5463684-B48A-7696-5BBC-4A6005CDE399}"/>
          </ac:picMkLst>
        </pc:picChg>
        <pc:picChg chg="add mod">
          <ac:chgData name="Robert Lew" userId="4d448e75a4ffa991" providerId="LiveId" clId="{5BACE129-133C-4C51-BAC1-BFDE9E7DDC94}" dt="2023-05-10T21:02:44.960" v="2168"/>
          <ac:picMkLst>
            <pc:docMk/>
            <pc:sldMk cId="0" sldId="256"/>
            <ac:picMk id="5" creationId="{7EA44612-C865-FBBA-ABA3-BA9374D15AF5}"/>
          </ac:picMkLst>
        </pc:picChg>
      </pc:sldChg>
      <pc:sldChg chg="modSp mod">
        <pc:chgData name="Robert Lew" userId="4d448e75a4ffa991" providerId="LiveId" clId="{5BACE129-133C-4C51-BAC1-BFDE9E7DDC94}" dt="2023-05-10T16:47:08.836" v="742" actId="20577"/>
        <pc:sldMkLst>
          <pc:docMk/>
          <pc:sldMk cId="1214316989" sldId="310"/>
        </pc:sldMkLst>
        <pc:spChg chg="mod">
          <ac:chgData name="Robert Lew" userId="4d448e75a4ffa991" providerId="LiveId" clId="{5BACE129-133C-4C51-BAC1-BFDE9E7DDC94}" dt="2023-05-10T16:47:08.836" v="742" actId="20577"/>
          <ac:spMkLst>
            <pc:docMk/>
            <pc:sldMk cId="1214316989" sldId="310"/>
            <ac:spMk id="209922" creationId="{00000000-0000-0000-0000-000000000000}"/>
          </ac:spMkLst>
        </pc:spChg>
      </pc:sldChg>
      <pc:sldChg chg="modSp mod">
        <pc:chgData name="Robert Lew" userId="4d448e75a4ffa991" providerId="LiveId" clId="{5BACE129-133C-4C51-BAC1-BFDE9E7DDC94}" dt="2023-05-10T16:09:05.755" v="376" actId="20577"/>
        <pc:sldMkLst>
          <pc:docMk/>
          <pc:sldMk cId="4234599784" sldId="326"/>
        </pc:sldMkLst>
        <pc:spChg chg="mod">
          <ac:chgData name="Robert Lew" userId="4d448e75a4ffa991" providerId="LiveId" clId="{5BACE129-133C-4C51-BAC1-BFDE9E7DDC94}" dt="2023-05-10T16:04:59.079" v="44" actId="20577"/>
          <ac:spMkLst>
            <pc:docMk/>
            <pc:sldMk cId="4234599784" sldId="326"/>
            <ac:spMk id="2" creationId="{2F3C77D8-516C-47C2-B24C-CFF98B700B19}"/>
          </ac:spMkLst>
        </pc:spChg>
        <pc:spChg chg="mod">
          <ac:chgData name="Robert Lew" userId="4d448e75a4ffa991" providerId="LiveId" clId="{5BACE129-133C-4C51-BAC1-BFDE9E7DDC94}" dt="2023-05-10T16:09:05.755" v="376" actId="20577"/>
          <ac:spMkLst>
            <pc:docMk/>
            <pc:sldMk cId="4234599784" sldId="326"/>
            <ac:spMk id="3" creationId="{349E1883-F2B5-4020-8FDE-0D66A2B43743}"/>
          </ac:spMkLst>
        </pc:spChg>
      </pc:sldChg>
      <pc:sldChg chg="addSp delSp modSp new mod modClrScheme chgLayout">
        <pc:chgData name="Robert Lew" userId="4d448e75a4ffa991" providerId="LiveId" clId="{5BACE129-133C-4C51-BAC1-BFDE9E7DDC94}" dt="2023-05-10T16:36:40.193" v="391" actId="700"/>
        <pc:sldMkLst>
          <pc:docMk/>
          <pc:sldMk cId="2324829438" sldId="327"/>
        </pc:sldMkLst>
        <pc:spChg chg="mod ord">
          <ac:chgData name="Robert Lew" userId="4d448e75a4ffa991" providerId="LiveId" clId="{5BACE129-133C-4C51-BAC1-BFDE9E7DDC94}" dt="2023-05-10T16:36:40.193" v="391" actId="700"/>
          <ac:spMkLst>
            <pc:docMk/>
            <pc:sldMk cId="2324829438" sldId="327"/>
            <ac:spMk id="2" creationId="{68F99B5A-B625-3039-7133-2B15E5AF44FE}"/>
          </ac:spMkLst>
        </pc:spChg>
        <pc:spChg chg="mod ord">
          <ac:chgData name="Robert Lew" userId="4d448e75a4ffa991" providerId="LiveId" clId="{5BACE129-133C-4C51-BAC1-BFDE9E7DDC94}" dt="2023-05-10T16:36:40.193" v="391" actId="700"/>
          <ac:spMkLst>
            <pc:docMk/>
            <pc:sldMk cId="2324829438" sldId="327"/>
            <ac:spMk id="3" creationId="{4918A770-8690-E62C-56AF-860085B0DC4A}"/>
          </ac:spMkLst>
        </pc:spChg>
        <pc:spChg chg="del">
          <ac:chgData name="Robert Lew" userId="4d448e75a4ffa991" providerId="LiveId" clId="{5BACE129-133C-4C51-BAC1-BFDE9E7DDC94}" dt="2023-05-10T16:36:01.436" v="378"/>
          <ac:spMkLst>
            <pc:docMk/>
            <pc:sldMk cId="2324829438" sldId="327"/>
            <ac:spMk id="4" creationId="{0E5E4628-1D9F-9E44-B47C-C62BB6BC3BF3}"/>
          </ac:spMkLst>
        </pc:spChg>
        <pc:spChg chg="mod ord">
          <ac:chgData name="Robert Lew" userId="4d448e75a4ffa991" providerId="LiveId" clId="{5BACE129-133C-4C51-BAC1-BFDE9E7DDC94}" dt="2023-05-10T16:36:40.193" v="391" actId="700"/>
          <ac:spMkLst>
            <pc:docMk/>
            <pc:sldMk cId="2324829438" sldId="327"/>
            <ac:spMk id="5" creationId="{48041CB2-3237-1B2D-6251-53939B48F57B}"/>
          </ac:spMkLst>
        </pc:spChg>
        <pc:picChg chg="add mod ord">
          <ac:chgData name="Robert Lew" userId="4d448e75a4ffa991" providerId="LiveId" clId="{5BACE129-133C-4C51-BAC1-BFDE9E7DDC94}" dt="2023-05-10T16:36:40.193" v="391" actId="700"/>
          <ac:picMkLst>
            <pc:docMk/>
            <pc:sldMk cId="2324829438" sldId="327"/>
            <ac:picMk id="6" creationId="{4950EAD6-7189-75A0-620B-F1B310D5D61D}"/>
          </ac:picMkLst>
        </pc:picChg>
      </pc:sldChg>
      <pc:sldChg chg="addSp delSp modSp add mod">
        <pc:chgData name="Robert Lew" userId="4d448e75a4ffa991" providerId="LiveId" clId="{5BACE129-133C-4C51-BAC1-BFDE9E7DDC94}" dt="2023-05-10T16:38:57.219" v="449"/>
        <pc:sldMkLst>
          <pc:docMk/>
          <pc:sldMk cId="4083226396" sldId="328"/>
        </pc:sldMkLst>
        <pc:spChg chg="mod">
          <ac:chgData name="Robert Lew" userId="4d448e75a4ffa991" providerId="LiveId" clId="{5BACE129-133C-4C51-BAC1-BFDE9E7DDC94}" dt="2023-05-10T16:38:30.944" v="446" actId="20577"/>
          <ac:spMkLst>
            <pc:docMk/>
            <pc:sldMk cId="4083226396" sldId="328"/>
            <ac:spMk id="2" creationId="{68F99B5A-B625-3039-7133-2B15E5AF44FE}"/>
          </ac:spMkLst>
        </pc:spChg>
        <pc:spChg chg="mod">
          <ac:chgData name="Robert Lew" userId="4d448e75a4ffa991" providerId="LiveId" clId="{5BACE129-133C-4C51-BAC1-BFDE9E7DDC94}" dt="2023-05-10T16:38:57.219" v="449"/>
          <ac:spMkLst>
            <pc:docMk/>
            <pc:sldMk cId="4083226396" sldId="328"/>
            <ac:spMk id="3" creationId="{4918A770-8690-E62C-56AF-860085B0DC4A}"/>
          </ac:spMkLst>
        </pc:spChg>
        <pc:spChg chg="add del mod">
          <ac:chgData name="Robert Lew" userId="4d448e75a4ffa991" providerId="LiveId" clId="{5BACE129-133C-4C51-BAC1-BFDE9E7DDC94}" dt="2023-05-10T16:37:14.764" v="414"/>
          <ac:spMkLst>
            <pc:docMk/>
            <pc:sldMk cId="4083226396" sldId="328"/>
            <ac:spMk id="4" creationId="{446B63AD-7D3A-700E-7002-7C06A36DCE99}"/>
          </ac:spMkLst>
        </pc:spChg>
        <pc:spChg chg="add del mod">
          <ac:chgData name="Robert Lew" userId="4d448e75a4ffa991" providerId="LiveId" clId="{5BACE129-133C-4C51-BAC1-BFDE9E7DDC94}" dt="2023-05-10T16:38:39.283" v="448"/>
          <ac:spMkLst>
            <pc:docMk/>
            <pc:sldMk cId="4083226396" sldId="328"/>
            <ac:spMk id="9" creationId="{49AB47A0-85B4-913B-46D4-1A84C45D2318}"/>
          </ac:spMkLst>
        </pc:spChg>
        <pc:picChg chg="del">
          <ac:chgData name="Robert Lew" userId="4d448e75a4ffa991" providerId="LiveId" clId="{5BACE129-133C-4C51-BAC1-BFDE9E7DDC94}" dt="2023-05-10T16:37:07.010" v="411" actId="478"/>
          <ac:picMkLst>
            <pc:docMk/>
            <pc:sldMk cId="4083226396" sldId="328"/>
            <ac:picMk id="6" creationId="{4950EAD6-7189-75A0-620B-F1B310D5D61D}"/>
          </ac:picMkLst>
        </pc:picChg>
        <pc:picChg chg="add mod">
          <ac:chgData name="Robert Lew" userId="4d448e75a4ffa991" providerId="LiveId" clId="{5BACE129-133C-4C51-BAC1-BFDE9E7DDC94}" dt="2023-05-10T16:37:09.940" v="413"/>
          <ac:picMkLst>
            <pc:docMk/>
            <pc:sldMk cId="4083226396" sldId="328"/>
            <ac:picMk id="7" creationId="{C9486439-2337-0B8E-9BC7-AE5A63C57E91}"/>
          </ac:picMkLst>
        </pc:picChg>
        <pc:picChg chg="add del mod">
          <ac:chgData name="Robert Lew" userId="4d448e75a4ffa991" providerId="LiveId" clId="{5BACE129-133C-4C51-BAC1-BFDE9E7DDC94}" dt="2023-05-10T16:38:34.416" v="447" actId="478"/>
          <ac:picMkLst>
            <pc:docMk/>
            <pc:sldMk cId="4083226396" sldId="328"/>
            <ac:picMk id="8" creationId="{B597181F-1637-2584-FF53-C0978E80A8D2}"/>
          </ac:picMkLst>
        </pc:picChg>
        <pc:picChg chg="add mod">
          <ac:chgData name="Robert Lew" userId="4d448e75a4ffa991" providerId="LiveId" clId="{5BACE129-133C-4C51-BAC1-BFDE9E7DDC94}" dt="2023-05-10T16:38:39.283" v="448"/>
          <ac:picMkLst>
            <pc:docMk/>
            <pc:sldMk cId="4083226396" sldId="328"/>
            <ac:picMk id="10" creationId="{291A47D3-9EFD-11C7-EEBE-249FB5FDF318}"/>
          </ac:picMkLst>
        </pc:picChg>
      </pc:sldChg>
      <pc:sldChg chg="modSp add mod">
        <pc:chgData name="Robert Lew" userId="4d448e75a4ffa991" providerId="LiveId" clId="{5BACE129-133C-4C51-BAC1-BFDE9E7DDC94}" dt="2023-05-10T16:38:21.499" v="438" actId="20577"/>
        <pc:sldMkLst>
          <pc:docMk/>
          <pc:sldMk cId="1288989243" sldId="329"/>
        </pc:sldMkLst>
        <pc:spChg chg="mod">
          <ac:chgData name="Robert Lew" userId="4d448e75a4ffa991" providerId="LiveId" clId="{5BACE129-133C-4C51-BAC1-BFDE9E7DDC94}" dt="2023-05-10T16:38:21.499" v="438" actId="20577"/>
          <ac:spMkLst>
            <pc:docMk/>
            <pc:sldMk cId="1288989243" sldId="329"/>
            <ac:spMk id="2" creationId="{68F99B5A-B625-3039-7133-2B15E5AF44FE}"/>
          </ac:spMkLst>
        </pc:spChg>
      </pc:sldChg>
      <pc:sldChg chg="addSp delSp modSp add mod">
        <pc:chgData name="Robert Lew" userId="4d448e75a4ffa991" providerId="LiveId" clId="{5BACE129-133C-4C51-BAC1-BFDE9E7DDC94}" dt="2023-05-10T16:39:56.069" v="466" actId="20577"/>
        <pc:sldMkLst>
          <pc:docMk/>
          <pc:sldMk cId="2777860846" sldId="330"/>
        </pc:sldMkLst>
        <pc:spChg chg="mod">
          <ac:chgData name="Robert Lew" userId="4d448e75a4ffa991" providerId="LiveId" clId="{5BACE129-133C-4C51-BAC1-BFDE9E7DDC94}" dt="2023-05-10T16:39:16.714" v="460" actId="20577"/>
          <ac:spMkLst>
            <pc:docMk/>
            <pc:sldMk cId="2777860846" sldId="330"/>
            <ac:spMk id="2" creationId="{68F99B5A-B625-3039-7133-2B15E5AF44FE}"/>
          </ac:spMkLst>
        </pc:spChg>
        <pc:spChg chg="mod">
          <ac:chgData name="Robert Lew" userId="4d448e75a4ffa991" providerId="LiveId" clId="{5BACE129-133C-4C51-BAC1-BFDE9E7DDC94}" dt="2023-05-10T16:39:56.069" v="466" actId="20577"/>
          <ac:spMkLst>
            <pc:docMk/>
            <pc:sldMk cId="2777860846" sldId="330"/>
            <ac:spMk id="3" creationId="{4918A770-8690-E62C-56AF-860085B0DC4A}"/>
          </ac:spMkLst>
        </pc:spChg>
        <pc:spChg chg="add del mod">
          <ac:chgData name="Robert Lew" userId="4d448e75a4ffa991" providerId="LiveId" clId="{5BACE129-133C-4C51-BAC1-BFDE9E7DDC94}" dt="2023-05-10T16:39:39.995" v="464"/>
          <ac:spMkLst>
            <pc:docMk/>
            <pc:sldMk cId="2777860846" sldId="330"/>
            <ac:spMk id="4" creationId="{6410E8E8-663C-B4E3-3897-243A7FB7A860}"/>
          </ac:spMkLst>
        </pc:spChg>
        <pc:picChg chg="add mod">
          <ac:chgData name="Robert Lew" userId="4d448e75a4ffa991" providerId="LiveId" clId="{5BACE129-133C-4C51-BAC1-BFDE9E7DDC94}" dt="2023-05-10T16:39:39.995" v="464"/>
          <ac:picMkLst>
            <pc:docMk/>
            <pc:sldMk cId="2777860846" sldId="330"/>
            <ac:picMk id="6" creationId="{CEDAB94E-5911-71A5-B0C1-2B3004FCC381}"/>
          </ac:picMkLst>
        </pc:picChg>
        <pc:picChg chg="del">
          <ac:chgData name="Robert Lew" userId="4d448e75a4ffa991" providerId="LiveId" clId="{5BACE129-133C-4C51-BAC1-BFDE9E7DDC94}" dt="2023-05-10T16:39:27.203" v="461" actId="478"/>
          <ac:picMkLst>
            <pc:docMk/>
            <pc:sldMk cId="2777860846" sldId="330"/>
            <ac:picMk id="8" creationId="{B597181F-1637-2584-FF53-C0978E80A8D2}"/>
          </ac:picMkLst>
        </pc:picChg>
      </pc:sldChg>
      <pc:sldChg chg="addSp delSp modSp new mod">
        <pc:chgData name="Robert Lew" userId="4d448e75a4ffa991" providerId="LiveId" clId="{5BACE129-133C-4C51-BAC1-BFDE9E7DDC94}" dt="2023-05-10T16:41:21.094" v="491" actId="20577"/>
        <pc:sldMkLst>
          <pc:docMk/>
          <pc:sldMk cId="1363224923" sldId="331"/>
        </pc:sldMkLst>
        <pc:spChg chg="mod">
          <ac:chgData name="Robert Lew" userId="4d448e75a4ffa991" providerId="LiveId" clId="{5BACE129-133C-4C51-BAC1-BFDE9E7DDC94}" dt="2023-05-10T16:41:21.094" v="491" actId="20577"/>
          <ac:spMkLst>
            <pc:docMk/>
            <pc:sldMk cId="1363224923" sldId="331"/>
            <ac:spMk id="2" creationId="{DF85202B-1893-B2A5-9971-92CCEEC5BB52}"/>
          </ac:spMkLst>
        </pc:spChg>
        <pc:spChg chg="del mod">
          <ac:chgData name="Robert Lew" userId="4d448e75a4ffa991" providerId="LiveId" clId="{5BACE129-133C-4C51-BAC1-BFDE9E7DDC94}" dt="2023-05-10T16:40:58.635" v="470"/>
          <ac:spMkLst>
            <pc:docMk/>
            <pc:sldMk cId="1363224923" sldId="331"/>
            <ac:spMk id="3" creationId="{3AC45C64-F07A-B247-730B-3BFF2ABB4BA1}"/>
          </ac:spMkLst>
        </pc:spChg>
        <pc:graphicFrameChg chg="add mod">
          <ac:chgData name="Robert Lew" userId="4d448e75a4ffa991" providerId="LiveId" clId="{5BACE129-133C-4C51-BAC1-BFDE9E7DDC94}" dt="2023-05-10T16:40:58.635" v="470"/>
          <ac:graphicFrameMkLst>
            <pc:docMk/>
            <pc:sldMk cId="1363224923" sldId="331"/>
            <ac:graphicFrameMk id="5" creationId="{7ED307F8-A5A1-A13D-0248-567BECD6F9E6}"/>
          </ac:graphicFrameMkLst>
        </pc:graphicFrameChg>
      </pc:sldChg>
      <pc:sldChg chg="modSp add mod">
        <pc:chgData name="Robert Lew" userId="4d448e75a4ffa991" providerId="LiveId" clId="{5BACE129-133C-4C51-BAC1-BFDE9E7DDC94}" dt="2023-05-26T08:22:16.018" v="2776" actId="20577"/>
        <pc:sldMkLst>
          <pc:docMk/>
          <pc:sldMk cId="3195248791" sldId="332"/>
        </pc:sldMkLst>
        <pc:spChg chg="mod">
          <ac:chgData name="Robert Lew" userId="4d448e75a4ffa991" providerId="LiveId" clId="{5BACE129-133C-4C51-BAC1-BFDE9E7DDC94}" dt="2023-05-26T08:22:16.018" v="2776" actId="20577"/>
          <ac:spMkLst>
            <pc:docMk/>
            <pc:sldMk cId="3195248791" sldId="332"/>
            <ac:spMk id="2" creationId="{2F3C77D8-516C-47C2-B24C-CFF98B700B19}"/>
          </ac:spMkLst>
        </pc:spChg>
        <pc:spChg chg="mod">
          <ac:chgData name="Robert Lew" userId="4d448e75a4ffa991" providerId="LiveId" clId="{5BACE129-133C-4C51-BAC1-BFDE9E7DDC94}" dt="2023-05-10T16:42:09.313" v="525" actId="6549"/>
          <ac:spMkLst>
            <pc:docMk/>
            <pc:sldMk cId="3195248791" sldId="332"/>
            <ac:spMk id="3" creationId="{349E1883-F2B5-4020-8FDE-0D66A2B43743}"/>
          </ac:spMkLst>
        </pc:spChg>
      </pc:sldChg>
      <pc:sldChg chg="addSp delSp modSp add mod ord">
        <pc:chgData name="Robert Lew" userId="4d448e75a4ffa991" providerId="LiveId" clId="{5BACE129-133C-4C51-BAC1-BFDE9E7DDC94}" dt="2023-05-12T07:59:22.151" v="2380" actId="6549"/>
        <pc:sldMkLst>
          <pc:docMk/>
          <pc:sldMk cId="4042756603" sldId="333"/>
        </pc:sldMkLst>
        <pc:spChg chg="mod">
          <ac:chgData name="Robert Lew" userId="4d448e75a4ffa991" providerId="LiveId" clId="{5BACE129-133C-4C51-BAC1-BFDE9E7DDC94}" dt="2023-05-10T18:00:58.136" v="2167" actId="20577"/>
          <ac:spMkLst>
            <pc:docMk/>
            <pc:sldMk cId="4042756603" sldId="333"/>
            <ac:spMk id="2" creationId="{DF85202B-1893-B2A5-9971-92CCEEC5BB52}"/>
          </ac:spMkLst>
        </pc:spChg>
        <pc:spChg chg="add mod">
          <ac:chgData name="Robert Lew" userId="4d448e75a4ffa991" providerId="LiveId" clId="{5BACE129-133C-4C51-BAC1-BFDE9E7DDC94}" dt="2023-05-12T07:59:22.151" v="2380" actId="6549"/>
          <ac:spMkLst>
            <pc:docMk/>
            <pc:sldMk cId="4042756603" sldId="333"/>
            <ac:spMk id="6" creationId="{231958C0-9DFD-358C-5CF4-63CE60A2C1F3}"/>
          </ac:spMkLst>
        </pc:spChg>
        <pc:graphicFrameChg chg="del mod">
          <ac:chgData name="Robert Lew" userId="4d448e75a4ffa991" providerId="LiveId" clId="{5BACE129-133C-4C51-BAC1-BFDE9E7DDC94}" dt="2023-05-10T16:44:01.250" v="572" actId="478"/>
          <ac:graphicFrameMkLst>
            <pc:docMk/>
            <pc:sldMk cId="4042756603" sldId="333"/>
            <ac:graphicFrameMk id="5" creationId="{7ED307F8-A5A1-A13D-0248-567BECD6F9E6}"/>
          </ac:graphicFrameMkLst>
        </pc:graphicFrameChg>
      </pc:sldChg>
      <pc:sldChg chg="addSp delSp modSp add mod ord modClrScheme chgLayout">
        <pc:chgData name="Robert Lew" userId="4d448e75a4ffa991" providerId="LiveId" clId="{5BACE129-133C-4C51-BAC1-BFDE9E7DDC94}" dt="2023-05-12T07:12:37.422" v="2217" actId="14100"/>
        <pc:sldMkLst>
          <pc:docMk/>
          <pc:sldMk cId="67179343" sldId="334"/>
        </pc:sldMkLst>
        <pc:spChg chg="mod ord">
          <ac:chgData name="Robert Lew" userId="4d448e75a4ffa991" providerId="LiveId" clId="{5BACE129-133C-4C51-BAC1-BFDE9E7DDC94}" dt="2023-05-10T17:22:51.656" v="916" actId="6549"/>
          <ac:spMkLst>
            <pc:docMk/>
            <pc:sldMk cId="67179343" sldId="334"/>
            <ac:spMk id="2" creationId="{68F99B5A-B625-3039-7133-2B15E5AF44FE}"/>
          </ac:spMkLst>
        </pc:spChg>
        <pc:spChg chg="del mod ord">
          <ac:chgData name="Robert Lew" userId="4d448e75a4ffa991" providerId="LiveId" clId="{5BACE129-133C-4C51-BAC1-BFDE9E7DDC94}" dt="2023-05-10T17:20:26.457" v="815" actId="22"/>
          <ac:spMkLst>
            <pc:docMk/>
            <pc:sldMk cId="67179343" sldId="334"/>
            <ac:spMk id="3" creationId="{4918A770-8690-E62C-56AF-860085B0DC4A}"/>
          </ac:spMkLst>
        </pc:spChg>
        <pc:spChg chg="add del mod">
          <ac:chgData name="Robert Lew" userId="4d448e75a4ffa991" providerId="LiveId" clId="{5BACE129-133C-4C51-BAC1-BFDE9E7DDC94}" dt="2023-05-12T07:12:15.816" v="2214" actId="22"/>
          <ac:spMkLst>
            <pc:docMk/>
            <pc:sldMk cId="67179343" sldId="334"/>
            <ac:spMk id="3" creationId="{C2AF1FE6-B89E-80BF-6B95-975FD29E3F6B}"/>
          </ac:spMkLst>
        </pc:spChg>
        <pc:spChg chg="add del mod">
          <ac:chgData name="Robert Lew" userId="4d448e75a4ffa991" providerId="LiveId" clId="{5BACE129-133C-4C51-BAC1-BFDE9E7DDC94}" dt="2023-05-10T17:19:41.421" v="808" actId="478"/>
          <ac:spMkLst>
            <pc:docMk/>
            <pc:sldMk cId="67179343" sldId="334"/>
            <ac:spMk id="4" creationId="{ECBAC2AA-0274-99E2-2720-AB4A6B282BBA}"/>
          </ac:spMkLst>
        </pc:spChg>
        <pc:spChg chg="mod ord">
          <ac:chgData name="Robert Lew" userId="4d448e75a4ffa991" providerId="LiveId" clId="{5BACE129-133C-4C51-BAC1-BFDE9E7DDC94}" dt="2023-05-10T17:20:53.522" v="816" actId="700"/>
          <ac:spMkLst>
            <pc:docMk/>
            <pc:sldMk cId="67179343" sldId="334"/>
            <ac:spMk id="5" creationId="{48041CB2-3237-1B2D-6251-53939B48F57B}"/>
          </ac:spMkLst>
        </pc:spChg>
        <pc:spChg chg="add del mod ord">
          <ac:chgData name="Robert Lew" userId="4d448e75a4ffa991" providerId="LiveId" clId="{5BACE129-133C-4C51-BAC1-BFDE9E7DDC94}" dt="2023-05-10T17:21:00.749" v="817" actId="22"/>
          <ac:spMkLst>
            <pc:docMk/>
            <pc:sldMk cId="67179343" sldId="334"/>
            <ac:spMk id="13" creationId="{991EFDA9-D168-F49B-BB71-FE830DCEDB29}"/>
          </ac:spMkLst>
        </pc:spChg>
        <pc:spChg chg="add mod">
          <ac:chgData name="Robert Lew" userId="4d448e75a4ffa991" providerId="LiveId" clId="{5BACE129-133C-4C51-BAC1-BFDE9E7DDC94}" dt="2023-05-10T17:25:13.113" v="967" actId="20577"/>
          <ac:spMkLst>
            <pc:docMk/>
            <pc:sldMk cId="67179343" sldId="334"/>
            <ac:spMk id="16" creationId="{6B6D420A-F7B0-63AB-6BF7-66ACB681FCE1}"/>
          </ac:spMkLst>
        </pc:spChg>
        <pc:picChg chg="add mod ord">
          <ac:chgData name="Robert Lew" userId="4d448e75a4ffa991" providerId="LiveId" clId="{5BACE129-133C-4C51-BAC1-BFDE9E7DDC94}" dt="2023-05-12T07:12:37.422" v="2217" actId="14100"/>
          <ac:picMkLst>
            <pc:docMk/>
            <pc:sldMk cId="67179343" sldId="334"/>
            <ac:picMk id="6" creationId="{D2BFE377-C409-64D9-966D-AF4C349D51EB}"/>
          </ac:picMkLst>
        </pc:picChg>
        <pc:picChg chg="add del">
          <ac:chgData name="Robert Lew" userId="4d448e75a4ffa991" providerId="LiveId" clId="{5BACE129-133C-4C51-BAC1-BFDE9E7DDC94}" dt="2023-05-10T17:19:22.300" v="805" actId="22"/>
          <ac:picMkLst>
            <pc:docMk/>
            <pc:sldMk cId="67179343" sldId="334"/>
            <ac:picMk id="7" creationId="{77E186AA-E0C1-015E-1F48-0CF24E503AD3}"/>
          </ac:picMkLst>
        </pc:picChg>
        <pc:picChg chg="add del mod ord">
          <ac:chgData name="Robert Lew" userId="4d448e75a4ffa991" providerId="LiveId" clId="{5BACE129-133C-4C51-BAC1-BFDE9E7DDC94}" dt="2023-05-10T17:20:22.989" v="814" actId="478"/>
          <ac:picMkLst>
            <pc:docMk/>
            <pc:sldMk cId="67179343" sldId="334"/>
            <ac:picMk id="8" creationId="{B597181F-1637-2584-FF53-C0978E80A8D2}"/>
          </ac:picMkLst>
        </pc:picChg>
        <pc:picChg chg="add del mod ord">
          <ac:chgData name="Robert Lew" userId="4d448e75a4ffa991" providerId="LiveId" clId="{5BACE129-133C-4C51-BAC1-BFDE9E7DDC94}" dt="2023-05-10T17:19:39.615" v="807" actId="22"/>
          <ac:picMkLst>
            <pc:docMk/>
            <pc:sldMk cId="67179343" sldId="334"/>
            <ac:picMk id="10" creationId="{C2E873AB-D25A-1A44-058B-1CF8345E7E6E}"/>
          </ac:picMkLst>
        </pc:picChg>
        <pc:picChg chg="add del mod ord">
          <ac:chgData name="Robert Lew" userId="4d448e75a4ffa991" providerId="LiveId" clId="{5BACE129-133C-4C51-BAC1-BFDE9E7DDC94}" dt="2023-05-10T17:21:04.590" v="818" actId="478"/>
          <ac:picMkLst>
            <pc:docMk/>
            <pc:sldMk cId="67179343" sldId="334"/>
            <ac:picMk id="12" creationId="{23FB417C-D605-8EE5-703D-8B86AA7D7F3F}"/>
          </ac:picMkLst>
        </pc:picChg>
        <pc:picChg chg="add del mod ord">
          <ac:chgData name="Robert Lew" userId="4d448e75a4ffa991" providerId="LiveId" clId="{5BACE129-133C-4C51-BAC1-BFDE9E7DDC94}" dt="2023-05-12T07:12:05.923" v="2213" actId="478"/>
          <ac:picMkLst>
            <pc:docMk/>
            <pc:sldMk cId="67179343" sldId="334"/>
            <ac:picMk id="15" creationId="{0D2A726F-6413-4780-717F-68F30AE30CB9}"/>
          </ac:picMkLst>
        </pc:picChg>
      </pc:sldChg>
      <pc:sldChg chg="modSp add mod ord">
        <pc:chgData name="Robert Lew" userId="4d448e75a4ffa991" providerId="LiveId" clId="{5BACE129-133C-4C51-BAC1-BFDE9E7DDC94}" dt="2023-05-10T17:18:40.232" v="780"/>
        <pc:sldMkLst>
          <pc:docMk/>
          <pc:sldMk cId="1206468480" sldId="335"/>
        </pc:sldMkLst>
        <pc:spChg chg="mod">
          <ac:chgData name="Robert Lew" userId="4d448e75a4ffa991" providerId="LiveId" clId="{5BACE129-133C-4C51-BAC1-BFDE9E7DDC94}" dt="2023-05-10T17:18:30.021" v="778" actId="20577"/>
          <ac:spMkLst>
            <pc:docMk/>
            <pc:sldMk cId="1206468480" sldId="335"/>
            <ac:spMk id="209922" creationId="{00000000-0000-0000-0000-000000000000}"/>
          </ac:spMkLst>
        </pc:spChg>
      </pc:sldChg>
      <pc:sldChg chg="add del">
        <pc:chgData name="Robert Lew" userId="4d448e75a4ffa991" providerId="LiveId" clId="{5BACE129-133C-4C51-BAC1-BFDE9E7DDC94}" dt="2023-05-10T17:19:14.859" v="803"/>
        <pc:sldMkLst>
          <pc:docMk/>
          <pc:sldMk cId="1615690333" sldId="336"/>
        </pc:sldMkLst>
      </pc:sldChg>
      <pc:sldChg chg="addSp delSp modSp add mod">
        <pc:chgData name="Robert Lew" userId="4d448e75a4ffa991" providerId="LiveId" clId="{5BACE129-133C-4C51-BAC1-BFDE9E7DDC94}" dt="2023-05-26T08:25:20.073" v="2792" actId="14100"/>
        <pc:sldMkLst>
          <pc:docMk/>
          <pc:sldMk cId="3794019886" sldId="336"/>
        </pc:sldMkLst>
        <pc:spChg chg="mod">
          <ac:chgData name="Robert Lew" userId="4d448e75a4ffa991" providerId="LiveId" clId="{5BACE129-133C-4C51-BAC1-BFDE9E7DDC94}" dt="2023-05-10T17:24:18.646" v="950" actId="20577"/>
          <ac:spMkLst>
            <pc:docMk/>
            <pc:sldMk cId="3794019886" sldId="336"/>
            <ac:spMk id="2" creationId="{68F99B5A-B625-3039-7133-2B15E5AF44FE}"/>
          </ac:spMkLst>
        </pc:spChg>
        <pc:spChg chg="add del mod">
          <ac:chgData name="Robert Lew" userId="4d448e75a4ffa991" providerId="LiveId" clId="{5BACE129-133C-4C51-BAC1-BFDE9E7DDC94}" dt="2023-05-10T17:24:00.822" v="924" actId="22"/>
          <ac:spMkLst>
            <pc:docMk/>
            <pc:sldMk cId="3794019886" sldId="336"/>
            <ac:spMk id="3" creationId="{342F229E-2D3E-243A-FC31-9CC7A4E567DD}"/>
          </ac:spMkLst>
        </pc:spChg>
        <pc:spChg chg="mod">
          <ac:chgData name="Robert Lew" userId="4d448e75a4ffa991" providerId="LiveId" clId="{5BACE129-133C-4C51-BAC1-BFDE9E7DDC94}" dt="2023-05-10T17:24:29.990" v="957" actId="20577"/>
          <ac:spMkLst>
            <pc:docMk/>
            <pc:sldMk cId="3794019886" sldId="336"/>
            <ac:spMk id="16" creationId="{6B6D420A-F7B0-63AB-6BF7-66ACB681FCE1}"/>
          </ac:spMkLst>
        </pc:spChg>
        <pc:picChg chg="add del">
          <ac:chgData name="Robert Lew" userId="4d448e75a4ffa991" providerId="LiveId" clId="{5BACE129-133C-4C51-BAC1-BFDE9E7DDC94}" dt="2023-05-26T08:24:09.190" v="2780" actId="22"/>
          <ac:picMkLst>
            <pc:docMk/>
            <pc:sldMk cId="3794019886" sldId="336"/>
            <ac:picMk id="4" creationId="{CA32FC81-9812-4E13-0B7B-1C708C061813}"/>
          </ac:picMkLst>
        </pc:picChg>
        <pc:picChg chg="add mod ord">
          <ac:chgData name="Robert Lew" userId="4d448e75a4ffa991" providerId="LiveId" clId="{5BACE129-133C-4C51-BAC1-BFDE9E7DDC94}" dt="2023-05-26T08:25:20.073" v="2792" actId="14100"/>
          <ac:picMkLst>
            <pc:docMk/>
            <pc:sldMk cId="3794019886" sldId="336"/>
            <ac:picMk id="6" creationId="{2E97FC15-5334-B56A-3741-2A0C3B50ECAD}"/>
          </ac:picMkLst>
        </pc:picChg>
        <pc:picChg chg="del">
          <ac:chgData name="Robert Lew" userId="4d448e75a4ffa991" providerId="LiveId" clId="{5BACE129-133C-4C51-BAC1-BFDE9E7DDC94}" dt="2023-05-10T17:23:15.447" v="923" actId="478"/>
          <ac:picMkLst>
            <pc:docMk/>
            <pc:sldMk cId="3794019886" sldId="336"/>
            <ac:picMk id="15" creationId="{0D2A726F-6413-4780-717F-68F30AE30CB9}"/>
          </ac:picMkLst>
        </pc:picChg>
      </pc:sldChg>
      <pc:sldChg chg="add del">
        <pc:chgData name="Robert Lew" userId="4d448e75a4ffa991" providerId="LiveId" clId="{5BACE129-133C-4C51-BAC1-BFDE9E7DDC94}" dt="2023-05-10T17:25:28.082" v="968" actId="47"/>
        <pc:sldMkLst>
          <pc:docMk/>
          <pc:sldMk cId="1052096099" sldId="337"/>
        </pc:sldMkLst>
      </pc:sldChg>
      <pc:sldChg chg="addSp delSp modSp add mod">
        <pc:chgData name="Robert Lew" userId="4d448e75a4ffa991" providerId="LiveId" clId="{5BACE129-133C-4C51-BAC1-BFDE9E7DDC94}" dt="2023-05-10T17:29:41.312" v="1018" actId="14100"/>
        <pc:sldMkLst>
          <pc:docMk/>
          <pc:sldMk cId="2754985850" sldId="337"/>
        </pc:sldMkLst>
        <pc:spChg chg="mod">
          <ac:chgData name="Robert Lew" userId="4d448e75a4ffa991" providerId="LiveId" clId="{5BACE129-133C-4C51-BAC1-BFDE9E7DDC94}" dt="2023-05-10T17:27:16.378" v="1003" actId="20577"/>
          <ac:spMkLst>
            <pc:docMk/>
            <pc:sldMk cId="2754985850" sldId="337"/>
            <ac:spMk id="2" creationId="{68F99B5A-B625-3039-7133-2B15E5AF44FE}"/>
          </ac:spMkLst>
        </pc:spChg>
        <pc:spChg chg="add del mod">
          <ac:chgData name="Robert Lew" userId="4d448e75a4ffa991" providerId="LiveId" clId="{5BACE129-133C-4C51-BAC1-BFDE9E7DDC94}" dt="2023-05-10T17:26:25.428" v="976" actId="22"/>
          <ac:spMkLst>
            <pc:docMk/>
            <pc:sldMk cId="2754985850" sldId="337"/>
            <ac:spMk id="7" creationId="{958A0247-5594-40A6-F1A8-84545252CF31}"/>
          </ac:spMkLst>
        </pc:spChg>
        <pc:picChg chg="add del">
          <ac:chgData name="Robert Lew" userId="4d448e75a4ffa991" providerId="LiveId" clId="{5BACE129-133C-4C51-BAC1-BFDE9E7DDC94}" dt="2023-05-10T17:26:16.412" v="974" actId="22"/>
          <ac:picMkLst>
            <pc:docMk/>
            <pc:sldMk cId="2754985850" sldId="337"/>
            <ac:picMk id="4" creationId="{6DC90558-F804-485E-4C54-3B3BFC181654}"/>
          </ac:picMkLst>
        </pc:picChg>
        <pc:picChg chg="del">
          <ac:chgData name="Robert Lew" userId="4d448e75a4ffa991" providerId="LiveId" clId="{5BACE129-133C-4C51-BAC1-BFDE9E7DDC94}" dt="2023-05-10T17:26:21.063" v="975" actId="478"/>
          <ac:picMkLst>
            <pc:docMk/>
            <pc:sldMk cId="2754985850" sldId="337"/>
            <ac:picMk id="6" creationId="{2E97FC15-5334-B56A-3741-2A0C3B50ECAD}"/>
          </ac:picMkLst>
        </pc:picChg>
        <pc:picChg chg="add mod ord">
          <ac:chgData name="Robert Lew" userId="4d448e75a4ffa991" providerId="LiveId" clId="{5BACE129-133C-4C51-BAC1-BFDE9E7DDC94}" dt="2023-05-10T17:29:41.312" v="1018" actId="14100"/>
          <ac:picMkLst>
            <pc:docMk/>
            <pc:sldMk cId="2754985850" sldId="337"/>
            <ac:picMk id="9" creationId="{11BDE32E-46EB-F1B7-0800-3B79D7BD53D8}"/>
          </ac:picMkLst>
        </pc:picChg>
      </pc:sldChg>
      <pc:sldChg chg="add del">
        <pc:chgData name="Robert Lew" userId="4d448e75a4ffa991" providerId="LiveId" clId="{5BACE129-133C-4C51-BAC1-BFDE9E7DDC94}" dt="2023-05-10T17:25:28.082" v="968" actId="47"/>
        <pc:sldMkLst>
          <pc:docMk/>
          <pc:sldMk cId="2065831825" sldId="338"/>
        </pc:sldMkLst>
      </pc:sldChg>
      <pc:sldChg chg="addSp delSp modSp add mod">
        <pc:chgData name="Robert Lew" userId="4d448e75a4ffa991" providerId="LiveId" clId="{5BACE129-133C-4C51-BAC1-BFDE9E7DDC94}" dt="2023-05-12T07:30:53.306" v="2272"/>
        <pc:sldMkLst>
          <pc:docMk/>
          <pc:sldMk cId="2679135315" sldId="338"/>
        </pc:sldMkLst>
        <pc:spChg chg="mod">
          <ac:chgData name="Robert Lew" userId="4d448e75a4ffa991" providerId="LiveId" clId="{5BACE129-133C-4C51-BAC1-BFDE9E7DDC94}" dt="2023-05-10T17:50:09.854" v="1861" actId="14100"/>
          <ac:spMkLst>
            <pc:docMk/>
            <pc:sldMk cId="2679135315" sldId="338"/>
            <ac:spMk id="2" creationId="{68F99B5A-B625-3039-7133-2B15E5AF44FE}"/>
          </ac:spMkLst>
        </pc:spChg>
        <pc:spChg chg="add del mod">
          <ac:chgData name="Robert Lew" userId="4d448e75a4ffa991" providerId="LiveId" clId="{5BACE129-133C-4C51-BAC1-BFDE9E7DDC94}" dt="2023-05-12T07:30:53.306" v="2272"/>
          <ac:spMkLst>
            <pc:docMk/>
            <pc:sldMk cId="2679135315" sldId="338"/>
            <ac:spMk id="3" creationId="{D6A85843-E024-14EC-C89A-B031B9DEC98E}"/>
          </ac:spMkLst>
        </pc:spChg>
        <pc:spChg chg="del mod">
          <ac:chgData name="Robert Lew" userId="4d448e75a4ffa991" providerId="LiveId" clId="{5BACE129-133C-4C51-BAC1-BFDE9E7DDC94}" dt="2023-05-10T17:30:28.008" v="1023" actId="22"/>
          <ac:spMkLst>
            <pc:docMk/>
            <pc:sldMk cId="2679135315" sldId="338"/>
            <ac:spMk id="16" creationId="{6B6D420A-F7B0-63AB-6BF7-66ACB681FCE1}"/>
          </ac:spMkLst>
        </pc:spChg>
        <pc:picChg chg="del">
          <ac:chgData name="Robert Lew" userId="4d448e75a4ffa991" providerId="LiveId" clId="{5BACE129-133C-4C51-BAC1-BFDE9E7DDC94}" dt="2023-05-10T17:30:12.742" v="1019" actId="478"/>
          <ac:picMkLst>
            <pc:docMk/>
            <pc:sldMk cId="2679135315" sldId="338"/>
            <ac:picMk id="6" creationId="{2E97FC15-5334-B56A-3741-2A0C3B50ECAD}"/>
          </ac:picMkLst>
        </pc:picChg>
        <pc:picChg chg="add del mod ord">
          <ac:chgData name="Robert Lew" userId="4d448e75a4ffa991" providerId="LiveId" clId="{5BACE129-133C-4C51-BAC1-BFDE9E7DDC94}" dt="2023-05-10T17:30:19.605" v="1021" actId="22"/>
          <ac:picMkLst>
            <pc:docMk/>
            <pc:sldMk cId="2679135315" sldId="338"/>
            <ac:picMk id="7" creationId="{25077BAD-4809-4D0C-94CE-8BB81140E5F8}"/>
          </ac:picMkLst>
        </pc:picChg>
        <pc:picChg chg="add mod ord">
          <ac:chgData name="Robert Lew" userId="4d448e75a4ffa991" providerId="LiveId" clId="{5BACE129-133C-4C51-BAC1-BFDE9E7DDC94}" dt="2023-05-10T17:50:45.371" v="1882" actId="14100"/>
          <ac:picMkLst>
            <pc:docMk/>
            <pc:sldMk cId="2679135315" sldId="338"/>
            <ac:picMk id="9" creationId="{073BE3A5-6D7B-0F22-85FA-0D83CC9FD44E}"/>
          </ac:picMkLst>
        </pc:picChg>
      </pc:sldChg>
      <pc:sldChg chg="add del">
        <pc:chgData name="Robert Lew" userId="4d448e75a4ffa991" providerId="LiveId" clId="{5BACE129-133C-4C51-BAC1-BFDE9E7DDC94}" dt="2023-05-10T17:25:28.082" v="968" actId="47"/>
        <pc:sldMkLst>
          <pc:docMk/>
          <pc:sldMk cId="1059718726" sldId="339"/>
        </pc:sldMkLst>
      </pc:sldChg>
      <pc:sldChg chg="addSp delSp modSp add mod">
        <pc:chgData name="Robert Lew" userId="4d448e75a4ffa991" providerId="LiveId" clId="{5BACE129-133C-4C51-BAC1-BFDE9E7DDC94}" dt="2023-05-12T07:35:28.731" v="2287" actId="478"/>
        <pc:sldMkLst>
          <pc:docMk/>
          <pc:sldMk cId="3260539993" sldId="339"/>
        </pc:sldMkLst>
        <pc:spChg chg="mod">
          <ac:chgData name="Robert Lew" userId="4d448e75a4ffa991" providerId="LiveId" clId="{5BACE129-133C-4C51-BAC1-BFDE9E7DDC94}" dt="2023-05-12T07:28:03.286" v="2255" actId="20577"/>
          <ac:spMkLst>
            <pc:docMk/>
            <pc:sldMk cId="3260539993" sldId="339"/>
            <ac:spMk id="2" creationId="{68F99B5A-B625-3039-7133-2B15E5AF44FE}"/>
          </ac:spMkLst>
        </pc:spChg>
        <pc:spChg chg="add del mod">
          <ac:chgData name="Robert Lew" userId="4d448e75a4ffa991" providerId="LiveId" clId="{5BACE129-133C-4C51-BAC1-BFDE9E7DDC94}" dt="2023-05-10T17:40:50.304" v="1316" actId="22"/>
          <ac:spMkLst>
            <pc:docMk/>
            <pc:sldMk cId="3260539993" sldId="339"/>
            <ac:spMk id="3" creationId="{CA2A0E38-74DF-3D10-5271-048AD83F93EE}"/>
          </ac:spMkLst>
        </pc:spChg>
        <pc:spChg chg="add mod">
          <ac:chgData name="Robert Lew" userId="4d448e75a4ffa991" providerId="LiveId" clId="{5BACE129-133C-4C51-BAC1-BFDE9E7DDC94}" dt="2023-05-12T07:35:28.731" v="2287" actId="478"/>
          <ac:spMkLst>
            <pc:docMk/>
            <pc:sldMk cId="3260539993" sldId="339"/>
            <ac:spMk id="4" creationId="{E6C40BC1-9520-C2A0-40D1-08B60025CD9F}"/>
          </ac:spMkLst>
        </pc:spChg>
        <pc:spChg chg="add del mod">
          <ac:chgData name="Robert Lew" userId="4d448e75a4ffa991" providerId="LiveId" clId="{5BACE129-133C-4C51-BAC1-BFDE9E7DDC94}" dt="2023-05-10T17:43:23.020" v="1509" actId="478"/>
          <ac:spMkLst>
            <pc:docMk/>
            <pc:sldMk cId="3260539993" sldId="339"/>
            <ac:spMk id="10" creationId="{B820E220-992A-8C13-7710-662A5024E4E6}"/>
          </ac:spMkLst>
        </pc:spChg>
        <pc:spChg chg="del mod">
          <ac:chgData name="Robert Lew" userId="4d448e75a4ffa991" providerId="LiveId" clId="{5BACE129-133C-4C51-BAC1-BFDE9E7DDC94}" dt="2023-05-10T17:43:18.890" v="1508" actId="478"/>
          <ac:spMkLst>
            <pc:docMk/>
            <pc:sldMk cId="3260539993" sldId="339"/>
            <ac:spMk id="16" creationId="{6B6D420A-F7B0-63AB-6BF7-66ACB681FCE1}"/>
          </ac:spMkLst>
        </pc:spChg>
        <pc:picChg chg="add mod">
          <ac:chgData name="Robert Lew" userId="4d448e75a4ffa991" providerId="LiveId" clId="{5BACE129-133C-4C51-BAC1-BFDE9E7DDC94}" dt="2023-05-12T07:34:26.256" v="2280" actId="1076"/>
          <ac:picMkLst>
            <pc:docMk/>
            <pc:sldMk cId="3260539993" sldId="339"/>
            <ac:picMk id="3" creationId="{3729B91E-1AE4-720F-6995-401BECA67E57}"/>
          </ac:picMkLst>
        </pc:picChg>
        <pc:picChg chg="del">
          <ac:chgData name="Robert Lew" userId="4d448e75a4ffa991" providerId="LiveId" clId="{5BACE129-133C-4C51-BAC1-BFDE9E7DDC94}" dt="2023-05-10T17:40:44.900" v="1315" actId="478"/>
          <ac:picMkLst>
            <pc:docMk/>
            <pc:sldMk cId="3260539993" sldId="339"/>
            <ac:picMk id="6" creationId="{2E97FC15-5334-B56A-3741-2A0C3B50ECAD}"/>
          </ac:picMkLst>
        </pc:picChg>
        <pc:picChg chg="add del mod ord">
          <ac:chgData name="Robert Lew" userId="4d448e75a4ffa991" providerId="LiveId" clId="{5BACE129-133C-4C51-BAC1-BFDE9E7DDC94}" dt="2023-05-12T07:35:28.731" v="2287" actId="478"/>
          <ac:picMkLst>
            <pc:docMk/>
            <pc:sldMk cId="3260539993" sldId="339"/>
            <ac:picMk id="9" creationId="{AA8AEA95-2978-18D2-E482-4ACA9B488CBD}"/>
          </ac:picMkLst>
        </pc:picChg>
      </pc:sldChg>
      <pc:sldChg chg="addSp delSp modSp add mod">
        <pc:chgData name="Robert Lew" userId="4d448e75a4ffa991" providerId="LiveId" clId="{5BACE129-133C-4C51-BAC1-BFDE9E7DDC94}" dt="2023-05-10T17:46:33.570" v="1650" actId="20577"/>
        <pc:sldMkLst>
          <pc:docMk/>
          <pc:sldMk cId="684659411" sldId="340"/>
        </pc:sldMkLst>
        <pc:spChg chg="mod">
          <ac:chgData name="Robert Lew" userId="4d448e75a4ffa991" providerId="LiveId" clId="{5BACE129-133C-4C51-BAC1-BFDE9E7DDC94}" dt="2023-05-10T17:46:33.570" v="1650" actId="20577"/>
          <ac:spMkLst>
            <pc:docMk/>
            <pc:sldMk cId="684659411" sldId="340"/>
            <ac:spMk id="2" creationId="{68F99B5A-B625-3039-7133-2B15E5AF44FE}"/>
          </ac:spMkLst>
        </pc:spChg>
        <pc:spChg chg="add del mod">
          <ac:chgData name="Robert Lew" userId="4d448e75a4ffa991" providerId="LiveId" clId="{5BACE129-133C-4C51-BAC1-BFDE9E7DDC94}" dt="2023-05-10T17:44:32.496" v="1546" actId="22"/>
          <ac:spMkLst>
            <pc:docMk/>
            <pc:sldMk cId="684659411" sldId="340"/>
            <ac:spMk id="3" creationId="{3B4688BE-B562-18C8-9F7E-6C98C44A6EEE}"/>
          </ac:spMkLst>
        </pc:spChg>
        <pc:picChg chg="del">
          <ac:chgData name="Robert Lew" userId="4d448e75a4ffa991" providerId="LiveId" clId="{5BACE129-133C-4C51-BAC1-BFDE9E7DDC94}" dt="2023-05-10T17:44:28.062" v="1545" actId="478"/>
          <ac:picMkLst>
            <pc:docMk/>
            <pc:sldMk cId="684659411" sldId="340"/>
            <ac:picMk id="6" creationId="{2E97FC15-5334-B56A-3741-2A0C3B50ECAD}"/>
          </ac:picMkLst>
        </pc:picChg>
        <pc:picChg chg="add mod ord">
          <ac:chgData name="Robert Lew" userId="4d448e75a4ffa991" providerId="LiveId" clId="{5BACE129-133C-4C51-BAC1-BFDE9E7DDC94}" dt="2023-05-10T17:45:08.968" v="1577" actId="14100"/>
          <ac:picMkLst>
            <pc:docMk/>
            <pc:sldMk cId="684659411" sldId="340"/>
            <ac:picMk id="7" creationId="{1455402A-67E9-B4C4-6D19-F125CF0BD748}"/>
          </ac:picMkLst>
        </pc:picChg>
      </pc:sldChg>
      <pc:sldChg chg="add del">
        <pc:chgData name="Robert Lew" userId="4d448e75a4ffa991" providerId="LiveId" clId="{5BACE129-133C-4C51-BAC1-BFDE9E7DDC94}" dt="2023-05-10T17:25:28.082" v="968" actId="47"/>
        <pc:sldMkLst>
          <pc:docMk/>
          <pc:sldMk cId="2019935679" sldId="340"/>
        </pc:sldMkLst>
      </pc:sldChg>
      <pc:sldChg chg="add del">
        <pc:chgData name="Robert Lew" userId="4d448e75a4ffa991" providerId="LiveId" clId="{5BACE129-133C-4C51-BAC1-BFDE9E7DDC94}" dt="2023-05-10T17:25:28.082" v="968" actId="47"/>
        <pc:sldMkLst>
          <pc:docMk/>
          <pc:sldMk cId="1051890995" sldId="341"/>
        </pc:sldMkLst>
      </pc:sldChg>
      <pc:sldChg chg="addSp delSp modSp add mod">
        <pc:chgData name="Robert Lew" userId="4d448e75a4ffa991" providerId="LiveId" clId="{5BACE129-133C-4C51-BAC1-BFDE9E7DDC94}" dt="2023-05-10T17:37:05.046" v="1259" actId="14100"/>
        <pc:sldMkLst>
          <pc:docMk/>
          <pc:sldMk cId="2364768814" sldId="341"/>
        </pc:sldMkLst>
        <pc:spChg chg="mod">
          <ac:chgData name="Robert Lew" userId="4d448e75a4ffa991" providerId="LiveId" clId="{5BACE129-133C-4C51-BAC1-BFDE9E7DDC94}" dt="2023-05-10T17:27:56.417" v="1009" actId="20577"/>
          <ac:spMkLst>
            <pc:docMk/>
            <pc:sldMk cId="2364768814" sldId="341"/>
            <ac:spMk id="2" creationId="{68F99B5A-B625-3039-7133-2B15E5AF44FE}"/>
          </ac:spMkLst>
        </pc:spChg>
        <pc:spChg chg="add del mod">
          <ac:chgData name="Robert Lew" userId="4d448e75a4ffa991" providerId="LiveId" clId="{5BACE129-133C-4C51-BAC1-BFDE9E7DDC94}" dt="2023-05-10T17:28:29.678" v="1013" actId="22"/>
          <ac:spMkLst>
            <pc:docMk/>
            <pc:sldMk cId="2364768814" sldId="341"/>
            <ac:spMk id="3" creationId="{1CDA6A0F-6777-EBD6-4E51-32918BB34DFC}"/>
          </ac:spMkLst>
        </pc:spChg>
        <pc:spChg chg="mod">
          <ac:chgData name="Robert Lew" userId="4d448e75a4ffa991" providerId="LiveId" clId="{5BACE129-133C-4C51-BAC1-BFDE9E7DDC94}" dt="2023-05-10T17:37:05.046" v="1259" actId="14100"/>
          <ac:spMkLst>
            <pc:docMk/>
            <pc:sldMk cId="2364768814" sldId="341"/>
            <ac:spMk id="16" creationId="{6B6D420A-F7B0-63AB-6BF7-66ACB681FCE1}"/>
          </ac:spMkLst>
        </pc:spChg>
        <pc:picChg chg="add mod ord">
          <ac:chgData name="Robert Lew" userId="4d448e75a4ffa991" providerId="LiveId" clId="{5BACE129-133C-4C51-BAC1-BFDE9E7DDC94}" dt="2023-05-10T17:28:40.262" v="1016" actId="14100"/>
          <ac:picMkLst>
            <pc:docMk/>
            <pc:sldMk cId="2364768814" sldId="341"/>
            <ac:picMk id="6" creationId="{E72D2464-E8B0-C760-BDE3-16444F255628}"/>
          </ac:picMkLst>
        </pc:picChg>
        <pc:picChg chg="del">
          <ac:chgData name="Robert Lew" userId="4d448e75a4ffa991" providerId="LiveId" clId="{5BACE129-133C-4C51-BAC1-BFDE9E7DDC94}" dt="2023-05-10T17:28:07.259" v="1010" actId="478"/>
          <ac:picMkLst>
            <pc:docMk/>
            <pc:sldMk cId="2364768814" sldId="341"/>
            <ac:picMk id="9" creationId="{11BDE32E-46EB-F1B7-0800-3B79D7BD53D8}"/>
          </ac:picMkLst>
        </pc:picChg>
      </pc:sldChg>
      <pc:sldChg chg="add del">
        <pc:chgData name="Robert Lew" userId="4d448e75a4ffa991" providerId="LiveId" clId="{5BACE129-133C-4C51-BAC1-BFDE9E7DDC94}" dt="2023-05-10T17:28:15.683" v="1012"/>
        <pc:sldMkLst>
          <pc:docMk/>
          <pc:sldMk cId="1213803522" sldId="342"/>
        </pc:sldMkLst>
      </pc:sldChg>
      <pc:sldChg chg="addSp delSp modSp add mod">
        <pc:chgData name="Robert Lew" userId="4d448e75a4ffa991" providerId="LiveId" clId="{5BACE129-133C-4C51-BAC1-BFDE9E7DDC94}" dt="2023-05-12T07:40:40.573" v="2341" actId="1038"/>
        <pc:sldMkLst>
          <pc:docMk/>
          <pc:sldMk cId="3135071922" sldId="342"/>
        </pc:sldMkLst>
        <pc:spChg chg="mod">
          <ac:chgData name="Robert Lew" userId="4d448e75a4ffa991" providerId="LiveId" clId="{5BACE129-133C-4C51-BAC1-BFDE9E7DDC94}" dt="2023-05-10T17:48:17.673" v="1763" actId="6549"/>
          <ac:spMkLst>
            <pc:docMk/>
            <pc:sldMk cId="3135071922" sldId="342"/>
            <ac:spMk id="2" creationId="{68F99B5A-B625-3039-7133-2B15E5AF44FE}"/>
          </ac:spMkLst>
        </pc:spChg>
        <pc:spChg chg="add del mod">
          <ac:chgData name="Robert Lew" userId="4d448e75a4ffa991" providerId="LiveId" clId="{5BACE129-133C-4C51-BAC1-BFDE9E7DDC94}" dt="2023-05-10T17:47:35.180" v="1714" actId="22"/>
          <ac:spMkLst>
            <pc:docMk/>
            <pc:sldMk cId="3135071922" sldId="342"/>
            <ac:spMk id="3" creationId="{5DAAB44F-5E0A-0DE9-B7CF-405E1E0C2B1B}"/>
          </ac:spMkLst>
        </pc:spChg>
        <pc:spChg chg="mod">
          <ac:chgData name="Robert Lew" userId="4d448e75a4ffa991" providerId="LiveId" clId="{5BACE129-133C-4C51-BAC1-BFDE9E7DDC94}" dt="2023-05-10T18:00:04.610" v="2139" actId="20577"/>
          <ac:spMkLst>
            <pc:docMk/>
            <pc:sldMk cId="3135071922" sldId="342"/>
            <ac:spMk id="16" creationId="{6B6D420A-F7B0-63AB-6BF7-66ACB681FCE1}"/>
          </ac:spMkLst>
        </pc:spChg>
        <pc:picChg chg="add mod ord">
          <ac:chgData name="Robert Lew" userId="4d448e75a4ffa991" providerId="LiveId" clId="{5BACE129-133C-4C51-BAC1-BFDE9E7DDC94}" dt="2023-05-12T07:40:40.573" v="2341" actId="1038"/>
          <ac:picMkLst>
            <pc:docMk/>
            <pc:sldMk cId="3135071922" sldId="342"/>
            <ac:picMk id="6" creationId="{29FCA8B7-7201-7C7E-0AF0-79BCAF3919F1}"/>
          </ac:picMkLst>
        </pc:picChg>
        <pc:picChg chg="del">
          <ac:chgData name="Robert Lew" userId="4d448e75a4ffa991" providerId="LiveId" clId="{5BACE129-133C-4C51-BAC1-BFDE9E7DDC94}" dt="2023-05-10T17:47:32.319" v="1713" actId="478"/>
          <ac:picMkLst>
            <pc:docMk/>
            <pc:sldMk cId="3135071922" sldId="342"/>
            <ac:picMk id="7" creationId="{1455402A-67E9-B4C4-6D19-F125CF0BD748}"/>
          </ac:picMkLst>
        </pc:picChg>
      </pc:sldChg>
      <pc:sldChg chg="addSp delSp modSp add del mod ord modClrScheme chgLayout">
        <pc:chgData name="Robert Lew" userId="4d448e75a4ffa991" providerId="LiveId" clId="{5BACE129-133C-4C51-BAC1-BFDE9E7DDC94}" dt="2023-05-10T17:54:52.619" v="1957" actId="47"/>
        <pc:sldMkLst>
          <pc:docMk/>
          <pc:sldMk cId="408808146" sldId="343"/>
        </pc:sldMkLst>
        <pc:spChg chg="mod ord">
          <ac:chgData name="Robert Lew" userId="4d448e75a4ffa991" providerId="LiveId" clId="{5BACE129-133C-4C51-BAC1-BFDE9E7DDC94}" dt="2023-05-10T17:54:46.189" v="1956" actId="20577"/>
          <ac:spMkLst>
            <pc:docMk/>
            <pc:sldMk cId="408808146" sldId="343"/>
            <ac:spMk id="2" creationId="{68F99B5A-B625-3039-7133-2B15E5AF44FE}"/>
          </ac:spMkLst>
        </pc:spChg>
        <pc:spChg chg="mod ord">
          <ac:chgData name="Robert Lew" userId="4d448e75a4ffa991" providerId="LiveId" clId="{5BACE129-133C-4C51-BAC1-BFDE9E7DDC94}" dt="2023-05-10T17:54:44.514" v="1953" actId="14100"/>
          <ac:spMkLst>
            <pc:docMk/>
            <pc:sldMk cId="408808146" sldId="343"/>
            <ac:spMk id="3" creationId="{D6A85843-E024-14EC-C89A-B031B9DEC98E}"/>
          </ac:spMkLst>
        </pc:spChg>
        <pc:spChg chg="add del mod">
          <ac:chgData name="Robert Lew" userId="4d448e75a4ffa991" providerId="LiveId" clId="{5BACE129-133C-4C51-BAC1-BFDE9E7DDC94}" dt="2023-05-10T17:51:54.569" v="1889" actId="22"/>
          <ac:spMkLst>
            <pc:docMk/>
            <pc:sldMk cId="408808146" sldId="343"/>
            <ac:spMk id="4" creationId="{4EB0E37A-FDED-1171-C321-B4E3212313E6}"/>
          </ac:spMkLst>
        </pc:spChg>
        <pc:spChg chg="mod ord">
          <ac:chgData name="Robert Lew" userId="4d448e75a4ffa991" providerId="LiveId" clId="{5BACE129-133C-4C51-BAC1-BFDE9E7DDC94}" dt="2023-05-10T17:53:36.496" v="1933" actId="700"/>
          <ac:spMkLst>
            <pc:docMk/>
            <pc:sldMk cId="408808146" sldId="343"/>
            <ac:spMk id="5" creationId="{48041CB2-3237-1B2D-6251-53939B48F57B}"/>
          </ac:spMkLst>
        </pc:spChg>
        <pc:picChg chg="add mod ord">
          <ac:chgData name="Robert Lew" userId="4d448e75a4ffa991" providerId="LiveId" clId="{5BACE129-133C-4C51-BAC1-BFDE9E7DDC94}" dt="2023-05-10T17:54:43.026" v="1951" actId="14100"/>
          <ac:picMkLst>
            <pc:docMk/>
            <pc:sldMk cId="408808146" sldId="343"/>
            <ac:picMk id="7" creationId="{8BD72C57-2C8F-98F7-136C-A7258C68428D}"/>
          </ac:picMkLst>
        </pc:picChg>
        <pc:picChg chg="del">
          <ac:chgData name="Robert Lew" userId="4d448e75a4ffa991" providerId="LiveId" clId="{5BACE129-133C-4C51-BAC1-BFDE9E7DDC94}" dt="2023-05-10T17:51:46.204" v="1888" actId="478"/>
          <ac:picMkLst>
            <pc:docMk/>
            <pc:sldMk cId="408808146" sldId="343"/>
            <ac:picMk id="9" creationId="{073BE3A5-6D7B-0F22-85FA-0D83CC9FD44E}"/>
          </ac:picMkLst>
        </pc:picChg>
      </pc:sldChg>
      <pc:sldChg chg="add del">
        <pc:chgData name="Robert Lew" userId="4d448e75a4ffa991" providerId="LiveId" clId="{5BACE129-133C-4C51-BAC1-BFDE9E7DDC94}" dt="2023-05-10T17:51:29.770" v="1884" actId="47"/>
        <pc:sldMkLst>
          <pc:docMk/>
          <pc:sldMk cId="712213659" sldId="343"/>
        </pc:sldMkLst>
      </pc:sldChg>
      <pc:sldChg chg="addSp delSp modSp new mod">
        <pc:chgData name="Robert Lew" userId="4d448e75a4ffa991" providerId="LiveId" clId="{5BACE129-133C-4C51-BAC1-BFDE9E7DDC94}" dt="2023-05-26T08:28:20.534" v="2812" actId="1076"/>
        <pc:sldMkLst>
          <pc:docMk/>
          <pc:sldMk cId="3805625685" sldId="343"/>
        </pc:sldMkLst>
        <pc:spChg chg="mod ord">
          <ac:chgData name="Robert Lew" userId="4d448e75a4ffa991" providerId="LiveId" clId="{5BACE129-133C-4C51-BAC1-BFDE9E7DDC94}" dt="2023-05-26T08:27:39.158" v="2806" actId="14100"/>
          <ac:spMkLst>
            <pc:docMk/>
            <pc:sldMk cId="3805625685" sldId="343"/>
            <ac:spMk id="2" creationId="{E0D474C9-BBE8-476D-6276-457A3223FD2E}"/>
          </ac:spMkLst>
        </pc:spChg>
        <pc:spChg chg="del">
          <ac:chgData name="Robert Lew" userId="4d448e75a4ffa991" providerId="LiveId" clId="{5BACE129-133C-4C51-BAC1-BFDE9E7DDC94}" dt="2023-05-10T17:55:46.456" v="1981" actId="22"/>
          <ac:spMkLst>
            <pc:docMk/>
            <pc:sldMk cId="3805625685" sldId="343"/>
            <ac:spMk id="3" creationId="{7AB8428F-2373-6B4F-9EA5-F190B384F451}"/>
          </ac:spMkLst>
        </pc:spChg>
        <pc:spChg chg="mod">
          <ac:chgData name="Robert Lew" userId="4d448e75a4ffa991" providerId="LiveId" clId="{5BACE129-133C-4C51-BAC1-BFDE9E7DDC94}" dt="2023-05-26T08:28:20.534" v="2812" actId="1076"/>
          <ac:spMkLst>
            <pc:docMk/>
            <pc:sldMk cId="3805625685" sldId="343"/>
            <ac:spMk id="4" creationId="{57269811-39E7-7E3F-393B-CB8D596DCFB4}"/>
          </ac:spMkLst>
        </pc:spChg>
        <pc:spChg chg="add del mod">
          <ac:chgData name="Robert Lew" userId="4d448e75a4ffa991" providerId="LiveId" clId="{5BACE129-133C-4C51-BAC1-BFDE9E7DDC94}" dt="2023-05-26T08:26:13.709" v="2794" actId="22"/>
          <ac:spMkLst>
            <pc:docMk/>
            <pc:sldMk cId="3805625685" sldId="343"/>
            <ac:spMk id="5" creationId="{1075A892-8D36-BD0C-C7AF-AD4F3CE908B8}"/>
          </ac:spMkLst>
        </pc:spChg>
        <pc:picChg chg="add del mod ord">
          <ac:chgData name="Robert Lew" userId="4d448e75a4ffa991" providerId="LiveId" clId="{5BACE129-133C-4C51-BAC1-BFDE9E7DDC94}" dt="2023-05-26T08:26:10.108" v="2793" actId="478"/>
          <ac:picMkLst>
            <pc:docMk/>
            <pc:sldMk cId="3805625685" sldId="343"/>
            <ac:picMk id="6" creationId="{A05D99FC-ECB4-CA76-1695-073F26B200F0}"/>
          </ac:picMkLst>
        </pc:picChg>
        <pc:picChg chg="add mod ord">
          <ac:chgData name="Robert Lew" userId="4d448e75a4ffa991" providerId="LiveId" clId="{5BACE129-133C-4C51-BAC1-BFDE9E7DDC94}" dt="2023-05-26T08:27:02.449" v="2798" actId="1076"/>
          <ac:picMkLst>
            <pc:docMk/>
            <pc:sldMk cId="3805625685" sldId="343"/>
            <ac:picMk id="8" creationId="{AA38E0FF-A7E5-BFAC-88CC-267C466E23D6}"/>
          </ac:picMkLst>
        </pc:picChg>
      </pc:sldChg>
      <pc:sldChg chg="addSp delSp modSp mod modClrScheme chgLayout">
        <pc:chgData name="Robert Lew" userId="4d448e75a4ffa991" providerId="LiveId" clId="{5BACE129-133C-4C51-BAC1-BFDE9E7DDC94}" dt="2023-05-12T08:07:20.322" v="2595" actId="20577"/>
        <pc:sldMkLst>
          <pc:docMk/>
          <pc:sldMk cId="1903152161" sldId="344"/>
        </pc:sldMkLst>
        <pc:spChg chg="add mod ord">
          <ac:chgData name="Robert Lew" userId="4d448e75a4ffa991" providerId="LiveId" clId="{5BACE129-133C-4C51-BAC1-BFDE9E7DDC94}" dt="2023-05-12T08:07:20.322" v="2595" actId="20577"/>
          <ac:spMkLst>
            <pc:docMk/>
            <pc:sldMk cId="1903152161" sldId="344"/>
            <ac:spMk id="2" creationId="{A59C4311-3656-D3D5-2425-8C2AF2DBDC00}"/>
          </ac:spMkLst>
        </pc:spChg>
        <pc:spChg chg="add mod ord">
          <ac:chgData name="Robert Lew" userId="4d448e75a4ffa991" providerId="LiveId" clId="{5BACE129-133C-4C51-BAC1-BFDE9E7DDC94}" dt="2023-05-12T08:07:02.616" v="2577"/>
          <ac:spMkLst>
            <pc:docMk/>
            <pc:sldMk cId="1903152161" sldId="344"/>
            <ac:spMk id="3" creationId="{05A1B724-A2D4-83D8-AF35-09B5A7DFCBCA}"/>
          </ac:spMkLst>
        </pc:spChg>
        <pc:spChg chg="add del mod ord">
          <ac:chgData name="Robert Lew" userId="4d448e75a4ffa991" providerId="LiveId" clId="{5BACE129-133C-4C51-BAC1-BFDE9E7DDC94}" dt="2023-05-12T08:02:59.909" v="2473" actId="22"/>
          <ac:spMkLst>
            <pc:docMk/>
            <pc:sldMk cId="1903152161" sldId="344"/>
            <ac:spMk id="4" creationId="{1CF7C5BF-F111-71DE-F32B-A99B252773E1}"/>
          </ac:spMkLst>
        </pc:spChg>
        <pc:picChg chg="del">
          <ac:chgData name="Robert Lew" userId="4d448e75a4ffa991" providerId="LiveId" clId="{5BACE129-133C-4C51-BAC1-BFDE9E7DDC94}" dt="2023-05-12T08:01:23.020" v="2382" actId="478"/>
          <ac:picMkLst>
            <pc:docMk/>
            <pc:sldMk cId="1903152161" sldId="344"/>
            <ac:picMk id="6" creationId="{5D8CD154-53A8-C196-FF15-B732514B10B5}"/>
          </ac:picMkLst>
        </pc:picChg>
        <pc:picChg chg="add mod ord">
          <ac:chgData name="Robert Lew" userId="4d448e75a4ffa991" providerId="LiveId" clId="{5BACE129-133C-4C51-BAC1-BFDE9E7DDC94}" dt="2023-05-12T08:03:33.308" v="2478" actId="14100"/>
          <ac:picMkLst>
            <pc:docMk/>
            <pc:sldMk cId="1903152161" sldId="344"/>
            <ac:picMk id="7" creationId="{6DF42644-4262-A9CE-496C-72B229A489DB}"/>
          </ac:picMkLst>
        </pc:picChg>
      </pc:sldChg>
      <pc:sldChg chg="addSp delSp modSp add del">
        <pc:chgData name="Robert Lew" userId="4d448e75a4ffa991" providerId="LiveId" clId="{5BACE129-133C-4C51-BAC1-BFDE9E7DDC94}" dt="2023-05-12T07:39:14.231" v="2323" actId="47"/>
        <pc:sldMkLst>
          <pc:docMk/>
          <pc:sldMk cId="549595828" sldId="345"/>
        </pc:sldMkLst>
        <pc:spChg chg="add del mod">
          <ac:chgData name="Robert Lew" userId="4d448e75a4ffa991" providerId="LiveId" clId="{5BACE129-133C-4C51-BAC1-BFDE9E7DDC94}" dt="2023-05-12T07:36:24.224" v="2289" actId="478"/>
          <ac:spMkLst>
            <pc:docMk/>
            <pc:sldMk cId="549595828" sldId="345"/>
            <ac:spMk id="4" creationId="{A7508B41-877D-B7B3-FEBA-EA3EDCE4B7C3}"/>
          </ac:spMkLst>
        </pc:spChg>
        <pc:picChg chg="add del">
          <ac:chgData name="Robert Lew" userId="4d448e75a4ffa991" providerId="LiveId" clId="{5BACE129-133C-4C51-BAC1-BFDE9E7DDC94}" dt="2023-05-12T07:34:39.405" v="2284" actId="478"/>
          <ac:picMkLst>
            <pc:docMk/>
            <pc:sldMk cId="549595828" sldId="345"/>
            <ac:picMk id="3" creationId="{3729B91E-1AE4-720F-6995-401BECA67E57}"/>
          </ac:picMkLst>
        </pc:picChg>
        <pc:picChg chg="add del mod">
          <ac:chgData name="Robert Lew" userId="4d448e75a4ffa991" providerId="LiveId" clId="{5BACE129-133C-4C51-BAC1-BFDE9E7DDC94}" dt="2023-05-12T07:38:06.366" v="2322"/>
          <ac:picMkLst>
            <pc:docMk/>
            <pc:sldMk cId="549595828" sldId="345"/>
            <ac:picMk id="9" creationId="{AA8AEA95-2978-18D2-E482-4ACA9B488CBD}"/>
          </ac:picMkLst>
        </pc:picChg>
      </pc:sldChg>
      <pc:sldChg chg="addSp modSp new del mod">
        <pc:chgData name="Robert Lew" userId="4d448e75a4ffa991" providerId="LiveId" clId="{5BACE129-133C-4C51-BAC1-BFDE9E7DDC94}" dt="2023-05-12T07:31:58.134" v="2277" actId="2696"/>
        <pc:sldMkLst>
          <pc:docMk/>
          <pc:sldMk cId="1169981514" sldId="345"/>
        </pc:sldMkLst>
        <pc:picChg chg="add mod">
          <ac:chgData name="Robert Lew" userId="4d448e75a4ffa991" providerId="LiveId" clId="{5BACE129-133C-4C51-BAC1-BFDE9E7DDC94}" dt="2023-05-12T07:29:43.500" v="2260" actId="14100"/>
          <ac:picMkLst>
            <pc:docMk/>
            <pc:sldMk cId="1169981514" sldId="345"/>
            <ac:picMk id="2" creationId="{6B37CE4E-2DB9-CED1-7D80-B5F20817817F}"/>
          </ac:picMkLst>
        </pc:picChg>
      </pc:sldChg>
      <pc:sldChg chg="delSp add">
        <pc:chgData name="Robert Lew" userId="4d448e75a4ffa991" providerId="LiveId" clId="{5BACE129-133C-4C51-BAC1-BFDE9E7DDC94}" dt="2023-05-12T07:35:00.918" v="2286" actId="478"/>
        <pc:sldMkLst>
          <pc:docMk/>
          <pc:sldMk cId="9842723" sldId="346"/>
        </pc:sldMkLst>
        <pc:picChg chg="del">
          <ac:chgData name="Robert Lew" userId="4d448e75a4ffa991" providerId="LiveId" clId="{5BACE129-133C-4C51-BAC1-BFDE9E7DDC94}" dt="2023-05-12T07:35:00.918" v="2286" actId="478"/>
          <ac:picMkLst>
            <pc:docMk/>
            <pc:sldMk cId="9842723" sldId="346"/>
            <ac:picMk id="3" creationId="{3729B91E-1AE4-720F-6995-401BECA67E57}"/>
          </ac:picMkLst>
        </pc:picChg>
      </pc:sldChg>
      <pc:sldChg chg="modSp add del">
        <pc:chgData name="Robert Lew" userId="4d448e75a4ffa991" providerId="LiveId" clId="{5BACE129-133C-4C51-BAC1-BFDE9E7DDC94}" dt="2023-05-12T07:30:11.559" v="2262" actId="2696"/>
        <pc:sldMkLst>
          <pc:docMk/>
          <pc:sldMk cId="2959719398" sldId="346"/>
        </pc:sldMkLst>
        <pc:spChg chg="mod">
          <ac:chgData name="Robert Lew" userId="4d448e75a4ffa991" providerId="LiveId" clId="{5BACE129-133C-4C51-BAC1-BFDE9E7DDC94}" dt="2023-05-12T07:30:10.477" v="2261"/>
          <ac:spMkLst>
            <pc:docMk/>
            <pc:sldMk cId="2959719398" sldId="346"/>
            <ac:spMk id="2" creationId="{312DE00F-ED54-D153-63F5-95D01B5433B5}"/>
          </ac:spMkLst>
        </pc:spChg>
      </pc:sldChg>
      <pc:sldChg chg="modSp add del">
        <pc:chgData name="Robert Lew" userId="4d448e75a4ffa991" providerId="LiveId" clId="{5BACE129-133C-4C51-BAC1-BFDE9E7DDC94}" dt="2023-05-12T07:30:13.149" v="2265" actId="2696"/>
        <pc:sldMkLst>
          <pc:docMk/>
          <pc:sldMk cId="3089041029" sldId="346"/>
        </pc:sldMkLst>
        <pc:spChg chg="mod">
          <ac:chgData name="Robert Lew" userId="4d448e75a4ffa991" providerId="LiveId" clId="{5BACE129-133C-4C51-BAC1-BFDE9E7DDC94}" dt="2023-05-12T07:30:12.536" v="2264"/>
          <ac:spMkLst>
            <pc:docMk/>
            <pc:sldMk cId="3089041029" sldId="346"/>
            <ac:spMk id="2" creationId="{5D1655E1-14F3-C77F-65AE-FF6A3BE542B2}"/>
          </ac:spMkLst>
        </pc:spChg>
      </pc:sldChg>
    </pc:docChg>
  </pc:docChgLst>
  <pc:docChgLst>
    <pc:chgData name="Sascha W." userId="18546bc8b68263c8" providerId="LiveId" clId="{F1D2EFE5-3D48-8B45-95DE-3A61B37AECC2}"/>
    <pc:docChg chg="custSel addSld modSld">
      <pc:chgData name="Sascha W." userId="18546bc8b68263c8" providerId="LiveId" clId="{F1D2EFE5-3D48-8B45-95DE-3A61B37AECC2}" dt="2023-05-26T10:08:19.990" v="207"/>
      <pc:docMkLst>
        <pc:docMk/>
      </pc:docMkLst>
      <pc:sldChg chg="addSp delSp modSp mod modAnim">
        <pc:chgData name="Sascha W." userId="18546bc8b68263c8" providerId="LiveId" clId="{F1D2EFE5-3D48-8B45-95DE-3A61B37AECC2}" dt="2023-05-26T06:55:16.658" v="195"/>
        <pc:sldMkLst>
          <pc:docMk/>
          <pc:sldMk cId="3195248791" sldId="332"/>
        </pc:sldMkLst>
        <pc:spChg chg="del">
          <ac:chgData name="Sascha W." userId="18546bc8b68263c8" providerId="LiveId" clId="{F1D2EFE5-3D48-8B45-95DE-3A61B37AECC2}" dt="2023-05-26T06:50:21.721" v="19" actId="478"/>
          <ac:spMkLst>
            <pc:docMk/>
            <pc:sldMk cId="3195248791" sldId="332"/>
            <ac:spMk id="3" creationId="{349E1883-F2B5-4020-8FDE-0D66A2B43743}"/>
          </ac:spMkLst>
        </pc:spChg>
        <pc:spChg chg="add mod">
          <ac:chgData name="Sascha W." userId="18546bc8b68263c8" providerId="LiveId" clId="{F1D2EFE5-3D48-8B45-95DE-3A61B37AECC2}" dt="2023-05-26T06:54:09.710" v="169" actId="1076"/>
          <ac:spMkLst>
            <pc:docMk/>
            <pc:sldMk cId="3195248791" sldId="332"/>
            <ac:spMk id="8" creationId="{3C2BFDCA-F4EB-F11B-B469-613EA5B06167}"/>
          </ac:spMkLst>
        </pc:spChg>
        <pc:spChg chg="add mod">
          <ac:chgData name="Sascha W." userId="18546bc8b68263c8" providerId="LiveId" clId="{F1D2EFE5-3D48-8B45-95DE-3A61B37AECC2}" dt="2023-05-26T06:54:35.895" v="187" actId="1076"/>
          <ac:spMkLst>
            <pc:docMk/>
            <pc:sldMk cId="3195248791" sldId="332"/>
            <ac:spMk id="21" creationId="{BDCED888-DB77-94A4-ECD9-ED4032B75DC3}"/>
          </ac:spMkLst>
        </pc:spChg>
        <pc:picChg chg="add del mod">
          <ac:chgData name="Sascha W." userId="18546bc8b68263c8" providerId="LiveId" clId="{F1D2EFE5-3D48-8B45-95DE-3A61B37AECC2}" dt="2023-05-26T06:49:00.958" v="10" actId="478"/>
          <ac:picMkLst>
            <pc:docMk/>
            <pc:sldMk cId="3195248791" sldId="332"/>
            <ac:picMk id="5" creationId="{76E72ADD-70C1-7942-0DCF-61AA25FD88FB}"/>
          </ac:picMkLst>
        </pc:picChg>
        <pc:picChg chg="add mod">
          <ac:chgData name="Sascha W." userId="18546bc8b68263c8" providerId="LiveId" clId="{F1D2EFE5-3D48-8B45-95DE-3A61B37AECC2}" dt="2023-05-26T06:50:24.683" v="20" actId="1076"/>
          <ac:picMkLst>
            <pc:docMk/>
            <pc:sldMk cId="3195248791" sldId="332"/>
            <ac:picMk id="6" creationId="{55794264-893D-021B-566B-3845FED0450B}"/>
          </ac:picMkLst>
        </pc:picChg>
        <pc:picChg chg="add mod modCrop">
          <ac:chgData name="Sascha W." userId="18546bc8b68263c8" providerId="LiveId" clId="{F1D2EFE5-3D48-8B45-95DE-3A61B37AECC2}" dt="2023-05-26T06:52:04.909" v="29" actId="1076"/>
          <ac:picMkLst>
            <pc:docMk/>
            <pc:sldMk cId="3195248791" sldId="332"/>
            <ac:picMk id="7" creationId="{110C1BE8-7BCE-F4CE-23FE-24F84FB82C1D}"/>
          </ac:picMkLst>
        </pc:picChg>
        <pc:cxnChg chg="add mod">
          <ac:chgData name="Sascha W." userId="18546bc8b68263c8" providerId="LiveId" clId="{F1D2EFE5-3D48-8B45-95DE-3A61B37AECC2}" dt="2023-05-26T06:54:09.710" v="169" actId="1076"/>
          <ac:cxnSpMkLst>
            <pc:docMk/>
            <pc:sldMk cId="3195248791" sldId="332"/>
            <ac:cxnSpMk id="10" creationId="{E2FD5D67-7CB6-4F0E-B571-FFC344098BF8}"/>
          </ac:cxnSpMkLst>
        </pc:cxnChg>
        <pc:cxnChg chg="add mod">
          <ac:chgData name="Sascha W." userId="18546bc8b68263c8" providerId="LiveId" clId="{F1D2EFE5-3D48-8B45-95DE-3A61B37AECC2}" dt="2023-05-26T06:54:09.710" v="169" actId="1076"/>
          <ac:cxnSpMkLst>
            <pc:docMk/>
            <pc:sldMk cId="3195248791" sldId="332"/>
            <ac:cxnSpMk id="12" creationId="{7DD42828-3436-478F-F4AF-A45A4890A8D0}"/>
          </ac:cxnSpMkLst>
        </pc:cxnChg>
        <pc:cxnChg chg="add mod">
          <ac:chgData name="Sascha W." userId="18546bc8b68263c8" providerId="LiveId" clId="{F1D2EFE5-3D48-8B45-95DE-3A61B37AECC2}" dt="2023-05-26T06:54:56.388" v="192" actId="14100"/>
          <ac:cxnSpMkLst>
            <pc:docMk/>
            <pc:sldMk cId="3195248791" sldId="332"/>
            <ac:cxnSpMk id="22" creationId="{381B5EF6-7DDB-0EF6-040D-4BFE45D669E9}"/>
          </ac:cxnSpMkLst>
        </pc:cxnChg>
      </pc:sldChg>
      <pc:sldChg chg="modSp mod">
        <pc:chgData name="Sascha W." userId="18546bc8b68263c8" providerId="LiveId" clId="{F1D2EFE5-3D48-8B45-95DE-3A61B37AECC2}" dt="2023-05-26T06:58:45.651" v="196" actId="20577"/>
        <pc:sldMkLst>
          <pc:docMk/>
          <pc:sldMk cId="1206468480" sldId="335"/>
        </pc:sldMkLst>
        <pc:spChg chg="mod">
          <ac:chgData name="Sascha W." userId="18546bc8b68263c8" providerId="LiveId" clId="{F1D2EFE5-3D48-8B45-95DE-3A61B37AECC2}" dt="2023-05-26T06:58:45.651" v="196" actId="20577"/>
          <ac:spMkLst>
            <pc:docMk/>
            <pc:sldMk cId="1206468480" sldId="335"/>
            <ac:spMk id="209922" creationId="{00000000-0000-0000-0000-000000000000}"/>
          </ac:spMkLst>
        </pc:spChg>
      </pc:sldChg>
      <pc:sldChg chg="modSp addCm modCm">
        <pc:chgData name="Sascha W." userId="18546bc8b68263c8" providerId="LiveId" clId="{F1D2EFE5-3D48-8B45-95DE-3A61B37AECC2}" dt="2023-05-26T10:05:59.690" v="205"/>
        <pc:sldMkLst>
          <pc:docMk/>
          <pc:sldMk cId="2754985850" sldId="337"/>
        </pc:sldMkLst>
        <pc:picChg chg="mod">
          <ac:chgData name="Sascha W." userId="18546bc8b68263c8" providerId="LiveId" clId="{F1D2EFE5-3D48-8B45-95DE-3A61B37AECC2}" dt="2023-05-26T10:03:02.210" v="201" actId="14826"/>
          <ac:picMkLst>
            <pc:docMk/>
            <pc:sldMk cId="2754985850" sldId="337"/>
            <ac:picMk id="9" creationId="{11BDE32E-46EB-F1B7-0800-3B79D7BD53D8}"/>
          </ac:picMkLst>
        </pc:picChg>
        <pc:extLst>
          <p:ext xmlns:p="http://schemas.openxmlformats.org/presentationml/2006/main" uri="{D6D511B9-2390-475A-947B-AFAB55BFBCF1}">
            <pc226:cmChg xmlns:pc226="http://schemas.microsoft.com/office/powerpoint/2022/06/main/command" chg="add mod">
              <pc226:chgData name="Sascha W." userId="18546bc8b68263c8" providerId="LiveId" clId="{F1D2EFE5-3D48-8B45-95DE-3A61B37AECC2}" dt="2023-05-26T10:05:59.690" v="205"/>
              <pc2:cmMkLst xmlns:pc2="http://schemas.microsoft.com/office/powerpoint/2019/9/main/command">
                <pc:docMk/>
                <pc:sldMk cId="2754985850" sldId="337"/>
                <pc2:cmMk id="{1AFEF124-9568-9E49-A47B-0D797E0D65B8}"/>
              </pc2:cmMkLst>
            </pc226:cmChg>
          </p:ext>
        </pc:extLst>
      </pc:sldChg>
      <pc:sldChg chg="addCm">
        <pc:chgData name="Sascha W." userId="18546bc8b68263c8" providerId="LiveId" clId="{F1D2EFE5-3D48-8B45-95DE-3A61B37AECC2}" dt="2023-05-26T10:08:19.990" v="207"/>
        <pc:sldMkLst>
          <pc:docMk/>
          <pc:sldMk cId="2679135315" sldId="338"/>
        </pc:sldMkLst>
        <pc:extLst>
          <p:ext xmlns:p="http://schemas.openxmlformats.org/presentationml/2006/main" uri="{D6D511B9-2390-475A-947B-AFAB55BFBCF1}">
            <pc226:cmChg xmlns:pc226="http://schemas.microsoft.com/office/powerpoint/2022/06/main/command" chg="add">
              <pc226:chgData name="Sascha W." userId="18546bc8b68263c8" providerId="LiveId" clId="{F1D2EFE5-3D48-8B45-95DE-3A61B37AECC2}" dt="2023-05-26T10:08:19.990" v="207"/>
              <pc2:cmMkLst xmlns:pc2="http://schemas.microsoft.com/office/powerpoint/2019/9/main/command">
                <pc:docMk/>
                <pc:sldMk cId="2679135315" sldId="338"/>
                <pc2:cmMk id="{DDE1F95A-7CEB-3846-B9AB-C628E9954C52}"/>
              </pc2:cmMkLst>
            </pc226:cmChg>
          </p:ext>
        </pc:extLst>
      </pc:sldChg>
      <pc:sldChg chg="addCm modCm">
        <pc:chgData name="Sascha W." userId="18546bc8b68263c8" providerId="LiveId" clId="{F1D2EFE5-3D48-8B45-95DE-3A61B37AECC2}" dt="2023-05-26T10:06:22.745" v="206"/>
        <pc:sldMkLst>
          <pc:docMk/>
          <pc:sldMk cId="3260539993" sldId="339"/>
        </pc:sldMkLst>
        <pc:extLst>
          <p:ext xmlns:p="http://schemas.openxmlformats.org/presentationml/2006/main" uri="{D6D511B9-2390-475A-947B-AFAB55BFBCF1}">
            <pc226:cmChg xmlns:pc226="http://schemas.microsoft.com/office/powerpoint/2022/06/main/command" chg="add mod">
              <pc226:chgData name="Sascha W." userId="18546bc8b68263c8" providerId="LiveId" clId="{F1D2EFE5-3D48-8B45-95DE-3A61B37AECC2}" dt="2023-05-26T10:06:22.745" v="206"/>
              <pc2:cmMkLst xmlns:pc2="http://schemas.microsoft.com/office/powerpoint/2019/9/main/command">
                <pc:docMk/>
                <pc:sldMk cId="3260539993" sldId="339"/>
                <pc2:cmMk id="{50E035E8-6F8A-CD48-89C5-DE3D650F2435}"/>
              </pc2:cmMkLst>
            </pc226:cmChg>
          </p:ext>
        </pc:extLst>
      </pc:sldChg>
      <pc:sldChg chg="modSp">
        <pc:chgData name="Sascha W." userId="18546bc8b68263c8" providerId="LiveId" clId="{F1D2EFE5-3D48-8B45-95DE-3A61B37AECC2}" dt="2023-05-26T10:03:10.998" v="202" actId="14826"/>
        <pc:sldMkLst>
          <pc:docMk/>
          <pc:sldMk cId="2364768814" sldId="341"/>
        </pc:sldMkLst>
        <pc:picChg chg="mod">
          <ac:chgData name="Sascha W." userId="18546bc8b68263c8" providerId="LiveId" clId="{F1D2EFE5-3D48-8B45-95DE-3A61B37AECC2}" dt="2023-05-26T10:03:10.998" v="202" actId="14826"/>
          <ac:picMkLst>
            <pc:docMk/>
            <pc:sldMk cId="2364768814" sldId="341"/>
            <ac:picMk id="6" creationId="{E72D2464-E8B0-C760-BDE3-16444F255628}"/>
          </ac:picMkLst>
        </pc:picChg>
      </pc:sldChg>
      <pc:sldChg chg="modSp mod">
        <pc:chgData name="Sascha W." userId="18546bc8b68263c8" providerId="LiveId" clId="{F1D2EFE5-3D48-8B45-95DE-3A61B37AECC2}" dt="2023-05-26T08:29:11.058" v="200" actId="692"/>
        <pc:sldMkLst>
          <pc:docMk/>
          <pc:sldMk cId="3805625685" sldId="343"/>
        </pc:sldMkLst>
        <pc:spChg chg="mod">
          <ac:chgData name="Sascha W." userId="18546bc8b68263c8" providerId="LiveId" clId="{F1D2EFE5-3D48-8B45-95DE-3A61B37AECC2}" dt="2023-05-26T08:29:11.058" v="200" actId="692"/>
          <ac:spMkLst>
            <pc:docMk/>
            <pc:sldMk cId="3805625685" sldId="343"/>
            <ac:spMk id="4" creationId="{57269811-39E7-7E3F-393B-CB8D596DCFB4}"/>
          </ac:spMkLst>
        </pc:spChg>
      </pc:sldChg>
      <pc:sldChg chg="addSp delSp modSp new mod">
        <pc:chgData name="Sascha W." userId="18546bc8b68263c8" providerId="LiveId" clId="{F1D2EFE5-3D48-8B45-95DE-3A61B37AECC2}" dt="2023-05-11T07:08:23.053" v="5" actId="1076"/>
        <pc:sldMkLst>
          <pc:docMk/>
          <pc:sldMk cId="1903152161" sldId="344"/>
        </pc:sldMkLst>
        <pc:spChg chg="del">
          <ac:chgData name="Sascha W." userId="18546bc8b68263c8" providerId="LiveId" clId="{F1D2EFE5-3D48-8B45-95DE-3A61B37AECC2}" dt="2023-05-11T07:08:06.816" v="1" actId="478"/>
          <ac:spMkLst>
            <pc:docMk/>
            <pc:sldMk cId="1903152161" sldId="344"/>
            <ac:spMk id="2" creationId="{CF919477-6FBB-4EB2-3634-3A2585DBE880}"/>
          </ac:spMkLst>
        </pc:spChg>
        <pc:spChg chg="del">
          <ac:chgData name="Sascha W." userId="18546bc8b68263c8" providerId="LiveId" clId="{F1D2EFE5-3D48-8B45-95DE-3A61B37AECC2}" dt="2023-05-11T07:08:06.816" v="1" actId="478"/>
          <ac:spMkLst>
            <pc:docMk/>
            <pc:sldMk cId="1903152161" sldId="344"/>
            <ac:spMk id="3" creationId="{35CA0282-EBA5-03C8-B7D8-88655D8CB010}"/>
          </ac:spMkLst>
        </pc:spChg>
        <pc:spChg chg="del">
          <ac:chgData name="Sascha W." userId="18546bc8b68263c8" providerId="LiveId" clId="{F1D2EFE5-3D48-8B45-95DE-3A61B37AECC2}" dt="2023-05-11T07:08:06.816" v="1" actId="478"/>
          <ac:spMkLst>
            <pc:docMk/>
            <pc:sldMk cId="1903152161" sldId="344"/>
            <ac:spMk id="4" creationId="{0E12F6D9-0C4D-8821-60D2-43FF3666B566}"/>
          </ac:spMkLst>
        </pc:spChg>
        <pc:picChg chg="add mod">
          <ac:chgData name="Sascha W." userId="18546bc8b68263c8" providerId="LiveId" clId="{F1D2EFE5-3D48-8B45-95DE-3A61B37AECC2}" dt="2023-05-11T07:08:23.053" v="5" actId="1076"/>
          <ac:picMkLst>
            <pc:docMk/>
            <pc:sldMk cId="1903152161" sldId="344"/>
            <ac:picMk id="6" creationId="{5D8CD154-53A8-C196-FF15-B732514B10B5}"/>
          </ac:picMkLst>
        </pc:picChg>
      </pc:sldChg>
    </pc:docChg>
  </pc:docChgLst>
  <pc:docChgLst>
    <pc:chgData name="Robert Lew" userId="4d448e75a4ffa991" providerId="LiveId" clId="{45AD9E18-C387-49E5-86F8-98BC8AB8A0D2}"/>
    <pc:docChg chg="undo custSel addSld delSld modSld sldOrd addSection modSection modShowInfo">
      <pc:chgData name="Robert Lew" userId="4d448e75a4ffa991" providerId="LiveId" clId="{45AD9E18-C387-49E5-86F8-98BC8AB8A0D2}" dt="2023-06-20T20:32:05.461" v="3608"/>
      <pc:docMkLst>
        <pc:docMk/>
      </pc:docMkLst>
      <pc:sldChg chg="modSp mod">
        <pc:chgData name="Robert Lew" userId="4d448e75a4ffa991" providerId="LiveId" clId="{45AD9E18-C387-49E5-86F8-98BC8AB8A0D2}" dt="2023-06-16T08:22:19.209" v="3332" actId="20577"/>
        <pc:sldMkLst>
          <pc:docMk/>
          <pc:sldMk cId="0" sldId="256"/>
        </pc:sldMkLst>
        <pc:spChg chg="mod">
          <ac:chgData name="Robert Lew" userId="4d448e75a4ffa991" providerId="LiveId" clId="{45AD9E18-C387-49E5-86F8-98BC8AB8A0D2}" dt="2023-06-16T08:22:19.209" v="3332" actId="20577"/>
          <ac:spMkLst>
            <pc:docMk/>
            <pc:sldMk cId="0" sldId="256"/>
            <ac:spMk id="308227" creationId="{00000000-0000-0000-0000-000000000000}"/>
          </ac:spMkLst>
        </pc:spChg>
      </pc:sldChg>
      <pc:sldChg chg="mod modShow">
        <pc:chgData name="Robert Lew" userId="4d448e75a4ffa991" providerId="LiveId" clId="{45AD9E18-C387-49E5-86F8-98BC8AB8A0D2}" dt="2023-06-17T10:20:34.675" v="3351" actId="729"/>
        <pc:sldMkLst>
          <pc:docMk/>
          <pc:sldMk cId="1214316989" sldId="310"/>
        </pc:sldMkLst>
      </pc:sldChg>
      <pc:sldChg chg="modSp mod">
        <pc:chgData name="Robert Lew" userId="4d448e75a4ffa991" providerId="LiveId" clId="{45AD9E18-C387-49E5-86F8-98BC8AB8A0D2}" dt="2023-06-14T09:08:21.530" v="22" actId="6549"/>
        <pc:sldMkLst>
          <pc:docMk/>
          <pc:sldMk cId="2324829438" sldId="327"/>
        </pc:sldMkLst>
        <pc:spChg chg="mod">
          <ac:chgData name="Robert Lew" userId="4d448e75a4ffa991" providerId="LiveId" clId="{45AD9E18-C387-49E5-86F8-98BC8AB8A0D2}" dt="2023-06-14T09:08:21.530" v="22" actId="6549"/>
          <ac:spMkLst>
            <pc:docMk/>
            <pc:sldMk cId="2324829438" sldId="327"/>
            <ac:spMk id="3" creationId="{4918A770-8690-E62C-56AF-860085B0DC4A}"/>
          </ac:spMkLst>
        </pc:spChg>
      </pc:sldChg>
      <pc:sldChg chg="modSp mod">
        <pc:chgData name="Robert Lew" userId="4d448e75a4ffa991" providerId="LiveId" clId="{45AD9E18-C387-49E5-86F8-98BC8AB8A0D2}" dt="2023-06-14T09:08:35.429" v="28" actId="6549"/>
        <pc:sldMkLst>
          <pc:docMk/>
          <pc:sldMk cId="4083226396" sldId="328"/>
        </pc:sldMkLst>
        <pc:spChg chg="mod">
          <ac:chgData name="Robert Lew" userId="4d448e75a4ffa991" providerId="LiveId" clId="{45AD9E18-C387-49E5-86F8-98BC8AB8A0D2}" dt="2023-06-14T09:08:35.429" v="28" actId="6549"/>
          <ac:spMkLst>
            <pc:docMk/>
            <pc:sldMk cId="4083226396" sldId="328"/>
            <ac:spMk id="3" creationId="{4918A770-8690-E62C-56AF-860085B0DC4A}"/>
          </ac:spMkLst>
        </pc:spChg>
      </pc:sldChg>
      <pc:sldChg chg="modSp mod">
        <pc:chgData name="Robert Lew" userId="4d448e75a4ffa991" providerId="LiveId" clId="{45AD9E18-C387-49E5-86F8-98BC8AB8A0D2}" dt="2023-06-14T09:09:21.065" v="29" actId="6549"/>
        <pc:sldMkLst>
          <pc:docMk/>
          <pc:sldMk cId="1288989243" sldId="329"/>
        </pc:sldMkLst>
        <pc:spChg chg="mod">
          <ac:chgData name="Robert Lew" userId="4d448e75a4ffa991" providerId="LiveId" clId="{45AD9E18-C387-49E5-86F8-98BC8AB8A0D2}" dt="2023-06-14T09:09:21.065" v="29" actId="6549"/>
          <ac:spMkLst>
            <pc:docMk/>
            <pc:sldMk cId="1288989243" sldId="329"/>
            <ac:spMk id="3" creationId="{4918A770-8690-E62C-56AF-860085B0DC4A}"/>
          </ac:spMkLst>
        </pc:spChg>
      </pc:sldChg>
      <pc:sldChg chg="modSp mod">
        <pc:chgData name="Robert Lew" userId="4d448e75a4ffa991" providerId="LiveId" clId="{45AD9E18-C387-49E5-86F8-98BC8AB8A0D2}" dt="2023-06-14T09:10:11.177" v="48" actId="20577"/>
        <pc:sldMkLst>
          <pc:docMk/>
          <pc:sldMk cId="2777860846" sldId="330"/>
        </pc:sldMkLst>
        <pc:spChg chg="mod">
          <ac:chgData name="Robert Lew" userId="4d448e75a4ffa991" providerId="LiveId" clId="{45AD9E18-C387-49E5-86F8-98BC8AB8A0D2}" dt="2023-06-14T09:10:11.177" v="48" actId="20577"/>
          <ac:spMkLst>
            <pc:docMk/>
            <pc:sldMk cId="2777860846" sldId="330"/>
            <ac:spMk id="3" creationId="{4918A770-8690-E62C-56AF-860085B0DC4A}"/>
          </ac:spMkLst>
        </pc:spChg>
      </pc:sldChg>
      <pc:sldChg chg="modNotesTx">
        <pc:chgData name="Robert Lew" userId="4d448e75a4ffa991" providerId="LiveId" clId="{45AD9E18-C387-49E5-86F8-98BC8AB8A0D2}" dt="2023-06-15T10:02:43.944" v="779" actId="20577"/>
        <pc:sldMkLst>
          <pc:docMk/>
          <pc:sldMk cId="1363224923" sldId="331"/>
        </pc:sldMkLst>
      </pc:sldChg>
      <pc:sldChg chg="modNotesTx">
        <pc:chgData name="Robert Lew" userId="4d448e75a4ffa991" providerId="LiveId" clId="{45AD9E18-C387-49E5-86F8-98BC8AB8A0D2}" dt="2023-06-15T10:01:41.032" v="717" actId="20577"/>
        <pc:sldMkLst>
          <pc:docMk/>
          <pc:sldMk cId="3195248791" sldId="332"/>
        </pc:sldMkLst>
      </pc:sldChg>
      <pc:sldChg chg="modSp mod modNotesTx">
        <pc:chgData name="Robert Lew" userId="4d448e75a4ffa991" providerId="LiveId" clId="{45AD9E18-C387-49E5-86F8-98BC8AB8A0D2}" dt="2023-06-20T17:23:01.284" v="3600" actId="20577"/>
        <pc:sldMkLst>
          <pc:docMk/>
          <pc:sldMk cId="4042756603" sldId="333"/>
        </pc:sldMkLst>
        <pc:spChg chg="mod">
          <ac:chgData name="Robert Lew" userId="4d448e75a4ffa991" providerId="LiveId" clId="{45AD9E18-C387-49E5-86F8-98BC8AB8A0D2}" dt="2023-06-20T17:22:32.662" v="3591" actId="20577"/>
          <ac:spMkLst>
            <pc:docMk/>
            <pc:sldMk cId="4042756603" sldId="333"/>
            <ac:spMk id="6" creationId="{231958C0-9DFD-358C-5CF4-63CE60A2C1F3}"/>
          </ac:spMkLst>
        </pc:spChg>
      </pc:sldChg>
      <pc:sldChg chg="modSp mod modNotesTx">
        <pc:chgData name="Robert Lew" userId="4d448e75a4ffa991" providerId="LiveId" clId="{45AD9E18-C387-49E5-86F8-98BC8AB8A0D2}" dt="2023-06-15T10:07:15.328" v="1265" actId="20577"/>
        <pc:sldMkLst>
          <pc:docMk/>
          <pc:sldMk cId="67179343" sldId="334"/>
        </pc:sldMkLst>
        <pc:spChg chg="mod">
          <ac:chgData name="Robert Lew" userId="4d448e75a4ffa991" providerId="LiveId" clId="{45AD9E18-C387-49E5-86F8-98BC8AB8A0D2}" dt="2023-06-14T09:15:27.630" v="120" actId="20577"/>
          <ac:spMkLst>
            <pc:docMk/>
            <pc:sldMk cId="67179343" sldId="334"/>
            <ac:spMk id="16" creationId="{6B6D420A-F7B0-63AB-6BF7-66ACB681FCE1}"/>
          </ac:spMkLst>
        </pc:spChg>
      </pc:sldChg>
      <pc:sldChg chg="modNotesTx">
        <pc:chgData name="Robert Lew" userId="4d448e75a4ffa991" providerId="LiveId" clId="{45AD9E18-C387-49E5-86F8-98BC8AB8A0D2}" dt="2023-06-15T10:03:18.775" v="886" actId="20577"/>
        <pc:sldMkLst>
          <pc:docMk/>
          <pc:sldMk cId="1206468480" sldId="335"/>
        </pc:sldMkLst>
      </pc:sldChg>
      <pc:sldChg chg="modSp mod addCm modCm modNotesTx">
        <pc:chgData name="Robert Lew" userId="4d448e75a4ffa991" providerId="LiveId" clId="{45AD9E18-C387-49E5-86F8-98BC8AB8A0D2}" dt="2023-06-20T20:32:05.461" v="3608"/>
        <pc:sldMkLst>
          <pc:docMk/>
          <pc:sldMk cId="3794019886" sldId="336"/>
        </pc:sldMkLst>
        <pc:spChg chg="mod">
          <ac:chgData name="Robert Lew" userId="4d448e75a4ffa991" providerId="LiveId" clId="{45AD9E18-C387-49E5-86F8-98BC8AB8A0D2}" dt="2023-06-20T17:23:44.376" v="3601" actId="14100"/>
          <ac:spMkLst>
            <pc:docMk/>
            <pc:sldMk cId="3794019886" sldId="336"/>
            <ac:spMk id="16" creationId="{6B6D420A-F7B0-63AB-6BF7-66ACB681FCE1}"/>
          </ac:spMkLst>
        </pc:spChg>
        <pc:picChg chg="mod">
          <ac:chgData name="Robert Lew" userId="4d448e75a4ffa991" providerId="LiveId" clId="{45AD9E18-C387-49E5-86F8-98BC8AB8A0D2}" dt="2023-06-15T12:40:09.118" v="3119" actId="14826"/>
          <ac:picMkLst>
            <pc:docMk/>
            <pc:sldMk cId="3794019886" sldId="336"/>
            <ac:picMk id="6" creationId="{2E97FC15-5334-B56A-3741-2A0C3B50ECAD}"/>
          </ac:picMkLst>
        </pc:picChg>
        <pc:extLst>
          <p:ext xmlns:p="http://schemas.openxmlformats.org/presentationml/2006/main" uri="{D6D511B9-2390-475A-947B-AFAB55BFBCF1}">
            <pc226:cmChg xmlns:pc226="http://schemas.microsoft.com/office/powerpoint/2022/06/main/command" chg="add mod">
              <pc226:chgData name="Robert Lew" userId="4d448e75a4ffa991" providerId="LiveId" clId="{45AD9E18-C387-49E5-86F8-98BC8AB8A0D2}" dt="2023-06-17T10:11:40.217" v="3338"/>
              <pc2:cmMkLst xmlns:pc2="http://schemas.microsoft.com/office/powerpoint/2019/9/main/command">
                <pc:docMk/>
                <pc:sldMk cId="3794019886" sldId="336"/>
                <pc2:cmMk id="{FE7DD38C-F795-414D-B297-4B1FE4AED831}"/>
              </pc2:cmMkLst>
              <pc226:cmRplyChg chg="add">
                <pc226:chgData name="Robert Lew" userId="4d448e75a4ffa991" providerId="LiveId" clId="{45AD9E18-C387-49E5-86F8-98BC8AB8A0D2}" dt="2023-06-17T10:11:36.037" v="3337"/>
                <pc2:cmRplyMkLst xmlns:pc2="http://schemas.microsoft.com/office/powerpoint/2019/9/main/command">
                  <pc:docMk/>
                  <pc:sldMk cId="3794019886" sldId="336"/>
                  <pc2:cmMk id="{FE7DD38C-F795-414D-B297-4B1FE4AED831}"/>
                  <pc2:cmRplyMk id="{F190447E-ED53-4798-B0CD-B0ECC187C847}"/>
                </pc2:cmRplyMkLst>
              </pc226:cmRplyChg>
            </pc226:cmChg>
            <pc226:cmChg xmlns:pc226="http://schemas.microsoft.com/office/powerpoint/2022/06/main/command" chg="add">
              <pc226:chgData name="Robert Lew" userId="4d448e75a4ffa991" providerId="LiveId" clId="{45AD9E18-C387-49E5-86F8-98BC8AB8A0D2}" dt="2023-06-20T20:30:18.561" v="3602"/>
              <pc2:cmMkLst xmlns:pc2="http://schemas.microsoft.com/office/powerpoint/2019/9/main/command">
                <pc:docMk/>
                <pc:sldMk cId="3794019886" sldId="336"/>
                <pc2:cmMk id="{2F8868FB-70E5-420D-BC76-BCEF3724C179}"/>
              </pc2:cmMkLst>
            </pc226:cmChg>
          </p:ext>
        </pc:extLst>
      </pc:sldChg>
      <pc:sldChg chg="modSp del mod modShow modCm">
        <pc:chgData name="Robert Lew" userId="4d448e75a4ffa991" providerId="LiveId" clId="{45AD9E18-C387-49E5-86F8-98BC8AB8A0D2}" dt="2023-06-15T12:58:09.976" v="3169" actId="2696"/>
        <pc:sldMkLst>
          <pc:docMk/>
          <pc:sldMk cId="2754985850" sldId="337"/>
        </pc:sldMkLst>
        <pc:picChg chg="mod">
          <ac:chgData name="Robert Lew" userId="4d448e75a4ffa991" providerId="LiveId" clId="{45AD9E18-C387-49E5-86F8-98BC8AB8A0D2}" dt="2023-06-14T09:38:00.726" v="122" actId="14826"/>
          <ac:picMkLst>
            <pc:docMk/>
            <pc:sldMk cId="2754985850" sldId="337"/>
            <ac:picMk id="9" creationId="{11BDE32E-46EB-F1B7-0800-3B79D7BD53D8}"/>
          </ac:picMkLst>
        </pc:picChg>
        <pc:extLst>
          <p:ext xmlns:p="http://schemas.openxmlformats.org/presentationml/2006/main" uri="{D6D511B9-2390-475A-947B-AFAB55BFBCF1}">
            <pc226:cmChg xmlns:pc226="http://schemas.microsoft.com/office/powerpoint/2022/06/main/command" chg="mod">
              <pc226:chgData name="Robert Lew" userId="4d448e75a4ffa991" providerId="LiveId" clId="{45AD9E18-C387-49E5-86F8-98BC8AB8A0D2}" dt="2023-06-14T09:38:22.916" v="124"/>
              <pc2:cmMkLst xmlns:pc2="http://schemas.microsoft.com/office/powerpoint/2019/9/main/command">
                <pc:docMk/>
                <pc:sldMk cId="2754985850" sldId="337"/>
                <pc2:cmMk id="{1AFEF124-9568-9E49-A47B-0D797E0D65B8}"/>
              </pc2:cmMkLst>
              <pc226:cmRplyChg chg="add">
                <pc226:chgData name="Robert Lew" userId="4d448e75a4ffa991" providerId="LiveId" clId="{45AD9E18-C387-49E5-86F8-98BC8AB8A0D2}" dt="2023-06-14T09:38:20.211" v="123"/>
                <pc2:cmRplyMkLst xmlns:pc2="http://schemas.microsoft.com/office/powerpoint/2019/9/main/command">
                  <pc:docMk/>
                  <pc:sldMk cId="2754985850" sldId="337"/>
                  <pc2:cmMk id="{1AFEF124-9568-9E49-A47B-0D797E0D65B8}"/>
                  <pc2:cmRplyMk id="{9BA54ADE-A37D-4F43-AD59-57CA243C452A}"/>
                </pc2:cmRplyMkLst>
              </pc226:cmRplyChg>
            </pc226:cmChg>
          </p:ext>
        </pc:extLst>
      </pc:sldChg>
      <pc:sldChg chg="del modCm">
        <pc:chgData name="Robert Lew" userId="4d448e75a4ffa991" providerId="LiveId" clId="{45AD9E18-C387-49E5-86F8-98BC8AB8A0D2}" dt="2023-06-14T09:39:25.872" v="127" actId="47"/>
        <pc:sldMkLst>
          <pc:docMk/>
          <pc:sldMk cId="2679135315" sldId="338"/>
        </pc:sldMkLst>
        <pc:extLst>
          <p:ext xmlns:p="http://schemas.openxmlformats.org/presentationml/2006/main" uri="{D6D511B9-2390-475A-947B-AFAB55BFBCF1}">
            <pc226:cmChg xmlns:pc226="http://schemas.microsoft.com/office/powerpoint/2022/06/main/command" chg="">
              <pc226:chgData name="Robert Lew" userId="4d448e75a4ffa991" providerId="LiveId" clId="{45AD9E18-C387-49E5-86F8-98BC8AB8A0D2}" dt="2023-06-14T09:39:13.930" v="126"/>
              <pc2:cmMkLst xmlns:pc2="http://schemas.microsoft.com/office/powerpoint/2019/9/main/command">
                <pc:docMk/>
                <pc:sldMk cId="2679135315" sldId="338"/>
                <pc2:cmMk id="{DDE1F95A-7CEB-3846-B9AB-C628E9954C52}"/>
              </pc2:cmMkLst>
              <pc226:cmRplyChg chg="add">
                <pc226:chgData name="Robert Lew" userId="4d448e75a4ffa991" providerId="LiveId" clId="{45AD9E18-C387-49E5-86F8-98BC8AB8A0D2}" dt="2023-06-14T09:39:13.930" v="126"/>
                <pc2:cmRplyMkLst xmlns:pc2="http://schemas.microsoft.com/office/powerpoint/2019/9/main/command">
                  <pc:docMk/>
                  <pc:sldMk cId="2679135315" sldId="338"/>
                  <pc2:cmMk id="{DDE1F95A-7CEB-3846-B9AB-C628E9954C52}"/>
                  <pc2:cmRplyMk id="{4B8CD14E-F965-4969-8D3B-E0C74EBE86B5}"/>
                </pc2:cmRplyMkLst>
              </pc226:cmRplyChg>
            </pc226:cmChg>
          </p:ext>
        </pc:extLst>
      </pc:sldChg>
      <pc:sldChg chg="del modCm">
        <pc:chgData name="Robert Lew" userId="4d448e75a4ffa991" providerId="LiveId" clId="{45AD9E18-C387-49E5-86F8-98BC8AB8A0D2}" dt="2023-06-14T09:40:08.599" v="129" actId="47"/>
        <pc:sldMkLst>
          <pc:docMk/>
          <pc:sldMk cId="3260539993" sldId="339"/>
        </pc:sldMkLst>
        <pc:extLst>
          <p:ext xmlns:p="http://schemas.openxmlformats.org/presentationml/2006/main" uri="{D6D511B9-2390-475A-947B-AFAB55BFBCF1}">
            <pc226:cmChg xmlns:pc226="http://schemas.microsoft.com/office/powerpoint/2022/06/main/command" chg="">
              <pc226:chgData name="Robert Lew" userId="4d448e75a4ffa991" providerId="LiveId" clId="{45AD9E18-C387-49E5-86F8-98BC8AB8A0D2}" dt="2023-06-14T09:40:01.783" v="128"/>
              <pc2:cmMkLst xmlns:pc2="http://schemas.microsoft.com/office/powerpoint/2019/9/main/command">
                <pc:docMk/>
                <pc:sldMk cId="3260539993" sldId="339"/>
                <pc2:cmMk id="{50E035E8-6F8A-CD48-89C5-DE3D650F2435}"/>
              </pc2:cmMkLst>
              <pc226:cmRplyChg chg="add">
                <pc226:chgData name="Robert Lew" userId="4d448e75a4ffa991" providerId="LiveId" clId="{45AD9E18-C387-49E5-86F8-98BC8AB8A0D2}" dt="2023-06-14T09:40:01.783" v="128"/>
                <pc2:cmRplyMkLst xmlns:pc2="http://schemas.microsoft.com/office/powerpoint/2019/9/main/command">
                  <pc:docMk/>
                  <pc:sldMk cId="3260539993" sldId="339"/>
                  <pc2:cmMk id="{50E035E8-6F8A-CD48-89C5-DE3D650F2435}"/>
                  <pc2:cmRplyMk id="{0C468471-8D76-4C1A-BC76-D329D14C3F05}"/>
                </pc2:cmRplyMkLst>
              </pc226:cmRplyChg>
            </pc226:cmChg>
          </p:ext>
        </pc:extLst>
      </pc:sldChg>
      <pc:sldChg chg="modSp mod modNotesTx">
        <pc:chgData name="Robert Lew" userId="4d448e75a4ffa991" providerId="LiveId" clId="{45AD9E18-C387-49E5-86F8-98BC8AB8A0D2}" dt="2023-06-16T07:58:56.387" v="3258" actId="20577"/>
        <pc:sldMkLst>
          <pc:docMk/>
          <pc:sldMk cId="684659411" sldId="340"/>
        </pc:sldMkLst>
        <pc:spChg chg="mod">
          <ac:chgData name="Robert Lew" userId="4d448e75a4ffa991" providerId="LiveId" clId="{45AD9E18-C387-49E5-86F8-98BC8AB8A0D2}" dt="2023-06-16T07:58:56.387" v="3258" actId="20577"/>
          <ac:spMkLst>
            <pc:docMk/>
            <pc:sldMk cId="684659411" sldId="340"/>
            <ac:spMk id="2" creationId="{68F99B5A-B625-3039-7133-2B15E5AF44FE}"/>
          </ac:spMkLst>
        </pc:spChg>
        <pc:spChg chg="mod">
          <ac:chgData name="Robert Lew" userId="4d448e75a4ffa991" providerId="LiveId" clId="{45AD9E18-C387-49E5-86F8-98BC8AB8A0D2}" dt="2023-06-16T07:58:46.355" v="3257"/>
          <ac:spMkLst>
            <pc:docMk/>
            <pc:sldMk cId="684659411" sldId="340"/>
            <ac:spMk id="16" creationId="{6B6D420A-F7B0-63AB-6BF7-66ACB681FCE1}"/>
          </ac:spMkLst>
        </pc:spChg>
        <pc:picChg chg="mod">
          <ac:chgData name="Robert Lew" userId="4d448e75a4ffa991" providerId="LiveId" clId="{45AD9E18-C387-49E5-86F8-98BC8AB8A0D2}" dt="2023-06-14T09:48:09.111" v="130" actId="14826"/>
          <ac:picMkLst>
            <pc:docMk/>
            <pc:sldMk cId="684659411" sldId="340"/>
            <ac:picMk id="7" creationId="{1455402A-67E9-B4C4-6D19-F125CF0BD748}"/>
          </ac:picMkLst>
        </pc:picChg>
      </pc:sldChg>
      <pc:sldChg chg="modSp modNotesTx">
        <pc:chgData name="Robert Lew" userId="4d448e75a4ffa991" providerId="LiveId" clId="{45AD9E18-C387-49E5-86F8-98BC8AB8A0D2}" dt="2023-06-15T10:15:15.481" v="1594" actId="20577"/>
        <pc:sldMkLst>
          <pc:docMk/>
          <pc:sldMk cId="2364768814" sldId="341"/>
        </pc:sldMkLst>
        <pc:picChg chg="mod">
          <ac:chgData name="Robert Lew" userId="4d448e75a4ffa991" providerId="LiveId" clId="{45AD9E18-C387-49E5-86F8-98BC8AB8A0D2}" dt="2023-06-14T09:36:29.568" v="121" actId="14826"/>
          <ac:picMkLst>
            <pc:docMk/>
            <pc:sldMk cId="2364768814" sldId="341"/>
            <ac:picMk id="6" creationId="{E72D2464-E8B0-C760-BDE3-16444F255628}"/>
          </ac:picMkLst>
        </pc:picChg>
      </pc:sldChg>
      <pc:sldChg chg="modSp modNotesTx">
        <pc:chgData name="Robert Lew" userId="4d448e75a4ffa991" providerId="LiveId" clId="{45AD9E18-C387-49E5-86F8-98BC8AB8A0D2}" dt="2023-06-15T10:27:19.148" v="2374" actId="20577"/>
        <pc:sldMkLst>
          <pc:docMk/>
          <pc:sldMk cId="3135071922" sldId="342"/>
        </pc:sldMkLst>
        <pc:spChg chg="mod">
          <ac:chgData name="Robert Lew" userId="4d448e75a4ffa991" providerId="LiveId" clId="{45AD9E18-C387-49E5-86F8-98BC8AB8A0D2}" dt="2023-06-14T09:58:29.431" v="171" actId="14100"/>
          <ac:spMkLst>
            <pc:docMk/>
            <pc:sldMk cId="3135071922" sldId="342"/>
            <ac:spMk id="16" creationId="{6B6D420A-F7B0-63AB-6BF7-66ACB681FCE1}"/>
          </ac:spMkLst>
        </pc:spChg>
        <pc:picChg chg="mod">
          <ac:chgData name="Robert Lew" userId="4d448e75a4ffa991" providerId="LiveId" clId="{45AD9E18-C387-49E5-86F8-98BC8AB8A0D2}" dt="2023-06-14T09:58:13.493" v="169" actId="1037"/>
          <ac:picMkLst>
            <pc:docMk/>
            <pc:sldMk cId="3135071922" sldId="342"/>
            <ac:picMk id="6" creationId="{29FCA8B7-7201-7C7E-0AF0-79BCAF3919F1}"/>
          </ac:picMkLst>
        </pc:picChg>
      </pc:sldChg>
      <pc:sldChg chg="modSp mod modNotesTx">
        <pc:chgData name="Robert Lew" userId="4d448e75a4ffa991" providerId="LiveId" clId="{45AD9E18-C387-49E5-86F8-98BC8AB8A0D2}" dt="2023-06-17T11:21:06.227" v="3538" actId="108"/>
        <pc:sldMkLst>
          <pc:docMk/>
          <pc:sldMk cId="3805625685" sldId="343"/>
        </pc:sldMkLst>
        <pc:spChg chg="mod">
          <ac:chgData name="Robert Lew" userId="4d448e75a4ffa991" providerId="LiveId" clId="{45AD9E18-C387-49E5-86F8-98BC8AB8A0D2}" dt="2023-06-17T11:21:06.227" v="3538" actId="108"/>
          <ac:spMkLst>
            <pc:docMk/>
            <pc:sldMk cId="3805625685" sldId="343"/>
            <ac:spMk id="2" creationId="{E0D474C9-BBE8-476D-6276-457A3223FD2E}"/>
          </ac:spMkLst>
        </pc:spChg>
        <pc:spChg chg="mod">
          <ac:chgData name="Robert Lew" userId="4d448e75a4ffa991" providerId="LiveId" clId="{45AD9E18-C387-49E5-86F8-98BC8AB8A0D2}" dt="2023-06-16T08:06:49.112" v="3308" actId="20577"/>
          <ac:spMkLst>
            <pc:docMk/>
            <pc:sldMk cId="3805625685" sldId="343"/>
            <ac:spMk id="4" creationId="{57269811-39E7-7E3F-393B-CB8D596DCFB4}"/>
          </ac:spMkLst>
        </pc:spChg>
        <pc:picChg chg="mod">
          <ac:chgData name="Robert Lew" userId="4d448e75a4ffa991" providerId="LiveId" clId="{45AD9E18-C387-49E5-86F8-98BC8AB8A0D2}" dt="2023-06-14T10:02:25.030" v="285" actId="1037"/>
          <ac:picMkLst>
            <pc:docMk/>
            <pc:sldMk cId="3805625685" sldId="343"/>
            <ac:picMk id="8" creationId="{AA38E0FF-A7E5-BFAC-88CC-267C466E23D6}"/>
          </ac:picMkLst>
        </pc:picChg>
      </pc:sldChg>
      <pc:sldChg chg="modSp mod addCm modCm modNotesTx">
        <pc:chgData name="Robert Lew" userId="4d448e75a4ffa991" providerId="LiveId" clId="{45AD9E18-C387-49E5-86F8-98BC8AB8A0D2}" dt="2023-06-17T11:19:21.356" v="3537" actId="6549"/>
        <pc:sldMkLst>
          <pc:docMk/>
          <pc:sldMk cId="1903152161" sldId="344"/>
        </pc:sldMkLst>
        <pc:spChg chg="mod">
          <ac:chgData name="Robert Lew" userId="4d448e75a4ffa991" providerId="LiveId" clId="{45AD9E18-C387-49E5-86F8-98BC8AB8A0D2}" dt="2023-06-14T10:24:49.868" v="308" actId="20577"/>
          <ac:spMkLst>
            <pc:docMk/>
            <pc:sldMk cId="1903152161" sldId="344"/>
            <ac:spMk id="2" creationId="{A59C4311-3656-D3D5-2425-8C2AF2DBDC00}"/>
          </ac:spMkLst>
        </pc:spChg>
        <pc:spChg chg="mod">
          <ac:chgData name="Robert Lew" userId="4d448e75a4ffa991" providerId="LiveId" clId="{45AD9E18-C387-49E5-86F8-98BC8AB8A0D2}" dt="2023-06-14T10:24:38.865" v="306" actId="1037"/>
          <ac:spMkLst>
            <pc:docMk/>
            <pc:sldMk cId="1903152161" sldId="344"/>
            <ac:spMk id="3" creationId="{05A1B724-A2D4-83D8-AF35-09B5A7DFCBCA}"/>
          </ac:spMkLst>
        </pc:spChg>
        <pc:extLst>
          <p:ext xmlns:p="http://schemas.openxmlformats.org/presentationml/2006/main" uri="{D6D511B9-2390-475A-947B-AFAB55BFBCF1}">
            <pc226:cmChg xmlns:pc226="http://schemas.microsoft.com/office/powerpoint/2022/06/main/command" chg="add mod">
              <pc226:chgData name="Robert Lew" userId="4d448e75a4ffa991" providerId="LiveId" clId="{45AD9E18-C387-49E5-86F8-98BC8AB8A0D2}" dt="2023-06-17T10:10:46.873" v="3336"/>
              <pc2:cmMkLst xmlns:pc2="http://schemas.microsoft.com/office/powerpoint/2019/9/main/command">
                <pc:docMk/>
                <pc:sldMk cId="1903152161" sldId="344"/>
                <pc2:cmMk id="{3DA68666-38B9-4F1E-A1EE-8674660C897C}"/>
              </pc2:cmMkLst>
              <pc226:cmRplyChg chg="add">
                <pc226:chgData name="Robert Lew" userId="4d448e75a4ffa991" providerId="LiveId" clId="{45AD9E18-C387-49E5-86F8-98BC8AB8A0D2}" dt="2023-06-16T08:13:36.238" v="3309"/>
                <pc2:cmRplyMkLst xmlns:pc2="http://schemas.microsoft.com/office/powerpoint/2019/9/main/command">
                  <pc:docMk/>
                  <pc:sldMk cId="1903152161" sldId="344"/>
                  <pc2:cmMk id="{3DA68666-38B9-4F1E-A1EE-8674660C897C}"/>
                  <pc2:cmRplyMk id="{02FF9AA3-1CF3-4255-821E-C7E3FB0CA986}"/>
                </pc2:cmRplyMkLst>
              </pc226:cmRplyChg>
            </pc226:cmChg>
          </p:ext>
        </pc:extLst>
      </pc:sldChg>
      <pc:sldChg chg="modSp modCm modNotesTx">
        <pc:chgData name="Robert Lew" userId="4d448e75a4ffa991" providerId="LiveId" clId="{45AD9E18-C387-49E5-86F8-98BC8AB8A0D2}" dt="2023-06-20T20:30:47.915" v="3604" actId="6549"/>
        <pc:sldMkLst>
          <pc:docMk/>
          <pc:sldMk cId="9842723" sldId="346"/>
        </pc:sldMkLst>
        <pc:picChg chg="mod">
          <ac:chgData name="Robert Lew" userId="4d448e75a4ffa991" providerId="LiveId" clId="{45AD9E18-C387-49E5-86F8-98BC8AB8A0D2}" dt="2023-06-14T09:53:36.477" v="135" actId="14826"/>
          <ac:picMkLst>
            <pc:docMk/>
            <pc:sldMk cId="9842723" sldId="346"/>
            <ac:picMk id="9" creationId="{AA8AEA95-2978-18D2-E482-4ACA9B488CBD}"/>
          </ac:picMkLst>
        </pc:picChg>
        <pc:extLst>
          <p:ext xmlns:p="http://schemas.openxmlformats.org/presentationml/2006/main" uri="{D6D511B9-2390-475A-947B-AFAB55BFBCF1}">
            <pc226:cmChg xmlns:pc226="http://schemas.microsoft.com/office/powerpoint/2022/06/main/command" chg="mod">
              <pc226:chgData name="Robert Lew" userId="4d448e75a4ffa991" providerId="LiveId" clId="{45AD9E18-C387-49E5-86F8-98BC8AB8A0D2}" dt="2023-06-17T10:12:08.576" v="3340"/>
              <pc2:cmMkLst xmlns:pc2="http://schemas.microsoft.com/office/powerpoint/2019/9/main/command">
                <pc:docMk/>
                <pc:sldMk cId="9842723" sldId="346"/>
                <pc2:cmMk id="{FA18B7A2-5685-9A48-99CB-4261E035D6A5}"/>
              </pc2:cmMkLst>
              <pc226:cmRplyChg chg="add">
                <pc226:chgData name="Robert Lew" userId="4d448e75a4ffa991" providerId="LiveId" clId="{45AD9E18-C387-49E5-86F8-98BC8AB8A0D2}" dt="2023-06-17T10:12:04.164" v="3339"/>
                <pc2:cmRplyMkLst xmlns:pc2="http://schemas.microsoft.com/office/powerpoint/2019/9/main/command">
                  <pc:docMk/>
                  <pc:sldMk cId="9842723" sldId="346"/>
                  <pc2:cmMk id="{FA18B7A2-5685-9A48-99CB-4261E035D6A5}"/>
                  <pc2:cmRplyMk id="{B5221C55-A38F-476C-A5F9-8B82626AEB5D}"/>
                </pc2:cmRplyMkLst>
              </pc226:cmRplyChg>
              <pc226:cmRplyChg chg="add">
                <pc226:chgData name="Robert Lew" userId="4d448e75a4ffa991" providerId="LiveId" clId="{45AD9E18-C387-49E5-86F8-98BC8AB8A0D2}" dt="2023-06-15T13:00:37.998" v="3170"/>
                <pc2:cmRplyMkLst xmlns:pc2="http://schemas.microsoft.com/office/powerpoint/2019/9/main/command">
                  <pc:docMk/>
                  <pc:sldMk cId="9842723" sldId="346"/>
                  <pc2:cmMk id="{FA18B7A2-5685-9A48-99CB-4261E035D6A5}"/>
                  <pc2:cmRplyMk id="{06560BB9-8DF3-4B2F-B7C4-9ACAD36ACA55}"/>
                </pc2:cmRplyMkLst>
              </pc226:cmRplyChg>
              <pc226:cmRplyChg chg="add">
                <pc226:chgData name="Robert Lew" userId="4d448e75a4ffa991" providerId="LiveId" clId="{45AD9E18-C387-49E5-86F8-98BC8AB8A0D2}" dt="2023-06-16T07:53:46.424" v="3256"/>
                <pc2:cmRplyMkLst xmlns:pc2="http://schemas.microsoft.com/office/powerpoint/2019/9/main/command">
                  <pc:docMk/>
                  <pc:sldMk cId="9842723" sldId="346"/>
                  <pc2:cmMk id="{FA18B7A2-5685-9A48-99CB-4261E035D6A5}"/>
                  <pc2:cmRplyMk id="{8047BEFA-2DE4-4137-868E-28A1FDCFA97A}"/>
                </pc2:cmRplyMkLst>
              </pc226:cmRplyChg>
            </pc226:cmChg>
          </p:ext>
        </pc:extLst>
      </pc:sldChg>
      <pc:sldChg chg="addSp modSp new mod ord">
        <pc:chgData name="Robert Lew" userId="4d448e75a4ffa991" providerId="LiveId" clId="{45AD9E18-C387-49E5-86F8-98BC8AB8A0D2}" dt="2023-06-17T10:18:53.106" v="3349"/>
        <pc:sldMkLst>
          <pc:docMk/>
          <pc:sldMk cId="2230766675" sldId="347"/>
        </pc:sldMkLst>
        <pc:graphicFrameChg chg="add modGraphic">
          <ac:chgData name="Robert Lew" userId="4d448e75a4ffa991" providerId="LiveId" clId="{45AD9E18-C387-49E5-86F8-98BC8AB8A0D2}" dt="2023-06-17T10:18:25.277" v="3347" actId="27022"/>
          <ac:graphicFrameMkLst>
            <pc:docMk/>
            <pc:sldMk cId="2230766675" sldId="347"/>
            <ac:graphicFrameMk id="3" creationId="{41EA0B0A-93AC-A74D-3A37-B81EBB718473}"/>
          </ac:graphicFrameMkLst>
        </pc:graphicFrameChg>
      </pc:sldChg>
      <pc:sldChg chg="new del">
        <pc:chgData name="Robert Lew" userId="4d448e75a4ffa991" providerId="LiveId" clId="{45AD9E18-C387-49E5-86F8-98BC8AB8A0D2}" dt="2023-06-16T07:29:19.390" v="3175" actId="680"/>
        <pc:sldMkLst>
          <pc:docMk/>
          <pc:sldMk cId="3451602853" sldId="347"/>
        </pc:sldMkLst>
      </pc:sldChg>
      <pc:sldChg chg="new del">
        <pc:chgData name="Robert Lew" userId="4d448e75a4ffa991" providerId="LiveId" clId="{45AD9E18-C387-49E5-86F8-98BC8AB8A0D2}" dt="2023-06-16T07:29:11.575" v="3173" actId="680"/>
        <pc:sldMkLst>
          <pc:docMk/>
          <pc:sldMk cId="3681823414" sldId="347"/>
        </pc:sldMkLst>
      </pc:sldChg>
      <pc:sldChg chg="add ord modTransition">
        <pc:chgData name="Robert Lew" userId="4d448e75a4ffa991" providerId="LiveId" clId="{45AD9E18-C387-49E5-86F8-98BC8AB8A0D2}" dt="2023-06-20T16:57:47.646" v="3551"/>
        <pc:sldMkLst>
          <pc:docMk/>
          <pc:sldMk cId="3553588196" sldId="348"/>
        </pc:sldMkLst>
      </pc:sldChg>
    </pc:docChg>
  </pc:docChgLst>
</pc:chgInfo>
</file>

<file path=ppt/comments/modernComment_150_E224262E.xml><?xml version="1.0" encoding="utf-8"?>
<p188:cmLst xmlns:a="http://schemas.openxmlformats.org/drawingml/2006/main" xmlns:r="http://schemas.openxmlformats.org/officeDocument/2006/relationships" xmlns:p188="http://schemas.microsoft.com/office/powerpoint/2018/8/main">
  <p188:cm id="{FE7DD38C-F795-414D-B297-4B1FE4AED831}" authorId="{9B071688-8DEE-E280-5F3B-0A979E6B0C70}" status="resolved" created="2023-06-16T07:48:11.586" complete="100000">
    <pc:sldMkLst xmlns:pc="http://schemas.microsoft.com/office/powerpoint/2013/main/command">
      <pc:docMk/>
      <pc:sldMk cId="3794019886" sldId="336"/>
    </pc:sldMkLst>
    <p188:replyLst>
      <p188:reply id="{80B05AC0-8FE4-A848-9DAB-32AD60793A9F}" authorId="{19FA9416-AEEC-2BF6-E819-E5A94C5947B8}" created="2023-06-16T09:07:11.059">
        <p188:txBody>
          <a:bodyPr/>
          <a:lstStyle/>
          <a:p>
            <a:r>
              <a:rPr lang="de-DE"/>
              <a:t>done with minor grid lines at real middle points 5*10^(0:10) and replaced</a:t>
            </a:r>
          </a:p>
        </p188:txBody>
      </p188:reply>
      <p188:reply id="{F190447E-ED53-4798-B0CD-B0ECC187C847}" authorId="{9B071688-8DEE-E280-5F3B-0A979E6B0C70}" created="2023-06-17T10:11:35.984">
        <p188:txBody>
          <a:bodyPr/>
          <a:lstStyle/>
          <a:p>
            <a:r>
              <a:rPr lang="en-US"/>
              <a:t>I like them 😊</a:t>
            </a:r>
          </a:p>
        </p188:txBody>
      </p188:reply>
    </p188:replyLst>
    <p188:txBody>
      <a:bodyPr/>
      <a:lstStyle/>
      <a:p>
        <a:r>
          <a:rPr lang="en-US"/>
          <a:t>remove minor gridlines</a:t>
        </a:r>
      </a:p>
    </p188:txBody>
  </p188:cm>
  <p188:cm id="{2F8868FB-70E5-420D-BC76-BCEF3724C179}" authorId="{9B071688-8DEE-E280-5F3B-0A979E6B0C70}" created="2023-06-20T20:30:18.484">
    <ac:txMkLst xmlns:ac="http://schemas.microsoft.com/office/drawing/2013/main/command">
      <pc:docMk xmlns:pc="http://schemas.microsoft.com/office/powerpoint/2013/main/command"/>
      <pc:sldMk xmlns:pc="http://schemas.microsoft.com/office/powerpoint/2013/main/command" cId="3794019886" sldId="336"/>
      <ac:spMk id="16" creationId="{6B6D420A-F7B0-63AB-6BF7-66ACB681FCE1}"/>
      <ac:txMk cp="61" len="44">
        <ac:context len="174" hash="477636139"/>
      </ac:txMk>
    </ac:txMkLst>
    <p188:pos x="3044891" y="1371600"/>
    <p188:txBody>
      <a:bodyPr/>
      <a:lstStyle/>
      <a:p>
        <a:r>
          <a:rPr lang="en-US"/>
          <a:t>"for ranks 10...10K, views↘️~3x per 10x↗️rank"
When rank "goes up" (up arrow), that's like from 10 to 100. But on another interpretation a "high-ranking" item has like rank 1, 2, 3, right? Shall I make it:
for ranks 10...10K, views↘️~3x per 10x↘️rank ?</a:t>
        </a:r>
      </a:p>
    </p188:txBody>
  </p188:cm>
</p188:cmLst>
</file>

<file path=ppt/comments/modernComment_158_716FCC21.xml><?xml version="1.0" encoding="utf-8"?>
<p188:cmLst xmlns:a="http://schemas.openxmlformats.org/drawingml/2006/main" xmlns:r="http://schemas.openxmlformats.org/officeDocument/2006/relationships" xmlns:p188="http://schemas.microsoft.com/office/powerpoint/2018/8/main">
  <p188:cm id="{3DA68666-38B9-4F1E-A1EE-8674660C897C}" authorId="{9B071688-8DEE-E280-5F3B-0A979E6B0C70}" status="resolved" created="2023-06-15T14:14:04.926" complete="100000">
    <pc:sldMkLst xmlns:pc="http://schemas.microsoft.com/office/powerpoint/2013/main/command">
      <pc:docMk/>
      <pc:sldMk cId="1903152161" sldId="344"/>
    </pc:sldMkLst>
    <p188:replyLst>
      <p188:reply id="{44FA796C-9BEB-4D4D-B2A1-A6DF03225038}" authorId="{19FA9416-AEEC-2BF6-E819-E5A94C5947B8}" created="2023-06-15T18:33:48.652">
        <p188:txBody>
          <a:bodyPr/>
          <a:lstStyle/>
          <a:p>
            <a:r>
              <a:rPr lang="de-DE"/>
              <a:t>I only added the NB because we might want to point that out to the audience. Yes, such a time series could be interesting.</a:t>
            </a:r>
          </a:p>
        </p188:txBody>
      </p188:reply>
      <p188:reply id="{02FF9AA3-1CF3-4255-821E-C7E3FB0CA986}" authorId="{9B071688-8DEE-E280-5F3B-0A979E6B0C70}" created="2023-06-16T08:13:36.215">
        <p188:txBody>
          <a:bodyPr/>
          <a:lstStyle/>
          <a:p>
            <a:r>
              <a:rPr lang="en-US"/>
              <a:t>remove minor gridlines</a:t>
            </a:r>
          </a:p>
        </p188:txBody>
      </p188:reply>
    </p188:replyLst>
    <p188:txBody>
      <a:bodyPr/>
      <a:lstStyle/>
      <a:p>
        <a:r>
          <a:rPr lang="en-US"/>
          <a:t>I know it's not longitudinal, just saying that a time-series for a sample of entries might clarify which interpretation is better: wine-like or the other.</a:t>
        </a:r>
      </a:p>
    </p188:txBody>
  </p188:cm>
</p188:cmLst>
</file>

<file path=ppt/comments/modernComment_15A_963023.xml><?xml version="1.0" encoding="utf-8"?>
<p188:cmLst xmlns:a="http://schemas.openxmlformats.org/drawingml/2006/main" xmlns:r="http://schemas.openxmlformats.org/officeDocument/2006/relationships" xmlns:p188="http://schemas.microsoft.com/office/powerpoint/2018/8/main">
  <p188:cm id="{FA18B7A2-5685-9A48-99CB-4261E035D6A5}" authorId="{19FA9416-AEEC-2BF6-E819-E5A94C5947B8}" status="resolved" created="2023-06-15T12:31:06.728" complete="100000">
    <pc:sldMkLst xmlns:pc="http://schemas.microsoft.com/office/powerpoint/2013/main/command">
      <pc:docMk/>
      <pc:sldMk cId="9842723" sldId="346"/>
    </pc:sldMkLst>
    <p188:replyLst>
      <p188:reply id="{06560BB9-8DF3-4B2F-B7C4-9ACAD36ACA55}" authorId="{9B071688-8DEE-E280-5F3B-0A979E6B0C70}" created="2023-06-15T13:00:37.958">
        <p188:txBody>
          <a:bodyPr/>
          <a:lstStyle/>
          <a:p>
            <a:r>
              <a:rPr lang="en-US"/>
              <a:t>So the mean is the black line, and the median the cross? BC the crosses are closer together (smaller diff)</a:t>
            </a:r>
          </a:p>
        </p188:txBody>
      </p188:reply>
      <p188:reply id="{AD9B4BD4-BFBA-2449-902A-4E401054FAFA}" authorId="{19FA9416-AEEC-2BF6-E819-E5A94C5947B8}" created="2023-06-15T13:23:59.503">
        <p188:txBody>
          <a:bodyPr/>
          <a:lstStyle/>
          <a:p>
            <a:r>
              <a:rPr lang="de-DE"/>
              <a:t>it is the other way around, actually. and i’m still trying to figure out why that is. weird!</a:t>
            </a:r>
          </a:p>
        </p188:txBody>
      </p188:reply>
      <p188:reply id="{67AE061F-F981-E84A-B922-4865A2B656F2}" authorId="{19FA9416-AEEC-2BF6-E819-E5A94C5947B8}" created="2023-06-15T13:32:01.652">
        <p188:txBody>
          <a:bodyPr/>
          <a:lstStyle/>
          <a:p>
            <a:r>
              <a:rPr lang="de-DE"/>
              <a:t>please ignore the means for now – stat_summary did something i don’t understand. i’m currently fixing it</a:t>
            </a:r>
          </a:p>
        </p188:txBody>
      </p188:reply>
      <p188:reply id="{8047BEFA-2DE4-4137-868E-28A1FDCFA97A}" authorId="{9B071688-8DEE-E280-5F3B-0A979E6B0C70}" created="2023-06-16T07:53:46.402">
        <p188:txBody>
          <a:bodyPr/>
          <a:lstStyle/>
          <a:p>
            <a:r>
              <a:rPr lang="en-US"/>
              <a:t>remove minor gridlines and add step 10-times labels for this and two next slides</a:t>
            </a:r>
          </a:p>
        </p188:txBody>
      </p188:reply>
      <p188:reply id="{D53DC99F-54EC-5D4B-B2E3-FC668296C2B1}" authorId="{19FA9416-AEEC-2BF6-E819-E5A94C5947B8}" created="2023-06-16T09:08:01.840">
        <p188:txBody>
          <a:bodyPr/>
          <a:lstStyle/>
          <a:p>
            <a:r>
              <a:rPr lang="de-DE"/>
              <a:t>done and replaced (minor grid lines = real middle points)</a:t>
            </a:r>
          </a:p>
        </p188:txBody>
      </p188:reply>
      <p188:reply id="{B5221C55-A38F-476C-A5F9-8B82626AEB5D}" authorId="{9B071688-8DEE-E280-5F3B-0A979E6B0C70}" created="2023-06-17T10:12:04.141">
        <p188:txBody>
          <a:bodyPr/>
          <a:lstStyle/>
          <a:p>
            <a:r>
              <a:rPr lang="en-US"/>
              <a:t>Nice!</a:t>
            </a:r>
          </a:p>
        </p188:txBody>
      </p188:reply>
    </p188:replyLst>
    <p188:txBody>
      <a:bodyPr/>
      <a:lstStyle/>
      <a:p>
        <a:r>
          <a:rPr lang="de-DE"/>
          <a:t>The plots on this and the next slide have the wrong aspect ratio.</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DCA355-DDE1-48F3-B68D-974D30EC1C5B}" type="doc">
      <dgm:prSet loTypeId="urn:microsoft.com/office/officeart/2005/8/layout/pyramid3" loCatId="pyramid" qsTypeId="urn:microsoft.com/office/officeart/2005/8/quickstyle/simple1" qsCatId="simple" csTypeId="urn:microsoft.com/office/officeart/2005/8/colors/accent1_2" csCatId="accent1" phldr="1"/>
      <dgm:spPr/>
    </dgm:pt>
    <dgm:pt modelId="{0144DBEF-E13D-4689-ACB6-ADFA919D9662}">
      <dgm:prSet phldrT="[Text]"/>
      <dgm:spPr/>
      <dgm:t>
        <a:bodyPr/>
        <a:lstStyle/>
        <a:p>
          <a:r>
            <a:rPr lang="pl-PL"/>
            <a:t>corpus frequency</a:t>
          </a:r>
        </a:p>
      </dgm:t>
    </dgm:pt>
    <dgm:pt modelId="{7ABFF253-DA54-40FE-9A46-9D557CDF022F}" type="parTrans" cxnId="{F216C0C4-65E8-4713-A307-4A14FA7A967D}">
      <dgm:prSet/>
      <dgm:spPr/>
      <dgm:t>
        <a:bodyPr/>
        <a:lstStyle/>
        <a:p>
          <a:endParaRPr lang="pl-PL"/>
        </a:p>
      </dgm:t>
    </dgm:pt>
    <dgm:pt modelId="{B0FF1C59-DF13-4EF8-9C35-1C70BD393888}" type="sibTrans" cxnId="{F216C0C4-65E8-4713-A307-4A14FA7A967D}">
      <dgm:prSet/>
      <dgm:spPr/>
      <dgm:t>
        <a:bodyPr/>
        <a:lstStyle/>
        <a:p>
          <a:endParaRPr lang="pl-PL"/>
        </a:p>
      </dgm:t>
    </dgm:pt>
    <dgm:pt modelId="{1796281A-8CE4-4F14-BB66-0150A1A7B596}">
      <dgm:prSet custT="1"/>
      <dgm:spPr/>
      <dgm:t>
        <a:bodyPr/>
        <a:lstStyle/>
        <a:p>
          <a:r>
            <a:rPr lang="pl-PL" sz="2400"/>
            <a:t>polysemy</a:t>
          </a:r>
        </a:p>
      </dgm:t>
    </dgm:pt>
    <dgm:pt modelId="{F587C241-314E-492E-9997-04E4B16B9D93}" type="parTrans" cxnId="{AE812FF7-28AC-4147-9CD3-26F8CD1AF4EB}">
      <dgm:prSet/>
      <dgm:spPr/>
      <dgm:t>
        <a:bodyPr/>
        <a:lstStyle/>
        <a:p>
          <a:endParaRPr lang="pl-PL"/>
        </a:p>
      </dgm:t>
    </dgm:pt>
    <dgm:pt modelId="{912DF82B-12D7-4BEA-8101-4E69796661CF}" type="sibTrans" cxnId="{AE812FF7-28AC-4147-9CD3-26F8CD1AF4EB}">
      <dgm:prSet/>
      <dgm:spPr/>
      <dgm:t>
        <a:bodyPr/>
        <a:lstStyle/>
        <a:p>
          <a:endParaRPr lang="pl-PL"/>
        </a:p>
      </dgm:t>
    </dgm:pt>
    <dgm:pt modelId="{87A4F8F3-E8CD-4097-82B6-43006469FEBA}">
      <dgm:prSet custT="1"/>
      <dgm:spPr/>
      <dgm:t>
        <a:bodyPr/>
        <a:lstStyle/>
        <a:p>
          <a:r>
            <a:rPr lang="pl-PL" sz="1800"/>
            <a:t>AoA</a:t>
          </a:r>
        </a:p>
      </dgm:t>
    </dgm:pt>
    <dgm:pt modelId="{BCAEF4DE-5FF8-44F5-A236-119774BB919C}" type="parTrans" cxnId="{D4F68A95-EF18-4A5E-BDA7-2F0B0A0DA1D1}">
      <dgm:prSet/>
      <dgm:spPr/>
      <dgm:t>
        <a:bodyPr/>
        <a:lstStyle/>
        <a:p>
          <a:endParaRPr lang="pl-PL"/>
        </a:p>
      </dgm:t>
    </dgm:pt>
    <dgm:pt modelId="{BFEB5BFB-E56D-46CB-A886-C7A84E4D9E6B}" type="sibTrans" cxnId="{D4F68A95-EF18-4A5E-BDA7-2F0B0A0DA1D1}">
      <dgm:prSet/>
      <dgm:spPr/>
      <dgm:t>
        <a:bodyPr/>
        <a:lstStyle/>
        <a:p>
          <a:endParaRPr lang="pl-PL"/>
        </a:p>
      </dgm:t>
    </dgm:pt>
    <dgm:pt modelId="{4373819F-FFBD-4112-9A76-75A2B3A0E924}">
      <dgm:prSet custT="1"/>
      <dgm:spPr/>
      <dgm:t>
        <a:bodyPr/>
        <a:lstStyle/>
        <a:p>
          <a:r>
            <a:rPr lang="pl-PL" sz="800"/>
            <a:t>prevalence</a:t>
          </a:r>
        </a:p>
      </dgm:t>
    </dgm:pt>
    <dgm:pt modelId="{BE627B75-CB4E-4E32-9DD5-537AAC813FE1}" type="parTrans" cxnId="{E4D3A87D-859A-411F-8D71-2F614F0DB4DB}">
      <dgm:prSet/>
      <dgm:spPr/>
      <dgm:t>
        <a:bodyPr/>
        <a:lstStyle/>
        <a:p>
          <a:endParaRPr lang="pl-PL"/>
        </a:p>
      </dgm:t>
    </dgm:pt>
    <dgm:pt modelId="{06E63F30-1DE3-4F5E-8EA1-11B860D5FC74}" type="sibTrans" cxnId="{E4D3A87D-859A-411F-8D71-2F614F0DB4DB}">
      <dgm:prSet/>
      <dgm:spPr/>
      <dgm:t>
        <a:bodyPr/>
        <a:lstStyle/>
        <a:p>
          <a:endParaRPr lang="pl-PL"/>
        </a:p>
      </dgm:t>
    </dgm:pt>
    <dgm:pt modelId="{37F60E65-DA02-49AD-A059-87CB0264B828}" type="pres">
      <dgm:prSet presAssocID="{B4DCA355-DDE1-48F3-B68D-974D30EC1C5B}" presName="Name0" presStyleCnt="0">
        <dgm:presLayoutVars>
          <dgm:dir/>
          <dgm:animLvl val="lvl"/>
          <dgm:resizeHandles val="exact"/>
        </dgm:presLayoutVars>
      </dgm:prSet>
      <dgm:spPr/>
    </dgm:pt>
    <dgm:pt modelId="{E12F68BC-1E0D-4832-9511-0E27D8E201D3}" type="pres">
      <dgm:prSet presAssocID="{0144DBEF-E13D-4689-ACB6-ADFA919D9662}" presName="Name8" presStyleCnt="0"/>
      <dgm:spPr/>
    </dgm:pt>
    <dgm:pt modelId="{E560D129-E3DE-4920-B915-47EB246D9B0F}" type="pres">
      <dgm:prSet presAssocID="{0144DBEF-E13D-4689-ACB6-ADFA919D9662}" presName="level" presStyleLbl="node1" presStyleIdx="0" presStyleCnt="4">
        <dgm:presLayoutVars>
          <dgm:chMax val="1"/>
          <dgm:bulletEnabled val="1"/>
        </dgm:presLayoutVars>
      </dgm:prSet>
      <dgm:spPr/>
    </dgm:pt>
    <dgm:pt modelId="{57C5877A-68E0-4487-A75D-96AA79EC33F6}" type="pres">
      <dgm:prSet presAssocID="{0144DBEF-E13D-4689-ACB6-ADFA919D9662}" presName="levelTx" presStyleLbl="revTx" presStyleIdx="0" presStyleCnt="0">
        <dgm:presLayoutVars>
          <dgm:chMax val="1"/>
          <dgm:bulletEnabled val="1"/>
        </dgm:presLayoutVars>
      </dgm:prSet>
      <dgm:spPr/>
    </dgm:pt>
    <dgm:pt modelId="{1185E048-D968-4CA7-89A8-8A08CEA696B4}" type="pres">
      <dgm:prSet presAssocID="{1796281A-8CE4-4F14-BB66-0150A1A7B596}" presName="Name8" presStyleCnt="0"/>
      <dgm:spPr/>
    </dgm:pt>
    <dgm:pt modelId="{9E03AE40-6CEF-4F3D-9AAF-9941C45A77D4}" type="pres">
      <dgm:prSet presAssocID="{1796281A-8CE4-4F14-BB66-0150A1A7B596}" presName="level" presStyleLbl="node1" presStyleIdx="1" presStyleCnt="4">
        <dgm:presLayoutVars>
          <dgm:chMax val="1"/>
          <dgm:bulletEnabled val="1"/>
        </dgm:presLayoutVars>
      </dgm:prSet>
      <dgm:spPr/>
    </dgm:pt>
    <dgm:pt modelId="{190A98C0-531F-4059-9978-EA3F2F382359}" type="pres">
      <dgm:prSet presAssocID="{1796281A-8CE4-4F14-BB66-0150A1A7B596}" presName="levelTx" presStyleLbl="revTx" presStyleIdx="0" presStyleCnt="0">
        <dgm:presLayoutVars>
          <dgm:chMax val="1"/>
          <dgm:bulletEnabled val="1"/>
        </dgm:presLayoutVars>
      </dgm:prSet>
      <dgm:spPr/>
    </dgm:pt>
    <dgm:pt modelId="{1F72D65C-F83F-421F-8EEC-A059EBC01AE0}" type="pres">
      <dgm:prSet presAssocID="{87A4F8F3-E8CD-4097-82B6-43006469FEBA}" presName="Name8" presStyleCnt="0"/>
      <dgm:spPr/>
    </dgm:pt>
    <dgm:pt modelId="{F6883B62-7E0A-4428-85CD-A00B6C6E16B0}" type="pres">
      <dgm:prSet presAssocID="{87A4F8F3-E8CD-4097-82B6-43006469FEBA}" presName="level" presStyleLbl="node1" presStyleIdx="2" presStyleCnt="4">
        <dgm:presLayoutVars>
          <dgm:chMax val="1"/>
          <dgm:bulletEnabled val="1"/>
        </dgm:presLayoutVars>
      </dgm:prSet>
      <dgm:spPr/>
    </dgm:pt>
    <dgm:pt modelId="{6288076D-49CE-49F1-88B2-B36B031BE5A5}" type="pres">
      <dgm:prSet presAssocID="{87A4F8F3-E8CD-4097-82B6-43006469FEBA}" presName="levelTx" presStyleLbl="revTx" presStyleIdx="0" presStyleCnt="0">
        <dgm:presLayoutVars>
          <dgm:chMax val="1"/>
          <dgm:bulletEnabled val="1"/>
        </dgm:presLayoutVars>
      </dgm:prSet>
      <dgm:spPr/>
    </dgm:pt>
    <dgm:pt modelId="{D28F3B33-4417-4E74-ACB8-6D9C77ECE700}" type="pres">
      <dgm:prSet presAssocID="{4373819F-FFBD-4112-9A76-75A2B3A0E924}" presName="Name8" presStyleCnt="0"/>
      <dgm:spPr/>
    </dgm:pt>
    <dgm:pt modelId="{E02EDBE6-6877-4580-BB2E-5B22C18B60EE}" type="pres">
      <dgm:prSet presAssocID="{4373819F-FFBD-4112-9A76-75A2B3A0E924}" presName="level" presStyleLbl="node1" presStyleIdx="3" presStyleCnt="4">
        <dgm:presLayoutVars>
          <dgm:chMax val="1"/>
          <dgm:bulletEnabled val="1"/>
        </dgm:presLayoutVars>
      </dgm:prSet>
      <dgm:spPr/>
    </dgm:pt>
    <dgm:pt modelId="{D244B37E-1E3D-4BEC-85FD-93D332A73DDA}" type="pres">
      <dgm:prSet presAssocID="{4373819F-FFBD-4112-9A76-75A2B3A0E924}" presName="levelTx" presStyleLbl="revTx" presStyleIdx="0" presStyleCnt="0">
        <dgm:presLayoutVars>
          <dgm:chMax val="1"/>
          <dgm:bulletEnabled val="1"/>
        </dgm:presLayoutVars>
      </dgm:prSet>
      <dgm:spPr/>
    </dgm:pt>
  </dgm:ptLst>
  <dgm:cxnLst>
    <dgm:cxn modelId="{664F2014-E21B-46B1-BA99-B57E1361F0A1}" type="presOf" srcId="{87A4F8F3-E8CD-4097-82B6-43006469FEBA}" destId="{6288076D-49CE-49F1-88B2-B36B031BE5A5}" srcOrd="1" destOrd="0" presId="urn:microsoft.com/office/officeart/2005/8/layout/pyramid3"/>
    <dgm:cxn modelId="{5E278734-1C5E-43D1-8C96-6F4C2D745939}" type="presOf" srcId="{1796281A-8CE4-4F14-BB66-0150A1A7B596}" destId="{190A98C0-531F-4059-9978-EA3F2F382359}" srcOrd="1" destOrd="0" presId="urn:microsoft.com/office/officeart/2005/8/layout/pyramid3"/>
    <dgm:cxn modelId="{9E704639-615E-401F-BD18-D7529EF7D176}" type="presOf" srcId="{0144DBEF-E13D-4689-ACB6-ADFA919D9662}" destId="{E560D129-E3DE-4920-B915-47EB246D9B0F}" srcOrd="0" destOrd="0" presId="urn:microsoft.com/office/officeart/2005/8/layout/pyramid3"/>
    <dgm:cxn modelId="{30C52A6E-AE91-40C8-B81C-F7DAA101C7B6}" type="presOf" srcId="{4373819F-FFBD-4112-9A76-75A2B3A0E924}" destId="{D244B37E-1E3D-4BEC-85FD-93D332A73DDA}" srcOrd="1" destOrd="0" presId="urn:microsoft.com/office/officeart/2005/8/layout/pyramid3"/>
    <dgm:cxn modelId="{E4D3A87D-859A-411F-8D71-2F614F0DB4DB}" srcId="{B4DCA355-DDE1-48F3-B68D-974D30EC1C5B}" destId="{4373819F-FFBD-4112-9A76-75A2B3A0E924}" srcOrd="3" destOrd="0" parTransId="{BE627B75-CB4E-4E32-9DD5-537AAC813FE1}" sibTransId="{06E63F30-1DE3-4F5E-8EA1-11B860D5FC74}"/>
    <dgm:cxn modelId="{D4F68A95-EF18-4A5E-BDA7-2F0B0A0DA1D1}" srcId="{B4DCA355-DDE1-48F3-B68D-974D30EC1C5B}" destId="{87A4F8F3-E8CD-4097-82B6-43006469FEBA}" srcOrd="2" destOrd="0" parTransId="{BCAEF4DE-5FF8-44F5-A236-119774BB919C}" sibTransId="{BFEB5BFB-E56D-46CB-A886-C7A84E4D9E6B}"/>
    <dgm:cxn modelId="{CCD50198-28A4-4266-B0EB-3097FD26CA0B}" type="presOf" srcId="{4373819F-FFBD-4112-9A76-75A2B3A0E924}" destId="{E02EDBE6-6877-4580-BB2E-5B22C18B60EE}" srcOrd="0" destOrd="0" presId="urn:microsoft.com/office/officeart/2005/8/layout/pyramid3"/>
    <dgm:cxn modelId="{DF8C519A-132D-479E-83D3-4F840656D87A}" type="presOf" srcId="{87A4F8F3-E8CD-4097-82B6-43006469FEBA}" destId="{F6883B62-7E0A-4428-85CD-A00B6C6E16B0}" srcOrd="0" destOrd="0" presId="urn:microsoft.com/office/officeart/2005/8/layout/pyramid3"/>
    <dgm:cxn modelId="{089945AB-1A58-4A1E-9D9C-B4E6D16D8370}" type="presOf" srcId="{0144DBEF-E13D-4689-ACB6-ADFA919D9662}" destId="{57C5877A-68E0-4487-A75D-96AA79EC33F6}" srcOrd="1" destOrd="0" presId="urn:microsoft.com/office/officeart/2005/8/layout/pyramid3"/>
    <dgm:cxn modelId="{ABE9F0BD-27F4-427A-A3F5-087FA7FDC29A}" type="presOf" srcId="{1796281A-8CE4-4F14-BB66-0150A1A7B596}" destId="{9E03AE40-6CEF-4F3D-9AAF-9941C45A77D4}" srcOrd="0" destOrd="0" presId="urn:microsoft.com/office/officeart/2005/8/layout/pyramid3"/>
    <dgm:cxn modelId="{F216C0C4-65E8-4713-A307-4A14FA7A967D}" srcId="{B4DCA355-DDE1-48F3-B68D-974D30EC1C5B}" destId="{0144DBEF-E13D-4689-ACB6-ADFA919D9662}" srcOrd="0" destOrd="0" parTransId="{7ABFF253-DA54-40FE-9A46-9D557CDF022F}" sibTransId="{B0FF1C59-DF13-4EF8-9C35-1C70BD393888}"/>
    <dgm:cxn modelId="{AE812FF7-28AC-4147-9CD3-26F8CD1AF4EB}" srcId="{B4DCA355-DDE1-48F3-B68D-974D30EC1C5B}" destId="{1796281A-8CE4-4F14-BB66-0150A1A7B596}" srcOrd="1" destOrd="0" parTransId="{F587C241-314E-492E-9997-04E4B16B9D93}" sibTransId="{912DF82B-12D7-4BEA-8101-4E69796661CF}"/>
    <dgm:cxn modelId="{F0556EF8-5FEC-4C8D-95E7-6F4F7AA6BA61}" type="presOf" srcId="{B4DCA355-DDE1-48F3-B68D-974D30EC1C5B}" destId="{37F60E65-DA02-49AD-A059-87CB0264B828}" srcOrd="0" destOrd="0" presId="urn:microsoft.com/office/officeart/2005/8/layout/pyramid3"/>
    <dgm:cxn modelId="{E812C81F-1AD9-4C03-8B98-F4459B3B88CA}" type="presParOf" srcId="{37F60E65-DA02-49AD-A059-87CB0264B828}" destId="{E12F68BC-1E0D-4832-9511-0E27D8E201D3}" srcOrd="0" destOrd="0" presId="urn:microsoft.com/office/officeart/2005/8/layout/pyramid3"/>
    <dgm:cxn modelId="{80CD9FB9-2B22-40E0-9BC0-3A84EB84E64D}" type="presParOf" srcId="{E12F68BC-1E0D-4832-9511-0E27D8E201D3}" destId="{E560D129-E3DE-4920-B915-47EB246D9B0F}" srcOrd="0" destOrd="0" presId="urn:microsoft.com/office/officeart/2005/8/layout/pyramid3"/>
    <dgm:cxn modelId="{78AC65F5-0B4D-403E-8800-59FFFFD945A0}" type="presParOf" srcId="{E12F68BC-1E0D-4832-9511-0E27D8E201D3}" destId="{57C5877A-68E0-4487-A75D-96AA79EC33F6}" srcOrd="1" destOrd="0" presId="urn:microsoft.com/office/officeart/2005/8/layout/pyramid3"/>
    <dgm:cxn modelId="{13DCFF1D-8D16-460F-A971-33C8EDF40930}" type="presParOf" srcId="{37F60E65-DA02-49AD-A059-87CB0264B828}" destId="{1185E048-D968-4CA7-89A8-8A08CEA696B4}" srcOrd="1" destOrd="0" presId="urn:microsoft.com/office/officeart/2005/8/layout/pyramid3"/>
    <dgm:cxn modelId="{7F6E3927-B44E-4156-97D7-BFB55AF572A4}" type="presParOf" srcId="{1185E048-D968-4CA7-89A8-8A08CEA696B4}" destId="{9E03AE40-6CEF-4F3D-9AAF-9941C45A77D4}" srcOrd="0" destOrd="0" presId="urn:microsoft.com/office/officeart/2005/8/layout/pyramid3"/>
    <dgm:cxn modelId="{4B27DEC9-DBDA-4C66-B246-AB9B225AB9C6}" type="presParOf" srcId="{1185E048-D968-4CA7-89A8-8A08CEA696B4}" destId="{190A98C0-531F-4059-9978-EA3F2F382359}" srcOrd="1" destOrd="0" presId="urn:microsoft.com/office/officeart/2005/8/layout/pyramid3"/>
    <dgm:cxn modelId="{DC0ABCCA-668F-4103-9300-EC035A355428}" type="presParOf" srcId="{37F60E65-DA02-49AD-A059-87CB0264B828}" destId="{1F72D65C-F83F-421F-8EEC-A059EBC01AE0}" srcOrd="2" destOrd="0" presId="urn:microsoft.com/office/officeart/2005/8/layout/pyramid3"/>
    <dgm:cxn modelId="{3456C9E0-55C1-488F-8697-331A7D558C85}" type="presParOf" srcId="{1F72D65C-F83F-421F-8EEC-A059EBC01AE0}" destId="{F6883B62-7E0A-4428-85CD-A00B6C6E16B0}" srcOrd="0" destOrd="0" presId="urn:microsoft.com/office/officeart/2005/8/layout/pyramid3"/>
    <dgm:cxn modelId="{5EF882CE-A5AE-4B48-9883-8205179EDF71}" type="presParOf" srcId="{1F72D65C-F83F-421F-8EEC-A059EBC01AE0}" destId="{6288076D-49CE-49F1-88B2-B36B031BE5A5}" srcOrd="1" destOrd="0" presId="urn:microsoft.com/office/officeart/2005/8/layout/pyramid3"/>
    <dgm:cxn modelId="{2FD83BB5-69CD-4583-A5A0-0BBF014C2F88}" type="presParOf" srcId="{37F60E65-DA02-49AD-A059-87CB0264B828}" destId="{D28F3B33-4417-4E74-ACB8-6D9C77ECE700}" srcOrd="3" destOrd="0" presId="urn:microsoft.com/office/officeart/2005/8/layout/pyramid3"/>
    <dgm:cxn modelId="{7A483268-61E0-4A1B-B88D-EFAAF6925E48}" type="presParOf" srcId="{D28F3B33-4417-4E74-ACB8-6D9C77ECE700}" destId="{E02EDBE6-6877-4580-BB2E-5B22C18B60EE}" srcOrd="0" destOrd="0" presId="urn:microsoft.com/office/officeart/2005/8/layout/pyramid3"/>
    <dgm:cxn modelId="{C6B5EBCC-A944-4450-8ADE-0F713EC76E4F}" type="presParOf" srcId="{D28F3B33-4417-4E74-ACB8-6D9C77ECE700}" destId="{D244B37E-1E3D-4BEC-85FD-93D332A73DDA}"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60D129-E3DE-4920-B915-47EB246D9B0F}">
      <dsp:nvSpPr>
        <dsp:cNvPr id="0" name=""/>
        <dsp:cNvSpPr/>
      </dsp:nvSpPr>
      <dsp:spPr>
        <a:xfrm rot="10800000">
          <a:off x="0" y="0"/>
          <a:ext cx="6994525" cy="1131490"/>
        </a:xfrm>
        <a:prstGeom prst="trapezoid">
          <a:avLst>
            <a:gd name="adj" fmla="val 77271"/>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2000250">
            <a:lnSpc>
              <a:spcPct val="90000"/>
            </a:lnSpc>
            <a:spcBef>
              <a:spcPct val="0"/>
            </a:spcBef>
            <a:spcAft>
              <a:spcPct val="35000"/>
            </a:spcAft>
            <a:buNone/>
          </a:pPr>
          <a:r>
            <a:rPr lang="pl-PL" sz="4500" kern="1200"/>
            <a:t>corpus frequency</a:t>
          </a:r>
        </a:p>
      </dsp:txBody>
      <dsp:txXfrm rot="-10800000">
        <a:off x="1224041" y="0"/>
        <a:ext cx="4546441" cy="1131490"/>
      </dsp:txXfrm>
    </dsp:sp>
    <dsp:sp modelId="{9E03AE40-6CEF-4F3D-9AAF-9941C45A77D4}">
      <dsp:nvSpPr>
        <dsp:cNvPr id="0" name=""/>
        <dsp:cNvSpPr/>
      </dsp:nvSpPr>
      <dsp:spPr>
        <a:xfrm rot="10800000">
          <a:off x="874315" y="1131490"/>
          <a:ext cx="5245893" cy="1131490"/>
        </a:xfrm>
        <a:prstGeom prst="trapezoid">
          <a:avLst>
            <a:gd name="adj" fmla="val 77271"/>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pl-PL" sz="2400" kern="1200"/>
            <a:t>polysemy</a:t>
          </a:r>
        </a:p>
      </dsp:txBody>
      <dsp:txXfrm rot="-10800000">
        <a:off x="1792347" y="1131490"/>
        <a:ext cx="3409830" cy="1131490"/>
      </dsp:txXfrm>
    </dsp:sp>
    <dsp:sp modelId="{F6883B62-7E0A-4428-85CD-A00B6C6E16B0}">
      <dsp:nvSpPr>
        <dsp:cNvPr id="0" name=""/>
        <dsp:cNvSpPr/>
      </dsp:nvSpPr>
      <dsp:spPr>
        <a:xfrm rot="10800000">
          <a:off x="1748631" y="2262981"/>
          <a:ext cx="3497262" cy="1131490"/>
        </a:xfrm>
        <a:prstGeom prst="trapezoid">
          <a:avLst>
            <a:gd name="adj" fmla="val 77271"/>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pl-PL" sz="1800" kern="1200"/>
            <a:t>AoA</a:t>
          </a:r>
        </a:p>
      </dsp:txBody>
      <dsp:txXfrm rot="-10800000">
        <a:off x="2360652" y="2262981"/>
        <a:ext cx="2273220" cy="1131490"/>
      </dsp:txXfrm>
    </dsp:sp>
    <dsp:sp modelId="{E02EDBE6-6877-4580-BB2E-5B22C18B60EE}">
      <dsp:nvSpPr>
        <dsp:cNvPr id="0" name=""/>
        <dsp:cNvSpPr/>
      </dsp:nvSpPr>
      <dsp:spPr>
        <a:xfrm rot="10800000">
          <a:off x="2622946" y="3394472"/>
          <a:ext cx="1748631" cy="1131490"/>
        </a:xfrm>
        <a:prstGeom prst="trapezoid">
          <a:avLst>
            <a:gd name="adj" fmla="val 77271"/>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pl-PL" sz="800" kern="1200"/>
            <a:t>prevalence</a:t>
          </a:r>
        </a:p>
      </dsp:txBody>
      <dsp:txXfrm rot="-10800000">
        <a:off x="2622946" y="3394472"/>
        <a:ext cx="1748631" cy="1131490"/>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C769AB8-84BB-BEF8-C954-2DDA6370DFF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3680F1F-1119-E8BB-E126-AF114BA8C29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BBD3F55-2D1D-4DA6-88D0-B7FB6C54CE14}" type="datetimeFigureOut">
              <a:rPr lang="en-US" smtClean="0"/>
              <a:t>6/20/2023</a:t>
            </a:fld>
            <a:endParaRPr lang="en-US"/>
          </a:p>
        </p:txBody>
      </p:sp>
      <p:sp>
        <p:nvSpPr>
          <p:cNvPr id="4" name="Footer Placeholder 3">
            <a:extLst>
              <a:ext uri="{FF2B5EF4-FFF2-40B4-BE49-F238E27FC236}">
                <a16:creationId xmlns:a16="http://schemas.microsoft.com/office/drawing/2014/main" id="{C63378E6-8163-3239-01FF-CCC3E3D5855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202DD60-6561-99B5-174B-B700BE09D72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297ED8C-8F47-4D8E-90E3-9DD6938D7080}" type="slidenum">
              <a:rPr lang="en-US" smtClean="0"/>
              <a:t>‹#›</a:t>
            </a:fld>
            <a:endParaRPr lang="en-US"/>
          </a:p>
        </p:txBody>
      </p:sp>
    </p:spTree>
    <p:extLst>
      <p:ext uri="{BB962C8B-B14F-4D97-AF65-F5344CB8AC3E}">
        <p14:creationId xmlns:p14="http://schemas.microsoft.com/office/powerpoint/2010/main" val="3469832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nSpc>
                <a:spcPct val="100000"/>
              </a:lnSpc>
              <a:spcBef>
                <a:spcPct val="0"/>
              </a:spcBef>
              <a:buFontTx/>
              <a:buNone/>
              <a:defRPr sz="1200">
                <a:solidFill>
                  <a:schemeClr val="tx1"/>
                </a:solidFill>
              </a:defRPr>
            </a:lvl1pPr>
          </a:lstStyle>
          <a:p>
            <a:endParaRPr lang="en-GB" altLang="en-US"/>
          </a:p>
        </p:txBody>
      </p:sp>
      <p:sp>
        <p:nvSpPr>
          <p:cNvPr id="9523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200">
                <a:solidFill>
                  <a:schemeClr val="tx1"/>
                </a:solidFill>
              </a:defRPr>
            </a:lvl1pPr>
          </a:lstStyle>
          <a:p>
            <a:fld id="{461E8B7D-BF13-480F-8C56-9107ADE06178}" type="datetimeFigureOut">
              <a:rPr lang="en-GB" altLang="en-US"/>
              <a:pPr/>
              <a:t>2023-06-20</a:t>
            </a:fld>
            <a:endParaRPr lang="en-GB" altLang="en-US"/>
          </a:p>
        </p:txBody>
      </p:sp>
      <p:sp>
        <p:nvSpPr>
          <p:cNvPr id="952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523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Kliknij, aby edytować style wzorca tekstu</a:t>
            </a:r>
          </a:p>
          <a:p>
            <a:pPr lvl="1"/>
            <a:r>
              <a:rPr lang="en-GB" altLang="en-US"/>
              <a:t>Drugi poziom</a:t>
            </a:r>
          </a:p>
          <a:p>
            <a:pPr lvl="2"/>
            <a:r>
              <a:rPr lang="en-GB" altLang="en-US"/>
              <a:t>Trzeci poziom</a:t>
            </a:r>
          </a:p>
          <a:p>
            <a:pPr lvl="3"/>
            <a:r>
              <a:rPr lang="en-GB" altLang="en-US"/>
              <a:t>Czwarty poziom</a:t>
            </a:r>
          </a:p>
          <a:p>
            <a:pPr lvl="4"/>
            <a:r>
              <a:rPr lang="en-GB" altLang="en-US"/>
              <a:t>Piąty poziom</a:t>
            </a:r>
          </a:p>
        </p:txBody>
      </p:sp>
      <p:sp>
        <p:nvSpPr>
          <p:cNvPr id="9523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nSpc>
                <a:spcPct val="100000"/>
              </a:lnSpc>
              <a:spcBef>
                <a:spcPct val="0"/>
              </a:spcBef>
              <a:buFontTx/>
              <a:buNone/>
              <a:defRPr sz="1200">
                <a:solidFill>
                  <a:schemeClr val="tx1"/>
                </a:solidFill>
              </a:defRPr>
            </a:lvl1pPr>
          </a:lstStyle>
          <a:p>
            <a:endParaRPr lang="en-GB" altLang="en-US"/>
          </a:p>
        </p:txBody>
      </p:sp>
      <p:sp>
        <p:nvSpPr>
          <p:cNvPr id="9523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lnSpc>
                <a:spcPct val="100000"/>
              </a:lnSpc>
              <a:spcBef>
                <a:spcPct val="0"/>
              </a:spcBef>
              <a:buFontTx/>
              <a:buNone/>
              <a:defRPr sz="1200">
                <a:solidFill>
                  <a:schemeClr val="tx1"/>
                </a:solidFill>
              </a:defRPr>
            </a:lvl1pPr>
          </a:lstStyle>
          <a:p>
            <a:fld id="{A2371A90-69D6-43B9-99A9-C5B7145B858A}" type="slidenum">
              <a:rPr lang="en-GB" altLang="en-US"/>
              <a:pPr/>
              <a:t>‹#›</a:t>
            </a:fld>
            <a:endParaRPr lang="en-GB" altLang="en-US"/>
          </a:p>
        </p:txBody>
      </p:sp>
    </p:spTree>
    <p:extLst>
      <p:ext uri="{BB962C8B-B14F-4D97-AF65-F5344CB8AC3E}">
        <p14:creationId xmlns:p14="http://schemas.microsoft.com/office/powerpoint/2010/main" val="417682229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anose="020F0502020204030204" pitchFamily="34" charset="0"/>
        <a:ea typeface="+mn-ea"/>
        <a:cs typeface="+mn-cs"/>
      </a:defRPr>
    </a:lvl1pPr>
    <a:lvl2pPr marL="457200" algn="l" rtl="0" fontAlgn="base">
      <a:spcBef>
        <a:spcPct val="30000"/>
      </a:spcBef>
      <a:spcAft>
        <a:spcPct val="0"/>
      </a:spcAft>
      <a:defRPr sz="1200" kern="1200">
        <a:solidFill>
          <a:schemeClr val="tx1"/>
        </a:solidFill>
        <a:latin typeface="Calibri" panose="020F0502020204030204" pitchFamily="34" charset="0"/>
        <a:ea typeface="+mn-ea"/>
        <a:cs typeface="+mn-cs"/>
      </a:defRPr>
    </a:lvl2pPr>
    <a:lvl3pPr marL="914400" algn="l" rtl="0" fontAlgn="base">
      <a:spcBef>
        <a:spcPct val="30000"/>
      </a:spcBef>
      <a:spcAft>
        <a:spcPct val="0"/>
      </a:spcAft>
      <a:defRPr sz="1200" kern="1200">
        <a:solidFill>
          <a:schemeClr val="tx1"/>
        </a:solidFill>
        <a:latin typeface="Calibri" panose="020F0502020204030204" pitchFamily="34" charset="0"/>
        <a:ea typeface="+mn-ea"/>
        <a:cs typeface="+mn-cs"/>
      </a:defRPr>
    </a:lvl3pPr>
    <a:lvl4pPr marL="1371600" algn="l" rtl="0" fontAlgn="base">
      <a:spcBef>
        <a:spcPct val="30000"/>
      </a:spcBef>
      <a:spcAft>
        <a:spcPct val="0"/>
      </a:spcAft>
      <a:defRPr sz="1200" kern="1200">
        <a:solidFill>
          <a:schemeClr val="tx1"/>
        </a:solidFill>
        <a:latin typeface="Calibri" panose="020F0502020204030204" pitchFamily="34" charset="0"/>
        <a:ea typeface="+mn-ea"/>
        <a:cs typeface="+mn-cs"/>
      </a:defRPr>
    </a:lvl4pPr>
    <a:lvl5pPr marL="1828800" algn="l" rtl="0" fontAlgn="base">
      <a:spcBef>
        <a:spcPct val="30000"/>
      </a:spcBef>
      <a:spcAft>
        <a:spcPct val="0"/>
      </a:spcAft>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en.wiktionary.org/wiki/stutter#English"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A2371A90-69D6-43B9-99A9-C5B7145B858A}" type="slidenum">
              <a:rPr lang="en-GB" altLang="en-US" smtClean="0"/>
              <a:pPr/>
              <a:t>3</a:t>
            </a:fld>
            <a:endParaRPr lang="en-GB" altLang="en-US"/>
          </a:p>
        </p:txBody>
      </p:sp>
    </p:spTree>
    <p:extLst>
      <p:ext uri="{BB962C8B-B14F-4D97-AF65-F5344CB8AC3E}">
        <p14:creationId xmlns:p14="http://schemas.microsoft.com/office/powerpoint/2010/main" val="11290787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It would appear however, that super-multi-word entries (over five words) are viewed more, (why) is that so …. (that’s a question to audience)</a:t>
            </a:r>
            <a:endParaRPr lang="en-US"/>
          </a:p>
        </p:txBody>
      </p:sp>
      <p:sp>
        <p:nvSpPr>
          <p:cNvPr id="4" name="Slide Number Placeholder 3"/>
          <p:cNvSpPr>
            <a:spLocks noGrp="1"/>
          </p:cNvSpPr>
          <p:nvPr>
            <p:ph type="sldNum" sz="quarter" idx="5"/>
          </p:nvPr>
        </p:nvSpPr>
        <p:spPr/>
        <p:txBody>
          <a:bodyPr/>
          <a:lstStyle/>
          <a:p>
            <a:fld id="{A2371A90-69D6-43B9-99A9-C5B7145B858A}" type="slidenum">
              <a:rPr lang="en-GB" altLang="en-US" smtClean="0"/>
              <a:pPr/>
              <a:t>18</a:t>
            </a:fld>
            <a:endParaRPr lang="en-GB" altLang="en-US"/>
          </a:p>
        </p:txBody>
      </p:sp>
    </p:spTree>
    <p:extLst>
      <p:ext uri="{BB962C8B-B14F-4D97-AF65-F5344CB8AC3E}">
        <p14:creationId xmlns:p14="http://schemas.microsoft.com/office/powerpoint/2010/main" val="23240372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However, this apparent advantage of super-multi-word entries goes away when we only consider 50K most viewed items.</a:t>
            </a:r>
          </a:p>
          <a:p>
            <a:r>
              <a:rPr lang="en-GB"/>
              <a:t>That’s because of the long tail of RARE ONE-WORD entries, which is bringing down the stats for single-word entries.</a:t>
            </a:r>
          </a:p>
          <a:p>
            <a:r>
              <a:rPr lang="en-GB"/>
              <a:t>Careful with analysis and conclusion!</a:t>
            </a:r>
            <a:endParaRPr lang="en-US"/>
          </a:p>
        </p:txBody>
      </p:sp>
      <p:sp>
        <p:nvSpPr>
          <p:cNvPr id="4" name="Slide Number Placeholder 3"/>
          <p:cNvSpPr>
            <a:spLocks noGrp="1"/>
          </p:cNvSpPr>
          <p:nvPr>
            <p:ph type="sldNum" sz="quarter" idx="5"/>
          </p:nvPr>
        </p:nvSpPr>
        <p:spPr/>
        <p:txBody>
          <a:bodyPr/>
          <a:lstStyle/>
          <a:p>
            <a:fld id="{A2371A90-69D6-43B9-99A9-C5B7145B858A}" type="slidenum">
              <a:rPr lang="en-GB" altLang="en-US" smtClean="0"/>
              <a:pPr/>
              <a:t>19</a:t>
            </a:fld>
            <a:endParaRPr lang="en-GB" altLang="en-US"/>
          </a:p>
        </p:txBody>
      </p:sp>
    </p:spTree>
    <p:extLst>
      <p:ext uri="{BB962C8B-B14F-4D97-AF65-F5344CB8AC3E}">
        <p14:creationId xmlns:p14="http://schemas.microsoft.com/office/powerpoint/2010/main" val="334578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Not only do we have THE DARK SIDE, but also THE BLIND SPOT: who would have guessed without empirical data that these are the proverbs that people look up so much???</a:t>
            </a:r>
          </a:p>
          <a:p>
            <a:endParaRPr lang="en-GB"/>
          </a:p>
          <a:p>
            <a:r>
              <a:rPr lang="en-GB"/>
              <a:t>For some of these, we tried to find specific points in time when views peaked (for example because a song containing the 'proverb' was very popular in a certain time frame). However, we did not find any clear indication of this. Invite suggestions from the audience?</a:t>
            </a:r>
            <a:endParaRPr lang="en-US"/>
          </a:p>
        </p:txBody>
      </p:sp>
      <p:sp>
        <p:nvSpPr>
          <p:cNvPr id="4" name="Slide Number Placeholder 3"/>
          <p:cNvSpPr>
            <a:spLocks noGrp="1"/>
          </p:cNvSpPr>
          <p:nvPr>
            <p:ph type="sldNum" sz="quarter" idx="5"/>
          </p:nvPr>
        </p:nvSpPr>
        <p:spPr/>
        <p:txBody>
          <a:bodyPr/>
          <a:lstStyle/>
          <a:p>
            <a:fld id="{A2371A90-69D6-43B9-99A9-C5B7145B858A}" type="slidenum">
              <a:rPr lang="en-GB" altLang="en-US" smtClean="0"/>
              <a:pPr/>
              <a:t>20</a:t>
            </a:fld>
            <a:endParaRPr lang="en-GB" altLang="en-US"/>
          </a:p>
        </p:txBody>
      </p:sp>
    </p:spTree>
    <p:extLst>
      <p:ext uri="{BB962C8B-B14F-4D97-AF65-F5344CB8AC3E}">
        <p14:creationId xmlns:p14="http://schemas.microsoft.com/office/powerpoint/2010/main" val="20863473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might seem that as entries age, they are appreciated more. But no, the effect is simply that more relevant words are added first, so here it’s the correct intuition of what needs to be prioritized that’s producing this effect.</a:t>
            </a:r>
          </a:p>
          <a:p>
            <a:endParaRPr lang="en-US" dirty="0"/>
          </a:p>
          <a:p>
            <a:r>
              <a:rPr lang="en-US" dirty="0"/>
              <a:t>NB: This is not a longitudinal analysis. One could think of this as an "apparent time" analysis: Entities from different points in time are compared at one certain point in time. Also: Do not forget that even older entries might get revised a lot in the time period shown here.</a:t>
            </a:r>
          </a:p>
        </p:txBody>
      </p:sp>
      <p:sp>
        <p:nvSpPr>
          <p:cNvPr id="4" name="Slide Number Placeholder 3"/>
          <p:cNvSpPr>
            <a:spLocks noGrp="1"/>
          </p:cNvSpPr>
          <p:nvPr>
            <p:ph type="sldNum" sz="quarter" idx="5"/>
          </p:nvPr>
        </p:nvSpPr>
        <p:spPr/>
        <p:txBody>
          <a:bodyPr/>
          <a:lstStyle/>
          <a:p>
            <a:fld id="{A2371A90-69D6-43B9-99A9-C5B7145B858A}" type="slidenum">
              <a:rPr lang="en-GB" altLang="en-US" smtClean="0"/>
              <a:pPr/>
              <a:t>21</a:t>
            </a:fld>
            <a:endParaRPr lang="en-GB" altLang="en-US"/>
          </a:p>
        </p:txBody>
      </p:sp>
    </p:spTree>
    <p:extLst>
      <p:ext uri="{BB962C8B-B14F-4D97-AF65-F5344CB8AC3E}">
        <p14:creationId xmlns:p14="http://schemas.microsoft.com/office/powerpoint/2010/main" val="1782490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On the left, each .</a:t>
            </a:r>
            <a:r>
              <a:rPr lang="en-GB" err="1"/>
              <a:t>gz</a:t>
            </a:r>
            <a:r>
              <a:rPr lang="en-GB"/>
              <a:t> file is logs for one hour of ALL Wikimedia projects.</a:t>
            </a:r>
          </a:p>
          <a:p>
            <a:r>
              <a:rPr lang="en-GB"/>
              <a:t>On the right: We accessed the Wikimedia API via custom R scripts using the </a:t>
            </a:r>
            <a:r>
              <a:rPr lang="en-GB" err="1"/>
              <a:t>httr</a:t>
            </a:r>
            <a:r>
              <a:rPr lang="en-GB"/>
              <a:t> package to extract the first revision (= technical name of creation) of each entry.</a:t>
            </a:r>
            <a:endParaRPr lang="en-US"/>
          </a:p>
        </p:txBody>
      </p:sp>
      <p:sp>
        <p:nvSpPr>
          <p:cNvPr id="4" name="Slide Number Placeholder 3"/>
          <p:cNvSpPr>
            <a:spLocks noGrp="1"/>
          </p:cNvSpPr>
          <p:nvPr>
            <p:ph type="sldNum" sz="quarter" idx="5"/>
          </p:nvPr>
        </p:nvSpPr>
        <p:spPr/>
        <p:txBody>
          <a:bodyPr/>
          <a:lstStyle/>
          <a:p>
            <a:fld id="{A2371A90-69D6-43B9-99A9-C5B7145B858A}" type="slidenum">
              <a:rPr lang="en-GB" altLang="en-US" smtClean="0"/>
              <a:pPr/>
              <a:t>5</a:t>
            </a:fld>
            <a:endParaRPr lang="en-GB" altLang="en-US"/>
          </a:p>
        </p:txBody>
      </p:sp>
    </p:spTree>
    <p:extLst>
      <p:ext uri="{BB962C8B-B14F-4D97-AF65-F5344CB8AC3E}">
        <p14:creationId xmlns:p14="http://schemas.microsoft.com/office/powerpoint/2010/main" val="3046359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size of the font reflects the relative role of each factor</a:t>
            </a:r>
            <a:endParaRPr lang="en-US"/>
          </a:p>
        </p:txBody>
      </p:sp>
      <p:sp>
        <p:nvSpPr>
          <p:cNvPr id="4" name="Slide Number Placeholder 3"/>
          <p:cNvSpPr>
            <a:spLocks noGrp="1"/>
          </p:cNvSpPr>
          <p:nvPr>
            <p:ph type="sldNum" sz="quarter" idx="5"/>
          </p:nvPr>
        </p:nvSpPr>
        <p:spPr/>
        <p:txBody>
          <a:bodyPr/>
          <a:lstStyle/>
          <a:p>
            <a:fld id="{A2371A90-69D6-43B9-99A9-C5B7145B858A}" type="slidenum">
              <a:rPr lang="en-GB" altLang="en-US" smtClean="0"/>
              <a:pPr/>
              <a:t>10</a:t>
            </a:fld>
            <a:endParaRPr lang="en-GB" altLang="en-US"/>
          </a:p>
        </p:txBody>
      </p:sp>
    </p:spTree>
    <p:extLst>
      <p:ext uri="{BB962C8B-B14F-4D97-AF65-F5344CB8AC3E}">
        <p14:creationId xmlns:p14="http://schemas.microsoft.com/office/powerpoint/2010/main" val="2683572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That was some Background information</a:t>
            </a:r>
          </a:p>
          <a:p>
            <a:r>
              <a:rPr lang="en-GB"/>
              <a:t>Now we look at the dark side</a:t>
            </a:r>
            <a:endParaRPr lang="en-US"/>
          </a:p>
        </p:txBody>
      </p:sp>
      <p:sp>
        <p:nvSpPr>
          <p:cNvPr id="4" name="Slide Number Placeholder 3"/>
          <p:cNvSpPr>
            <a:spLocks noGrp="1"/>
          </p:cNvSpPr>
          <p:nvPr>
            <p:ph type="sldNum" sz="quarter" idx="5"/>
          </p:nvPr>
        </p:nvSpPr>
        <p:spPr/>
        <p:txBody>
          <a:bodyPr/>
          <a:lstStyle/>
          <a:p>
            <a:fld id="{A2371A90-69D6-43B9-99A9-C5B7145B858A}" type="slidenum">
              <a:rPr lang="en-GB" altLang="en-US" smtClean="0"/>
              <a:pPr/>
              <a:t>12</a:t>
            </a:fld>
            <a:endParaRPr lang="en-GB" altLang="en-US"/>
          </a:p>
        </p:txBody>
      </p:sp>
    </p:spTree>
    <p:extLst>
      <p:ext uri="{BB962C8B-B14F-4D97-AF65-F5344CB8AC3E}">
        <p14:creationId xmlns:p14="http://schemas.microsoft.com/office/powerpoint/2010/main" val="4172175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"Subset" might be a bit misleading because it's a </a:t>
            </a:r>
            <a:r>
              <a:rPr lang="en-GB" dirty="0" err="1"/>
              <a:t>A</a:t>
            </a:r>
            <a:r>
              <a:rPr lang="en-GB" dirty="0"/>
              <a:t> LOT MORE Wiktionary entries (over half a million vs. ~30k) but in a smaller timeframe. This is simply due to the amount of data that needs to be processed for the raw look-up data.</a:t>
            </a:r>
          </a:p>
          <a:p>
            <a:r>
              <a:rPr lang="en-GB" dirty="0"/>
              <a:t>Further explanation: The views for the 30k entries can be extracted via the R package {pageviews} where you can specify the timeframe. This would take too long for over half a million articles. That is why we had to process the vast amount of raw look-up data for the 500k entries which is directly downloadable. We checked whether the look-up data matches up between the two sources ({pageviews} vs. downloads). It does.</a:t>
            </a:r>
            <a:endParaRPr lang="en-US" dirty="0"/>
          </a:p>
        </p:txBody>
      </p:sp>
      <p:sp>
        <p:nvSpPr>
          <p:cNvPr id="4" name="Slide Number Placeholder 3"/>
          <p:cNvSpPr>
            <a:spLocks noGrp="1"/>
          </p:cNvSpPr>
          <p:nvPr>
            <p:ph type="sldNum" sz="quarter" idx="5"/>
          </p:nvPr>
        </p:nvSpPr>
        <p:spPr/>
        <p:txBody>
          <a:bodyPr/>
          <a:lstStyle/>
          <a:p>
            <a:fld id="{A2371A90-69D6-43B9-99A9-C5B7145B858A}" type="slidenum">
              <a:rPr lang="en-GB" altLang="en-US" smtClean="0"/>
              <a:pPr/>
              <a:t>13</a:t>
            </a:fld>
            <a:endParaRPr lang="en-GB" altLang="en-US"/>
          </a:p>
        </p:txBody>
      </p:sp>
    </p:spTree>
    <p:extLst>
      <p:ext uri="{BB962C8B-B14F-4D97-AF65-F5344CB8AC3E}">
        <p14:creationId xmlns:p14="http://schemas.microsoft.com/office/powerpoint/2010/main" val="976371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3,020 includes the 101, and so on.</a:t>
            </a:r>
            <a:br>
              <a:rPr lang="en-GB"/>
            </a:br>
            <a:r>
              <a:rPr lang="en-GB"/>
              <a:t>Less means LESS OFTEN, because it could be a bit ambiguous, maybe some can interpret this is less time = shorter interval between views</a:t>
            </a:r>
            <a:endParaRPr lang="en-US"/>
          </a:p>
        </p:txBody>
      </p:sp>
      <p:sp>
        <p:nvSpPr>
          <p:cNvPr id="4" name="Slide Number Placeholder 3"/>
          <p:cNvSpPr>
            <a:spLocks noGrp="1"/>
          </p:cNvSpPr>
          <p:nvPr>
            <p:ph type="sldNum" sz="quarter" idx="5"/>
          </p:nvPr>
        </p:nvSpPr>
        <p:spPr/>
        <p:txBody>
          <a:bodyPr/>
          <a:lstStyle/>
          <a:p>
            <a:fld id="{A2371A90-69D6-43B9-99A9-C5B7145B858A}" type="slidenum">
              <a:rPr lang="en-GB" altLang="en-US" smtClean="0"/>
              <a:pPr/>
              <a:t>14</a:t>
            </a:fld>
            <a:endParaRPr lang="en-GB" altLang="en-US"/>
          </a:p>
        </p:txBody>
      </p:sp>
    </p:spTree>
    <p:extLst>
      <p:ext uri="{BB962C8B-B14F-4D97-AF65-F5344CB8AC3E}">
        <p14:creationId xmlns:p14="http://schemas.microsoft.com/office/powerpoint/2010/main" val="1427250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log-log plots are often used in</a:t>
            </a:r>
            <a:r>
              <a:rPr lang="en-GB" baseline="0" dirty="0"/>
              <a:t> visualizations of word frequencies, we can use them here accordingly. Power functions appear as straight lines in log-log plots.</a:t>
            </a:r>
            <a:endParaRPr lang="en-GB" dirty="0"/>
          </a:p>
          <a:p>
            <a:endParaRPr lang="en-GB" dirty="0"/>
          </a:p>
          <a:p>
            <a:r>
              <a:rPr lang="en-GB" dirty="0"/>
              <a:t>BF = best friend, boyfriend, but also black female, bisexual female and a few others (so it could be confusing if </a:t>
            </a:r>
            <a:r>
              <a:rPr lang="en-GB" dirty="0" err="1"/>
              <a:t>sb</a:t>
            </a:r>
            <a:r>
              <a:rPr lang="en-GB" dirty="0"/>
              <a:t> only knows one but it doesn’t fit context)</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a:t>studder = a worker who does STUDS, but Wiktionary has “</a:t>
            </a:r>
            <a:r>
              <a:rPr lang="en-US" b="0" i="1" dirty="0">
                <a:solidFill>
                  <a:srgbClr val="202122"/>
                </a:solidFill>
                <a:effectLst/>
                <a:latin typeface="Arial" panose="020B0604020202020204" pitchFamily="34" charset="0"/>
              </a:rPr>
              <a:t>Misspelling of </a:t>
            </a:r>
            <a:r>
              <a:rPr lang="en-US" b="1" i="0" u="none" strike="noStrike" dirty="0">
                <a:solidFill>
                  <a:srgbClr val="0645AD"/>
                </a:solidFill>
                <a:effectLst/>
                <a:latin typeface="Arial" panose="020B0604020202020204" pitchFamily="34" charset="0"/>
                <a:hlinkClick r:id="rId3" tooltip="stutter"/>
              </a:rPr>
              <a:t>stutter</a:t>
            </a:r>
            <a:r>
              <a:rPr lang="en-US" b="0" i="0" dirty="0">
                <a:solidFill>
                  <a:srgbClr val="202122"/>
                </a:solidFill>
                <a:effectLst/>
                <a:latin typeface="Arial" panose="020B0604020202020204" pitchFamily="34" charset="0"/>
              </a:rPr>
              <a:t>.”</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0" i="0" dirty="0">
              <a:solidFill>
                <a:srgbClr val="202122"/>
              </a:solidFill>
              <a:effectLst/>
              <a:latin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i="0" dirty="0">
                <a:solidFill>
                  <a:srgbClr val="202122"/>
                </a:solidFill>
                <a:effectLst/>
                <a:latin typeface="Arial" panose="020B0604020202020204" pitchFamily="34" charset="0"/>
              </a:rPr>
              <a:t> 1 BF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i="0" dirty="0">
                <a:solidFill>
                  <a:srgbClr val="202122"/>
                </a:solidFill>
                <a:effectLst/>
                <a:latin typeface="Arial" panose="020B0604020202020204" pitchFamily="34" charset="0"/>
              </a:rPr>
              <a:t> 2 XXXX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i="0" dirty="0">
                <a:solidFill>
                  <a:srgbClr val="202122"/>
                </a:solidFill>
                <a:effectLst/>
                <a:latin typeface="Arial" panose="020B0604020202020204" pitchFamily="34" charset="0"/>
              </a:rPr>
              <a:t> 3 sexy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i="0" dirty="0">
                <a:solidFill>
                  <a:srgbClr val="202122"/>
                </a:solidFill>
                <a:effectLst/>
                <a:latin typeface="Arial" panose="020B0604020202020204" pitchFamily="34" charset="0"/>
              </a:rPr>
              <a:t> 4 XXX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i="0" dirty="0">
                <a:solidFill>
                  <a:srgbClr val="202122"/>
                </a:solidFill>
                <a:effectLst/>
                <a:latin typeface="Arial" panose="020B0604020202020204" pitchFamily="34" charset="0"/>
              </a:rPr>
              <a:t> 5 xxx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i="0" dirty="0">
                <a:solidFill>
                  <a:srgbClr val="202122"/>
                </a:solidFill>
                <a:effectLst/>
                <a:latin typeface="Arial" panose="020B0604020202020204" pitchFamily="34" charset="0"/>
              </a:rPr>
              <a:t> 6 sapiosexual</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i="0" dirty="0">
                <a:solidFill>
                  <a:srgbClr val="202122"/>
                </a:solidFill>
                <a:effectLst/>
                <a:latin typeface="Arial" panose="020B0604020202020204" pitchFamily="34" charset="0"/>
              </a:rPr>
              <a:t> 7 simp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i="0" dirty="0">
                <a:solidFill>
                  <a:srgbClr val="202122"/>
                </a:solidFill>
                <a:effectLst/>
                <a:latin typeface="Arial" panose="020B0604020202020204" pitchFamily="34" charset="0"/>
              </a:rPr>
              <a:t> 8 Wikipedia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i="0" dirty="0">
                <a:solidFill>
                  <a:srgbClr val="202122"/>
                </a:solidFill>
                <a:effectLst/>
                <a:latin typeface="Arial" panose="020B0604020202020204" pitchFamily="34" charset="0"/>
              </a:rPr>
              <a:t> 9 cookie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i="0" dirty="0">
                <a:solidFill>
                  <a:srgbClr val="202122"/>
                </a:solidFill>
                <a:effectLst/>
                <a:latin typeface="Arial" panose="020B0604020202020204" pitchFamily="34" charset="0"/>
              </a:rPr>
              <a:t>10 cat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i="0" dirty="0">
                <a:solidFill>
                  <a:srgbClr val="202122"/>
                </a:solidFill>
                <a:effectLst/>
                <a:latin typeface="Arial" panose="020B0604020202020204" pitchFamily="34" charset="0"/>
              </a:rPr>
              <a:t>11 y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i="0" dirty="0">
                <a:solidFill>
                  <a:srgbClr val="202122"/>
                </a:solidFill>
                <a:effectLst/>
                <a:latin typeface="Arial" panose="020B0604020202020204" pitchFamily="34" charset="0"/>
              </a:rPr>
              <a:t>12 a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i="0" dirty="0">
                <a:solidFill>
                  <a:srgbClr val="202122"/>
                </a:solidFill>
                <a:effectLst/>
                <a:latin typeface="Arial" panose="020B0604020202020204" pitchFamily="34" charset="0"/>
              </a:rPr>
              <a:t>13 Cookie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i="0" dirty="0">
                <a:solidFill>
                  <a:srgbClr val="202122"/>
                </a:solidFill>
                <a:effectLst/>
                <a:latin typeface="Arial" panose="020B0604020202020204" pitchFamily="34" charset="0"/>
              </a:rPr>
              <a:t>14 demisexual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i="0" dirty="0">
                <a:solidFill>
                  <a:srgbClr val="202122"/>
                </a:solidFill>
                <a:effectLst/>
                <a:latin typeface="Arial" panose="020B0604020202020204" pitchFamily="34" charset="0"/>
              </a:rPr>
              <a:t>15 what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0" i="0" dirty="0">
              <a:solidFill>
                <a:srgbClr val="202122"/>
              </a:solidFill>
              <a:effectLst/>
              <a:latin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i="0" baseline="0" dirty="0">
                <a:solidFill>
                  <a:srgbClr val="202122"/>
                </a:solidFill>
                <a:effectLst/>
                <a:latin typeface="Consolas" panose="020B0609020204030204" pitchFamily="49" charset="0"/>
              </a:rPr>
              <a:t>&gt; </a:t>
            </a:r>
            <a:r>
              <a:rPr lang="en-US" b="0" i="0" baseline="0" dirty="0" err="1">
                <a:solidFill>
                  <a:srgbClr val="202122"/>
                </a:solidFill>
                <a:effectLst/>
                <a:latin typeface="Consolas" panose="020B0609020204030204" pitchFamily="49" charset="0"/>
              </a:rPr>
              <a:t>dat</a:t>
            </a:r>
            <a:r>
              <a:rPr lang="en-US" b="0" i="0" baseline="0" dirty="0">
                <a:solidFill>
                  <a:srgbClr val="202122"/>
                </a:solidFill>
                <a:effectLst/>
                <a:latin typeface="Consolas" panose="020B0609020204030204" pitchFamily="49" charset="0"/>
              </a:rPr>
              <a:t>[</a:t>
            </a:r>
            <a:r>
              <a:rPr lang="en-US" b="0" i="0" baseline="0" dirty="0" err="1">
                <a:solidFill>
                  <a:srgbClr val="202122"/>
                </a:solidFill>
                <a:effectLst/>
                <a:latin typeface="Consolas" panose="020B0609020204030204" pitchFamily="49" charset="0"/>
              </a:rPr>
              <a:t>dat$view_rank</a:t>
            </a:r>
            <a:r>
              <a:rPr lang="en-US" b="0" i="0" baseline="0" dirty="0">
                <a:solidFill>
                  <a:srgbClr val="202122"/>
                </a:solidFill>
                <a:effectLst/>
                <a:latin typeface="Consolas" panose="020B0609020204030204" pitchFamily="49" charset="0"/>
              </a:rPr>
              <a:t> %in% </a:t>
            </a:r>
            <a:r>
              <a:rPr lang="en-US" b="0" i="0" baseline="0" dirty="0" err="1">
                <a:solidFill>
                  <a:srgbClr val="202122"/>
                </a:solidFill>
                <a:effectLst/>
                <a:latin typeface="Consolas" panose="020B0609020204030204" pitchFamily="49" charset="0"/>
              </a:rPr>
              <a:t>as.vector</a:t>
            </a:r>
            <a:r>
              <a:rPr lang="en-US" b="0" i="0" baseline="0" dirty="0">
                <a:solidFill>
                  <a:srgbClr val="202122"/>
                </a:solidFill>
                <a:effectLst/>
                <a:latin typeface="Consolas" panose="020B0609020204030204" pitchFamily="49" charset="0"/>
              </a:rPr>
              <a:t>(c(1,5) %o% 10^(1:5)), c('</a:t>
            </a:r>
            <a:r>
              <a:rPr lang="en-US" b="0" i="0" baseline="0" dirty="0" err="1">
                <a:solidFill>
                  <a:srgbClr val="202122"/>
                </a:solidFill>
                <a:effectLst/>
                <a:latin typeface="Consolas" panose="020B0609020204030204" pitchFamily="49" charset="0"/>
              </a:rPr>
              <a:t>view_rank','views</a:t>
            </a:r>
            <a:r>
              <a:rPr lang="en-US" b="0" i="0" baseline="0" dirty="0">
                <a:solidFill>
                  <a:srgbClr val="202122"/>
                </a:solidFill>
                <a:effectLst/>
                <a:latin typeface="Consolas" panose="020B0609020204030204" pitchFamily="49" charset="0"/>
              </a:rPr>
              <a:t>')] %&gt;%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i="0" baseline="0" dirty="0">
                <a:solidFill>
                  <a:srgbClr val="202122"/>
                </a:solidFill>
                <a:effectLst/>
                <a:latin typeface="Consolas" panose="020B0609020204030204" pitchFamily="49" charset="0"/>
              </a:rPr>
              <a:t>+   mutate(shift.1 = lag(views)/(views), shift.2 = lag(views, 2)/(views))</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i="0" baseline="0" dirty="0">
                <a:solidFill>
                  <a:srgbClr val="202122"/>
                </a:solidFill>
                <a:effectLst/>
                <a:latin typeface="Consolas" panose="020B0609020204030204" pitchFamily="49" charset="0"/>
              </a:rPr>
              <a:t># A </a:t>
            </a:r>
            <a:r>
              <a:rPr lang="en-US" b="0" i="0" baseline="0" dirty="0" err="1">
                <a:solidFill>
                  <a:srgbClr val="202122"/>
                </a:solidFill>
                <a:effectLst/>
                <a:latin typeface="Consolas" panose="020B0609020204030204" pitchFamily="49" charset="0"/>
              </a:rPr>
              <a:t>tibble</a:t>
            </a:r>
            <a:r>
              <a:rPr lang="en-US" b="0" i="0" baseline="0" dirty="0">
                <a:solidFill>
                  <a:srgbClr val="202122"/>
                </a:solidFill>
                <a:effectLst/>
                <a:latin typeface="Consolas" panose="020B0609020204030204" pitchFamily="49" charset="0"/>
              </a:rPr>
              <a:t>: 10 × 4</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i="0" baseline="0" dirty="0">
                <a:solidFill>
                  <a:srgbClr val="202122"/>
                </a:solidFill>
                <a:effectLst/>
                <a:latin typeface="Consolas" panose="020B0609020204030204" pitchFamily="49" charset="0"/>
              </a:rPr>
              <a:t>   </a:t>
            </a:r>
            <a:r>
              <a:rPr lang="en-US" b="0" i="0" baseline="0" dirty="0" err="1">
                <a:solidFill>
                  <a:srgbClr val="202122"/>
                </a:solidFill>
                <a:effectLst/>
                <a:latin typeface="Consolas" panose="020B0609020204030204" pitchFamily="49" charset="0"/>
              </a:rPr>
              <a:t>view_rank</a:t>
            </a:r>
            <a:r>
              <a:rPr lang="en-US" b="0" i="0" baseline="0" dirty="0">
                <a:solidFill>
                  <a:srgbClr val="202122"/>
                </a:solidFill>
                <a:effectLst/>
                <a:latin typeface="Consolas" panose="020B0609020204030204" pitchFamily="49" charset="0"/>
              </a:rPr>
              <a:t>  views shift.1 shift.2</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i="0" baseline="0" dirty="0">
                <a:solidFill>
                  <a:srgbClr val="202122"/>
                </a:solidFill>
                <a:effectLst/>
                <a:latin typeface="Consolas" panose="020B0609020204030204" pitchFamily="49" charset="0"/>
              </a:rPr>
              <a:t>       &lt;int&gt;  &lt;</a:t>
            </a:r>
            <a:r>
              <a:rPr lang="en-US" b="0" i="0" baseline="0" dirty="0" err="1">
                <a:solidFill>
                  <a:srgbClr val="202122"/>
                </a:solidFill>
                <a:effectLst/>
                <a:latin typeface="Consolas" panose="020B0609020204030204" pitchFamily="49" charset="0"/>
              </a:rPr>
              <a:t>dbl</a:t>
            </a:r>
            <a:r>
              <a:rPr lang="en-US" b="0" i="0" baseline="0" dirty="0">
                <a:solidFill>
                  <a:srgbClr val="202122"/>
                </a:solidFill>
                <a:effectLst/>
                <a:latin typeface="Consolas" panose="020B0609020204030204" pitchFamily="49" charset="0"/>
              </a:rPr>
              <a:t>&gt;   &lt;</a:t>
            </a:r>
            <a:r>
              <a:rPr lang="en-US" b="0" i="0" baseline="0" dirty="0" err="1">
                <a:solidFill>
                  <a:srgbClr val="202122"/>
                </a:solidFill>
                <a:effectLst/>
                <a:latin typeface="Consolas" panose="020B0609020204030204" pitchFamily="49" charset="0"/>
              </a:rPr>
              <a:t>dbl</a:t>
            </a:r>
            <a:r>
              <a:rPr lang="en-US" b="0" i="0" baseline="0" dirty="0">
                <a:solidFill>
                  <a:srgbClr val="202122"/>
                </a:solidFill>
                <a:effectLst/>
                <a:latin typeface="Consolas" panose="020B0609020204030204" pitchFamily="49" charset="0"/>
              </a:rPr>
              <a:t>&gt;   &lt;</a:t>
            </a:r>
            <a:r>
              <a:rPr lang="en-US" b="0" i="0" baseline="0" dirty="0" err="1">
                <a:solidFill>
                  <a:srgbClr val="202122"/>
                </a:solidFill>
                <a:effectLst/>
                <a:latin typeface="Consolas" panose="020B0609020204030204" pitchFamily="49" charset="0"/>
              </a:rPr>
              <a:t>dbl</a:t>
            </a:r>
            <a:r>
              <a:rPr lang="en-US" b="0" i="0" baseline="0" dirty="0">
                <a:solidFill>
                  <a:srgbClr val="202122"/>
                </a:solidFill>
                <a:effectLst/>
                <a:latin typeface="Consolas" panose="020B0609020204030204" pitchFamily="49" charset="0"/>
              </a:rPr>
              <a:t>&gt;</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i="0" baseline="0" dirty="0">
                <a:solidFill>
                  <a:srgbClr val="202122"/>
                </a:solidFill>
                <a:effectLst/>
                <a:latin typeface="Consolas" panose="020B0609020204030204" pitchFamily="49" charset="0"/>
              </a:rPr>
              <a:t> 1        10 751761   NA      </a:t>
            </a:r>
            <a:r>
              <a:rPr lang="en-US" b="0" i="0" baseline="0" dirty="0" err="1">
                <a:solidFill>
                  <a:srgbClr val="202122"/>
                </a:solidFill>
                <a:effectLst/>
                <a:latin typeface="Consolas" panose="020B0609020204030204" pitchFamily="49" charset="0"/>
              </a:rPr>
              <a:t>NA</a:t>
            </a:r>
            <a:r>
              <a:rPr lang="en-US" b="0" i="0" baseline="0" dirty="0">
                <a:solidFill>
                  <a:srgbClr val="202122"/>
                </a:solidFill>
                <a:effectLst/>
                <a:latin typeface="Consolas" panose="020B0609020204030204" pitchFamily="49" charset="0"/>
              </a:rPr>
              <a:t>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i="0" baseline="0" dirty="0">
                <a:solidFill>
                  <a:srgbClr val="202122"/>
                </a:solidFill>
                <a:effectLst/>
                <a:latin typeface="Consolas" panose="020B0609020204030204" pitchFamily="49" charset="0"/>
              </a:rPr>
              <a:t> 2        50 287749    2.61   NA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i="0" baseline="0" dirty="0">
                <a:solidFill>
                  <a:srgbClr val="202122"/>
                </a:solidFill>
                <a:effectLst/>
                <a:latin typeface="Consolas" panose="020B0609020204030204" pitchFamily="49" charset="0"/>
              </a:rPr>
              <a:t> 3       100 221123    1.30    3.40</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i="0" baseline="0" dirty="0">
                <a:solidFill>
                  <a:srgbClr val="202122"/>
                </a:solidFill>
                <a:effectLst/>
                <a:latin typeface="Consolas" panose="020B0609020204030204" pitchFamily="49" charset="0"/>
              </a:rPr>
              <a:t> 4       500 104781    2.11    2.75</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i="0" baseline="0" dirty="0">
                <a:solidFill>
                  <a:srgbClr val="202122"/>
                </a:solidFill>
                <a:effectLst/>
                <a:latin typeface="Consolas" panose="020B0609020204030204" pitchFamily="49" charset="0"/>
              </a:rPr>
              <a:t> 5      1000  76694    1.37    2.88</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i="0" baseline="0" dirty="0">
                <a:solidFill>
                  <a:srgbClr val="202122"/>
                </a:solidFill>
                <a:effectLst/>
                <a:latin typeface="Consolas" panose="020B0609020204030204" pitchFamily="49" charset="0"/>
              </a:rPr>
              <a:t> 6      5000  32356    2.37    3.24</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i="0" baseline="0" dirty="0">
                <a:solidFill>
                  <a:srgbClr val="202122"/>
                </a:solidFill>
                <a:effectLst/>
                <a:latin typeface="Consolas" panose="020B0609020204030204" pitchFamily="49" charset="0"/>
              </a:rPr>
              <a:t> 7     10000  20589    1.57    3.72</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i="0" baseline="0" dirty="0">
                <a:solidFill>
                  <a:srgbClr val="202122"/>
                </a:solidFill>
                <a:effectLst/>
                <a:latin typeface="Consolas" panose="020B0609020204030204" pitchFamily="49" charset="0"/>
              </a:rPr>
              <a:t> 8     50000   3938    5.23    8.22</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i="0" baseline="0" dirty="0">
                <a:solidFill>
                  <a:srgbClr val="202122"/>
                </a:solidFill>
                <a:effectLst/>
                <a:latin typeface="Consolas" panose="020B0609020204030204" pitchFamily="49" charset="0"/>
              </a:rPr>
              <a:t> 9    100000   1511    2.61   13.6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i="0" baseline="0" dirty="0">
                <a:solidFill>
                  <a:srgbClr val="202122"/>
                </a:solidFill>
                <a:effectLst/>
                <a:latin typeface="Consolas" panose="020B0609020204030204" pitchFamily="49" charset="0"/>
              </a:rPr>
              <a:t>10    500000     32   47.2   123. </a:t>
            </a:r>
          </a:p>
        </p:txBody>
      </p:sp>
      <p:sp>
        <p:nvSpPr>
          <p:cNvPr id="4" name="Slide Number Placeholder 3"/>
          <p:cNvSpPr>
            <a:spLocks noGrp="1"/>
          </p:cNvSpPr>
          <p:nvPr>
            <p:ph type="sldNum" sz="quarter" idx="5"/>
          </p:nvPr>
        </p:nvSpPr>
        <p:spPr/>
        <p:txBody>
          <a:bodyPr/>
          <a:lstStyle/>
          <a:p>
            <a:fld id="{A2371A90-69D6-43B9-99A9-C5B7145B858A}" type="slidenum">
              <a:rPr lang="en-GB" altLang="en-US" smtClean="0"/>
              <a:pPr/>
              <a:t>15</a:t>
            </a:fld>
            <a:endParaRPr lang="en-GB" altLang="en-US"/>
          </a:p>
        </p:txBody>
      </p:sp>
    </p:spTree>
    <p:extLst>
      <p:ext uri="{BB962C8B-B14F-4D97-AF65-F5344CB8AC3E}">
        <p14:creationId xmlns:p14="http://schemas.microsoft.com/office/powerpoint/2010/main" val="6315367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means that 10% of entries are seen more than 100 times a month each.</a:t>
            </a:r>
            <a:endParaRPr lang="en-US"/>
          </a:p>
        </p:txBody>
      </p:sp>
      <p:sp>
        <p:nvSpPr>
          <p:cNvPr id="4" name="Slide Number Placeholder 3"/>
          <p:cNvSpPr>
            <a:spLocks noGrp="1"/>
          </p:cNvSpPr>
          <p:nvPr>
            <p:ph type="sldNum" sz="quarter" idx="5"/>
          </p:nvPr>
        </p:nvSpPr>
        <p:spPr/>
        <p:txBody>
          <a:bodyPr/>
          <a:lstStyle/>
          <a:p>
            <a:fld id="{A2371A90-69D6-43B9-99A9-C5B7145B858A}" type="slidenum">
              <a:rPr lang="en-GB" altLang="en-US" smtClean="0"/>
              <a:pPr/>
              <a:t>16</a:t>
            </a:fld>
            <a:endParaRPr lang="en-GB" altLang="en-US"/>
          </a:p>
        </p:txBody>
      </p:sp>
    </p:spTree>
    <p:extLst>
      <p:ext uri="{BB962C8B-B14F-4D97-AF65-F5344CB8AC3E}">
        <p14:creationId xmlns:p14="http://schemas.microsoft.com/office/powerpoint/2010/main" val="3366898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371A90-69D6-43B9-99A9-C5B7145B858A}" type="slidenum">
              <a:rPr lang="en-GB" altLang="en-US" smtClean="0"/>
              <a:pPr/>
              <a:t>17</a:t>
            </a:fld>
            <a:endParaRPr lang="en-GB" altLang="en-US"/>
          </a:p>
        </p:txBody>
      </p:sp>
    </p:spTree>
    <p:extLst>
      <p:ext uri="{BB962C8B-B14F-4D97-AF65-F5344CB8AC3E}">
        <p14:creationId xmlns:p14="http://schemas.microsoft.com/office/powerpoint/2010/main" val="3483862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Title 3"/>
          <p:cNvSpPr>
            <a:spLocks noGrp="1"/>
          </p:cNvSpPr>
          <p:nvPr>
            <p:ph type="title"/>
          </p:nvPr>
        </p:nvSpPr>
        <p:spPr>
          <a:xfrm>
            <a:off x="653260" y="1844824"/>
            <a:ext cx="7886700" cy="1325563"/>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46978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p:cNvSpPr>
            <a:spLocks noGrp="1"/>
          </p:cNvSpPr>
          <p:nvPr>
            <p:ph type="ftr" sz="quarter" idx="10"/>
          </p:nvPr>
        </p:nvSpPr>
        <p:spPr/>
        <p:txBody>
          <a:bodyPr/>
          <a:lstStyle>
            <a:lvl1pPr>
              <a:defRPr/>
            </a:lvl1pPr>
          </a:lstStyle>
          <a:p>
            <a:endParaRPr lang="en-GB" altLang="en-US"/>
          </a:p>
        </p:txBody>
      </p:sp>
      <p:sp>
        <p:nvSpPr>
          <p:cNvPr id="4" name="Slide Number Placeholder 3"/>
          <p:cNvSpPr>
            <a:spLocks noGrp="1"/>
          </p:cNvSpPr>
          <p:nvPr>
            <p:ph type="sldNum" sz="quarter" idx="11"/>
          </p:nvPr>
        </p:nvSpPr>
        <p:spPr/>
        <p:txBody>
          <a:bodyPr/>
          <a:lstStyle>
            <a:lvl1pPr>
              <a:defRPr/>
            </a:lvl1pPr>
          </a:lstStyle>
          <a:p>
            <a:fld id="{9D63973B-C337-4DF4-863A-22C29DCE7C13}" type="slidenum">
              <a:rPr lang="en-GB" altLang="en-US"/>
              <a:pPr/>
              <a:t>‹#›</a:t>
            </a:fld>
            <a:endParaRPr lang="en-GB" altLang="en-US"/>
          </a:p>
        </p:txBody>
      </p:sp>
    </p:spTree>
    <p:extLst>
      <p:ext uri="{BB962C8B-B14F-4D97-AF65-F5344CB8AC3E}">
        <p14:creationId xmlns:p14="http://schemas.microsoft.com/office/powerpoint/2010/main" val="9918456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GB" altLang="en-US"/>
          </a:p>
        </p:txBody>
      </p:sp>
      <p:sp>
        <p:nvSpPr>
          <p:cNvPr id="3" name="Slide Number Placeholder 2"/>
          <p:cNvSpPr>
            <a:spLocks noGrp="1"/>
          </p:cNvSpPr>
          <p:nvPr>
            <p:ph type="sldNum" sz="quarter" idx="11"/>
          </p:nvPr>
        </p:nvSpPr>
        <p:spPr/>
        <p:txBody>
          <a:bodyPr/>
          <a:lstStyle>
            <a:lvl1pPr>
              <a:defRPr/>
            </a:lvl1pPr>
          </a:lstStyle>
          <a:p>
            <a:fld id="{94C13AE6-5EB2-45D7-919A-951174D040EB}" type="slidenum">
              <a:rPr lang="en-GB" altLang="en-US"/>
              <a:pPr/>
              <a:t>‹#›</a:t>
            </a:fld>
            <a:endParaRPr lang="en-GB" altLang="en-US"/>
          </a:p>
        </p:txBody>
      </p:sp>
    </p:spTree>
    <p:extLst>
      <p:ext uri="{BB962C8B-B14F-4D97-AF65-F5344CB8AC3E}">
        <p14:creationId xmlns:p14="http://schemas.microsoft.com/office/powerpoint/2010/main" val="216353377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Footer Placeholder 3"/>
          <p:cNvSpPr>
            <a:spLocks noGrp="1"/>
          </p:cNvSpPr>
          <p:nvPr>
            <p:ph type="ftr" sz="quarter" idx="10"/>
          </p:nvPr>
        </p:nvSpPr>
        <p:spPr/>
        <p:txBody>
          <a:bodyPr/>
          <a:lstStyle>
            <a:lvl1pPr>
              <a:defRPr/>
            </a:lvl1pPr>
          </a:lstStyle>
          <a:p>
            <a:endParaRPr lang="en-GB" altLang="en-US"/>
          </a:p>
        </p:txBody>
      </p:sp>
      <p:sp>
        <p:nvSpPr>
          <p:cNvPr id="5" name="Slide Number Placeholder 4"/>
          <p:cNvSpPr>
            <a:spLocks noGrp="1"/>
          </p:cNvSpPr>
          <p:nvPr>
            <p:ph type="sldNum" sz="quarter" idx="11"/>
          </p:nvPr>
        </p:nvSpPr>
        <p:spPr/>
        <p:txBody>
          <a:bodyPr/>
          <a:lstStyle>
            <a:lvl1pPr>
              <a:defRPr/>
            </a:lvl1pPr>
          </a:lstStyle>
          <a:p>
            <a:fld id="{FFB47D27-F457-43FB-B97F-2D1148A87339}" type="slidenum">
              <a:rPr lang="en-GB" altLang="en-US"/>
              <a:pPr/>
              <a:t>‹#›</a:t>
            </a:fld>
            <a:endParaRPr lang="en-GB" altLang="en-US"/>
          </a:p>
        </p:txBody>
      </p:sp>
    </p:spTree>
    <p:extLst>
      <p:ext uri="{BB962C8B-B14F-4D97-AF65-F5344CB8AC3E}">
        <p14:creationId xmlns:p14="http://schemas.microsoft.com/office/powerpoint/2010/main" val="22970684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p:cNvSpPr>
            <a:spLocks noGrp="1"/>
          </p:cNvSpPr>
          <p:nvPr>
            <p:ph type="ftr" sz="quarter" idx="10"/>
          </p:nvPr>
        </p:nvSpPr>
        <p:spPr/>
        <p:txBody>
          <a:bodyPr/>
          <a:lstStyle>
            <a:lvl1pPr>
              <a:defRPr/>
            </a:lvl1pPr>
          </a:lstStyle>
          <a:p>
            <a:endParaRPr lang="en-GB" altLang="en-US"/>
          </a:p>
        </p:txBody>
      </p:sp>
      <p:sp>
        <p:nvSpPr>
          <p:cNvPr id="5" name="Slide Number Placeholder 4"/>
          <p:cNvSpPr>
            <a:spLocks noGrp="1"/>
          </p:cNvSpPr>
          <p:nvPr>
            <p:ph type="sldNum" sz="quarter" idx="11"/>
          </p:nvPr>
        </p:nvSpPr>
        <p:spPr/>
        <p:txBody>
          <a:bodyPr/>
          <a:lstStyle>
            <a:lvl1pPr>
              <a:defRPr/>
            </a:lvl1pPr>
          </a:lstStyle>
          <a:p>
            <a:fld id="{7C70DE08-0C51-43CA-836E-5EB3BD960B55}" type="slidenum">
              <a:rPr lang="en-GB" altLang="en-US"/>
              <a:pPr/>
              <a:t>‹#›</a:t>
            </a:fld>
            <a:endParaRPr lang="en-GB" altLang="en-US"/>
          </a:p>
        </p:txBody>
      </p:sp>
    </p:spTree>
    <p:extLst>
      <p:ext uri="{BB962C8B-B14F-4D97-AF65-F5344CB8AC3E}">
        <p14:creationId xmlns:p14="http://schemas.microsoft.com/office/powerpoint/2010/main" val="21543484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endParaRPr lang="en-GB" altLang="en-US"/>
          </a:p>
        </p:txBody>
      </p:sp>
      <p:sp>
        <p:nvSpPr>
          <p:cNvPr id="5" name="Slide Number Placeholder 4"/>
          <p:cNvSpPr>
            <a:spLocks noGrp="1"/>
          </p:cNvSpPr>
          <p:nvPr>
            <p:ph type="sldNum" sz="quarter" idx="11"/>
          </p:nvPr>
        </p:nvSpPr>
        <p:spPr/>
        <p:txBody>
          <a:bodyPr/>
          <a:lstStyle>
            <a:lvl1pPr>
              <a:defRPr/>
            </a:lvl1pPr>
          </a:lstStyle>
          <a:p>
            <a:fld id="{2C45AFD7-BCCF-4606-9F14-904EFCAC1CF7}" type="slidenum">
              <a:rPr lang="en-GB" altLang="en-US"/>
              <a:pPr/>
              <a:t>‹#›</a:t>
            </a:fld>
            <a:endParaRPr lang="en-GB" altLang="en-US"/>
          </a:p>
        </p:txBody>
      </p:sp>
    </p:spTree>
    <p:extLst>
      <p:ext uri="{BB962C8B-B14F-4D97-AF65-F5344CB8AC3E}">
        <p14:creationId xmlns:p14="http://schemas.microsoft.com/office/powerpoint/2010/main" val="34487129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692275" y="1600200"/>
            <a:ext cx="3421063"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265738" y="1600200"/>
            <a:ext cx="3421062"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0"/>
          </p:nvPr>
        </p:nvSpPr>
        <p:spPr/>
        <p:txBody>
          <a:bodyPr/>
          <a:lstStyle>
            <a:lvl1pPr>
              <a:defRPr/>
            </a:lvl1pPr>
          </a:lstStyle>
          <a:p>
            <a:endParaRPr lang="en-GB" altLang="en-US"/>
          </a:p>
        </p:txBody>
      </p:sp>
      <p:sp>
        <p:nvSpPr>
          <p:cNvPr id="6" name="Slide Number Placeholder 5"/>
          <p:cNvSpPr>
            <a:spLocks noGrp="1"/>
          </p:cNvSpPr>
          <p:nvPr>
            <p:ph type="sldNum" sz="quarter" idx="11"/>
          </p:nvPr>
        </p:nvSpPr>
        <p:spPr/>
        <p:txBody>
          <a:bodyPr/>
          <a:lstStyle>
            <a:lvl1pPr>
              <a:defRPr/>
            </a:lvl1pPr>
          </a:lstStyle>
          <a:p>
            <a:fld id="{35BEB371-AA3B-4D7B-BFCF-EA6E2E0DF051}" type="slidenum">
              <a:rPr lang="en-GB" altLang="en-US"/>
              <a:pPr/>
              <a:t>‹#›</a:t>
            </a:fld>
            <a:endParaRPr lang="en-GB" altLang="en-US"/>
          </a:p>
        </p:txBody>
      </p:sp>
    </p:spTree>
    <p:extLst>
      <p:ext uri="{BB962C8B-B14F-4D97-AF65-F5344CB8AC3E}">
        <p14:creationId xmlns:p14="http://schemas.microsoft.com/office/powerpoint/2010/main" val="36962416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6"/>
          <p:cNvSpPr>
            <a:spLocks noGrp="1"/>
          </p:cNvSpPr>
          <p:nvPr>
            <p:ph type="ftr" sz="quarter" idx="10"/>
          </p:nvPr>
        </p:nvSpPr>
        <p:spPr/>
        <p:txBody>
          <a:bodyPr/>
          <a:lstStyle>
            <a:lvl1pPr>
              <a:defRPr/>
            </a:lvl1pPr>
          </a:lstStyle>
          <a:p>
            <a:endParaRPr lang="en-GB" altLang="en-US"/>
          </a:p>
        </p:txBody>
      </p:sp>
      <p:sp>
        <p:nvSpPr>
          <p:cNvPr id="8" name="Slide Number Placeholder 7"/>
          <p:cNvSpPr>
            <a:spLocks noGrp="1"/>
          </p:cNvSpPr>
          <p:nvPr>
            <p:ph type="sldNum" sz="quarter" idx="11"/>
          </p:nvPr>
        </p:nvSpPr>
        <p:spPr/>
        <p:txBody>
          <a:bodyPr/>
          <a:lstStyle>
            <a:lvl1pPr>
              <a:defRPr/>
            </a:lvl1pPr>
          </a:lstStyle>
          <a:p>
            <a:fld id="{F4FD3223-16C4-4D8E-B89C-C6DC39C69E66}" type="slidenum">
              <a:rPr lang="en-GB" altLang="en-US"/>
              <a:pPr/>
              <a:t>‹#›</a:t>
            </a:fld>
            <a:endParaRPr lang="en-GB" altLang="en-US"/>
          </a:p>
        </p:txBody>
      </p:sp>
    </p:spTree>
    <p:extLst>
      <p:ext uri="{BB962C8B-B14F-4D97-AF65-F5344CB8AC3E}">
        <p14:creationId xmlns:p14="http://schemas.microsoft.com/office/powerpoint/2010/main" val="3669817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p:cNvSpPr>
            <a:spLocks noGrp="1"/>
          </p:cNvSpPr>
          <p:nvPr>
            <p:ph type="ftr" sz="quarter" idx="10"/>
          </p:nvPr>
        </p:nvSpPr>
        <p:spPr/>
        <p:txBody>
          <a:bodyPr/>
          <a:lstStyle>
            <a:lvl1pPr>
              <a:defRPr/>
            </a:lvl1pPr>
          </a:lstStyle>
          <a:p>
            <a:endParaRPr lang="en-GB" altLang="en-US"/>
          </a:p>
        </p:txBody>
      </p:sp>
      <p:sp>
        <p:nvSpPr>
          <p:cNvPr id="4" name="Slide Number Placeholder 3"/>
          <p:cNvSpPr>
            <a:spLocks noGrp="1"/>
          </p:cNvSpPr>
          <p:nvPr>
            <p:ph type="sldNum" sz="quarter" idx="11"/>
          </p:nvPr>
        </p:nvSpPr>
        <p:spPr/>
        <p:txBody>
          <a:bodyPr/>
          <a:lstStyle>
            <a:lvl1pPr>
              <a:defRPr/>
            </a:lvl1pPr>
          </a:lstStyle>
          <a:p>
            <a:fld id="{B9299A58-ED0E-49A7-A10A-7CE70B8E4939}" type="slidenum">
              <a:rPr lang="en-GB" altLang="en-US"/>
              <a:pPr/>
              <a:t>‹#›</a:t>
            </a:fld>
            <a:endParaRPr lang="en-GB" altLang="en-US"/>
          </a:p>
        </p:txBody>
      </p:sp>
    </p:spTree>
    <p:extLst>
      <p:ext uri="{BB962C8B-B14F-4D97-AF65-F5344CB8AC3E}">
        <p14:creationId xmlns:p14="http://schemas.microsoft.com/office/powerpoint/2010/main" val="42949223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GB" altLang="en-US"/>
          </a:p>
        </p:txBody>
      </p:sp>
      <p:sp>
        <p:nvSpPr>
          <p:cNvPr id="3" name="Slide Number Placeholder 2"/>
          <p:cNvSpPr>
            <a:spLocks noGrp="1"/>
          </p:cNvSpPr>
          <p:nvPr>
            <p:ph type="sldNum" sz="quarter" idx="11"/>
          </p:nvPr>
        </p:nvSpPr>
        <p:spPr/>
        <p:txBody>
          <a:bodyPr/>
          <a:lstStyle>
            <a:lvl1pPr>
              <a:defRPr/>
            </a:lvl1pPr>
          </a:lstStyle>
          <a:p>
            <a:fld id="{4BE8B171-AC5B-4D06-8930-4F73C07A958E}" type="slidenum">
              <a:rPr lang="en-GB" altLang="en-US"/>
              <a:pPr/>
              <a:t>‹#›</a:t>
            </a:fld>
            <a:endParaRPr lang="en-GB" altLang="en-US"/>
          </a:p>
        </p:txBody>
      </p:sp>
    </p:spTree>
    <p:extLst>
      <p:ext uri="{BB962C8B-B14F-4D97-AF65-F5344CB8AC3E}">
        <p14:creationId xmlns:p14="http://schemas.microsoft.com/office/powerpoint/2010/main" val="7205144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p:cNvSpPr>
            <a:spLocks noGrp="1"/>
          </p:cNvSpPr>
          <p:nvPr>
            <p:ph type="ftr" sz="quarter" idx="10"/>
          </p:nvPr>
        </p:nvSpPr>
        <p:spPr/>
        <p:txBody>
          <a:bodyPr/>
          <a:lstStyle>
            <a:lvl1pPr>
              <a:defRPr/>
            </a:lvl1pPr>
          </a:lstStyle>
          <a:p>
            <a:endParaRPr lang="en-GB" altLang="en-US"/>
          </a:p>
        </p:txBody>
      </p:sp>
      <p:sp>
        <p:nvSpPr>
          <p:cNvPr id="5" name="Slide Number Placeholder 4"/>
          <p:cNvSpPr>
            <a:spLocks noGrp="1"/>
          </p:cNvSpPr>
          <p:nvPr>
            <p:ph type="sldNum" sz="quarter" idx="11"/>
          </p:nvPr>
        </p:nvSpPr>
        <p:spPr/>
        <p:txBody>
          <a:bodyPr/>
          <a:lstStyle>
            <a:lvl1pPr>
              <a:defRPr/>
            </a:lvl1pPr>
          </a:lstStyle>
          <a:p>
            <a:fld id="{D9D16215-8417-4852-8196-76F3129B9936}" type="slidenum">
              <a:rPr lang="en-GB" altLang="en-US"/>
              <a:pPr/>
              <a:t>‹#›</a:t>
            </a:fld>
            <a:endParaRPr lang="en-GB" altLang="en-US"/>
          </a:p>
        </p:txBody>
      </p:sp>
    </p:spTree>
    <p:extLst>
      <p:ext uri="{BB962C8B-B14F-4D97-AF65-F5344CB8AC3E}">
        <p14:creationId xmlns:p14="http://schemas.microsoft.com/office/powerpoint/2010/main" val="1933401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865233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p:cNvSpPr>
            <a:spLocks noGrp="1"/>
          </p:cNvSpPr>
          <p:nvPr>
            <p:ph type="ftr" sz="quarter" idx="10"/>
          </p:nvPr>
        </p:nvSpPr>
        <p:spPr/>
        <p:txBody>
          <a:bodyPr/>
          <a:lstStyle>
            <a:lvl1pPr>
              <a:defRPr/>
            </a:lvl1pPr>
          </a:lstStyle>
          <a:p>
            <a:endParaRPr lang="en-GB" altLang="en-US"/>
          </a:p>
        </p:txBody>
      </p:sp>
      <p:sp>
        <p:nvSpPr>
          <p:cNvPr id="5" name="Slide Number Placeholder 4"/>
          <p:cNvSpPr>
            <a:spLocks noGrp="1"/>
          </p:cNvSpPr>
          <p:nvPr>
            <p:ph type="sldNum" sz="quarter" idx="11"/>
          </p:nvPr>
        </p:nvSpPr>
        <p:spPr/>
        <p:txBody>
          <a:bodyPr/>
          <a:lstStyle>
            <a:lvl1pPr>
              <a:defRPr/>
            </a:lvl1pPr>
          </a:lstStyle>
          <a:p>
            <a:fld id="{1B1A484F-B9D1-4A20-B4C5-AE677340927C}" type="slidenum">
              <a:rPr lang="en-GB" altLang="en-US"/>
              <a:pPr/>
              <a:t>‹#›</a:t>
            </a:fld>
            <a:endParaRPr lang="en-GB" altLang="en-US"/>
          </a:p>
        </p:txBody>
      </p:sp>
    </p:spTree>
    <p:extLst>
      <p:ext uri="{BB962C8B-B14F-4D97-AF65-F5344CB8AC3E}">
        <p14:creationId xmlns:p14="http://schemas.microsoft.com/office/powerpoint/2010/main" val="271233531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endParaRPr lang="en-GB" altLang="en-US"/>
          </a:p>
        </p:txBody>
      </p:sp>
      <p:sp>
        <p:nvSpPr>
          <p:cNvPr id="5" name="Slide Number Placeholder 4"/>
          <p:cNvSpPr>
            <a:spLocks noGrp="1"/>
          </p:cNvSpPr>
          <p:nvPr>
            <p:ph type="sldNum" sz="quarter" idx="11"/>
          </p:nvPr>
        </p:nvSpPr>
        <p:spPr/>
        <p:txBody>
          <a:bodyPr/>
          <a:lstStyle>
            <a:lvl1pPr>
              <a:defRPr/>
            </a:lvl1pPr>
          </a:lstStyle>
          <a:p>
            <a:fld id="{3B2BE8C7-21D2-4ECD-A82A-2512C89586B3}" type="slidenum">
              <a:rPr lang="en-GB" altLang="en-US"/>
              <a:pPr/>
              <a:t>‹#›</a:t>
            </a:fld>
            <a:endParaRPr lang="en-GB" altLang="en-US"/>
          </a:p>
        </p:txBody>
      </p:sp>
    </p:spTree>
    <p:extLst>
      <p:ext uri="{BB962C8B-B14F-4D97-AF65-F5344CB8AC3E}">
        <p14:creationId xmlns:p14="http://schemas.microsoft.com/office/powerpoint/2010/main" val="514179097"/>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Footer Placeholder 3"/>
          <p:cNvSpPr>
            <a:spLocks noGrp="1"/>
          </p:cNvSpPr>
          <p:nvPr>
            <p:ph type="ftr" sz="quarter" idx="10"/>
          </p:nvPr>
        </p:nvSpPr>
        <p:spPr/>
        <p:txBody>
          <a:bodyPr/>
          <a:lstStyle>
            <a:lvl1pPr>
              <a:defRPr/>
            </a:lvl1pPr>
          </a:lstStyle>
          <a:p>
            <a:endParaRPr lang="en-GB" altLang="en-US"/>
          </a:p>
        </p:txBody>
      </p:sp>
      <p:sp>
        <p:nvSpPr>
          <p:cNvPr id="5" name="Slide Number Placeholder 4"/>
          <p:cNvSpPr>
            <a:spLocks noGrp="1"/>
          </p:cNvSpPr>
          <p:nvPr>
            <p:ph type="sldNum" sz="quarter" idx="11"/>
          </p:nvPr>
        </p:nvSpPr>
        <p:spPr/>
        <p:txBody>
          <a:bodyPr/>
          <a:lstStyle>
            <a:lvl1pPr>
              <a:defRPr/>
            </a:lvl1pPr>
          </a:lstStyle>
          <a:p>
            <a:fld id="{E9F8FCAB-A385-4112-BBC9-EB7886385195}" type="slidenum">
              <a:rPr lang="en-GB" altLang="en-US"/>
              <a:pPr/>
              <a:t>‹#›</a:t>
            </a:fld>
            <a:endParaRPr lang="en-GB" altLang="en-US"/>
          </a:p>
        </p:txBody>
      </p:sp>
    </p:spTree>
    <p:extLst>
      <p:ext uri="{BB962C8B-B14F-4D97-AF65-F5344CB8AC3E}">
        <p14:creationId xmlns:p14="http://schemas.microsoft.com/office/powerpoint/2010/main" val="4871788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p:cNvSpPr>
            <a:spLocks noGrp="1"/>
          </p:cNvSpPr>
          <p:nvPr>
            <p:ph type="ftr" sz="quarter" idx="10"/>
          </p:nvPr>
        </p:nvSpPr>
        <p:spPr/>
        <p:txBody>
          <a:bodyPr/>
          <a:lstStyle>
            <a:lvl1pPr>
              <a:defRPr/>
            </a:lvl1pPr>
          </a:lstStyle>
          <a:p>
            <a:endParaRPr lang="en-GB" altLang="en-US"/>
          </a:p>
        </p:txBody>
      </p:sp>
      <p:sp>
        <p:nvSpPr>
          <p:cNvPr id="5" name="Slide Number Placeholder 4"/>
          <p:cNvSpPr>
            <a:spLocks noGrp="1"/>
          </p:cNvSpPr>
          <p:nvPr>
            <p:ph type="sldNum" sz="quarter" idx="11"/>
          </p:nvPr>
        </p:nvSpPr>
        <p:spPr/>
        <p:txBody>
          <a:bodyPr/>
          <a:lstStyle>
            <a:lvl1pPr>
              <a:defRPr/>
            </a:lvl1pPr>
          </a:lstStyle>
          <a:p>
            <a:fld id="{EBED30CC-AC6E-4306-9887-BE15F9D8B6F0}" type="slidenum">
              <a:rPr lang="en-GB" altLang="en-US"/>
              <a:pPr/>
              <a:t>‹#›</a:t>
            </a:fld>
            <a:endParaRPr lang="en-GB" altLang="en-US"/>
          </a:p>
        </p:txBody>
      </p:sp>
    </p:spTree>
    <p:extLst>
      <p:ext uri="{BB962C8B-B14F-4D97-AF65-F5344CB8AC3E}">
        <p14:creationId xmlns:p14="http://schemas.microsoft.com/office/powerpoint/2010/main" val="36194563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endParaRPr lang="en-GB" altLang="en-US"/>
          </a:p>
        </p:txBody>
      </p:sp>
      <p:sp>
        <p:nvSpPr>
          <p:cNvPr id="5" name="Slide Number Placeholder 4"/>
          <p:cNvSpPr>
            <a:spLocks noGrp="1"/>
          </p:cNvSpPr>
          <p:nvPr>
            <p:ph type="sldNum" sz="quarter" idx="11"/>
          </p:nvPr>
        </p:nvSpPr>
        <p:spPr/>
        <p:txBody>
          <a:bodyPr/>
          <a:lstStyle>
            <a:lvl1pPr>
              <a:defRPr/>
            </a:lvl1pPr>
          </a:lstStyle>
          <a:p>
            <a:fld id="{EB30475A-7A6B-4332-B6C2-756278F33E66}" type="slidenum">
              <a:rPr lang="en-GB" altLang="en-US"/>
              <a:pPr/>
              <a:t>‹#›</a:t>
            </a:fld>
            <a:endParaRPr lang="en-GB" altLang="en-US"/>
          </a:p>
        </p:txBody>
      </p:sp>
    </p:spTree>
    <p:extLst>
      <p:ext uri="{BB962C8B-B14F-4D97-AF65-F5344CB8AC3E}">
        <p14:creationId xmlns:p14="http://schemas.microsoft.com/office/powerpoint/2010/main" val="16808546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0"/>
          </p:nvPr>
        </p:nvSpPr>
        <p:spPr/>
        <p:txBody>
          <a:bodyPr/>
          <a:lstStyle>
            <a:lvl1pPr>
              <a:defRPr/>
            </a:lvl1pPr>
          </a:lstStyle>
          <a:p>
            <a:endParaRPr lang="en-GB" altLang="en-US"/>
          </a:p>
        </p:txBody>
      </p:sp>
      <p:sp>
        <p:nvSpPr>
          <p:cNvPr id="6" name="Slide Number Placeholder 5"/>
          <p:cNvSpPr>
            <a:spLocks noGrp="1"/>
          </p:cNvSpPr>
          <p:nvPr>
            <p:ph type="sldNum" sz="quarter" idx="11"/>
          </p:nvPr>
        </p:nvSpPr>
        <p:spPr/>
        <p:txBody>
          <a:bodyPr/>
          <a:lstStyle>
            <a:lvl1pPr>
              <a:defRPr/>
            </a:lvl1pPr>
          </a:lstStyle>
          <a:p>
            <a:fld id="{BBEE6481-A285-4605-AD22-5D212A99C7A9}" type="slidenum">
              <a:rPr lang="en-GB" altLang="en-US"/>
              <a:pPr/>
              <a:t>‹#›</a:t>
            </a:fld>
            <a:endParaRPr lang="en-GB" altLang="en-US"/>
          </a:p>
        </p:txBody>
      </p:sp>
    </p:spTree>
    <p:extLst>
      <p:ext uri="{BB962C8B-B14F-4D97-AF65-F5344CB8AC3E}">
        <p14:creationId xmlns:p14="http://schemas.microsoft.com/office/powerpoint/2010/main" val="35421803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6"/>
          <p:cNvSpPr>
            <a:spLocks noGrp="1"/>
          </p:cNvSpPr>
          <p:nvPr>
            <p:ph type="ftr" sz="quarter" idx="10"/>
          </p:nvPr>
        </p:nvSpPr>
        <p:spPr/>
        <p:txBody>
          <a:bodyPr/>
          <a:lstStyle>
            <a:lvl1pPr>
              <a:defRPr/>
            </a:lvl1pPr>
          </a:lstStyle>
          <a:p>
            <a:endParaRPr lang="en-GB" altLang="en-US"/>
          </a:p>
        </p:txBody>
      </p:sp>
      <p:sp>
        <p:nvSpPr>
          <p:cNvPr id="8" name="Slide Number Placeholder 7"/>
          <p:cNvSpPr>
            <a:spLocks noGrp="1"/>
          </p:cNvSpPr>
          <p:nvPr>
            <p:ph type="sldNum" sz="quarter" idx="11"/>
          </p:nvPr>
        </p:nvSpPr>
        <p:spPr/>
        <p:txBody>
          <a:bodyPr/>
          <a:lstStyle>
            <a:lvl1pPr>
              <a:defRPr/>
            </a:lvl1pPr>
          </a:lstStyle>
          <a:p>
            <a:fld id="{DAD991B6-F4D0-4F40-AD0C-1DB10E71A9A6}" type="slidenum">
              <a:rPr lang="en-GB" altLang="en-US"/>
              <a:pPr/>
              <a:t>‹#›</a:t>
            </a:fld>
            <a:endParaRPr lang="en-GB" altLang="en-US"/>
          </a:p>
        </p:txBody>
      </p:sp>
    </p:spTree>
    <p:extLst>
      <p:ext uri="{BB962C8B-B14F-4D97-AF65-F5344CB8AC3E}">
        <p14:creationId xmlns:p14="http://schemas.microsoft.com/office/powerpoint/2010/main" val="34867251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p:cNvSpPr>
            <a:spLocks noGrp="1"/>
          </p:cNvSpPr>
          <p:nvPr>
            <p:ph type="ftr" sz="quarter" idx="10"/>
          </p:nvPr>
        </p:nvSpPr>
        <p:spPr/>
        <p:txBody>
          <a:bodyPr/>
          <a:lstStyle>
            <a:lvl1pPr>
              <a:defRPr/>
            </a:lvl1pPr>
          </a:lstStyle>
          <a:p>
            <a:endParaRPr lang="en-GB" altLang="en-US"/>
          </a:p>
        </p:txBody>
      </p:sp>
      <p:sp>
        <p:nvSpPr>
          <p:cNvPr id="4" name="Slide Number Placeholder 3"/>
          <p:cNvSpPr>
            <a:spLocks noGrp="1"/>
          </p:cNvSpPr>
          <p:nvPr>
            <p:ph type="sldNum" sz="quarter" idx="11"/>
          </p:nvPr>
        </p:nvSpPr>
        <p:spPr/>
        <p:txBody>
          <a:bodyPr/>
          <a:lstStyle>
            <a:lvl1pPr>
              <a:defRPr/>
            </a:lvl1pPr>
          </a:lstStyle>
          <a:p>
            <a:fld id="{6D9A6D11-04E4-4190-8A26-BA824EE2604D}" type="slidenum">
              <a:rPr lang="en-GB" altLang="en-US"/>
              <a:pPr/>
              <a:t>‹#›</a:t>
            </a:fld>
            <a:endParaRPr lang="en-GB" altLang="en-US"/>
          </a:p>
        </p:txBody>
      </p:sp>
    </p:spTree>
    <p:extLst>
      <p:ext uri="{BB962C8B-B14F-4D97-AF65-F5344CB8AC3E}">
        <p14:creationId xmlns:p14="http://schemas.microsoft.com/office/powerpoint/2010/main" val="40477640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GB" altLang="en-US"/>
          </a:p>
        </p:txBody>
      </p:sp>
      <p:sp>
        <p:nvSpPr>
          <p:cNvPr id="3" name="Slide Number Placeholder 2"/>
          <p:cNvSpPr>
            <a:spLocks noGrp="1"/>
          </p:cNvSpPr>
          <p:nvPr>
            <p:ph type="sldNum" sz="quarter" idx="11"/>
          </p:nvPr>
        </p:nvSpPr>
        <p:spPr/>
        <p:txBody>
          <a:bodyPr/>
          <a:lstStyle>
            <a:lvl1pPr>
              <a:defRPr/>
            </a:lvl1pPr>
          </a:lstStyle>
          <a:p>
            <a:fld id="{59B9DFE9-9D5D-4A29-9073-9DBBB428A282}" type="slidenum">
              <a:rPr lang="en-GB" altLang="en-US"/>
              <a:pPr/>
              <a:t>‹#›</a:t>
            </a:fld>
            <a:endParaRPr lang="en-GB" altLang="en-US"/>
          </a:p>
        </p:txBody>
      </p:sp>
    </p:spTree>
    <p:extLst>
      <p:ext uri="{BB962C8B-B14F-4D97-AF65-F5344CB8AC3E}">
        <p14:creationId xmlns:p14="http://schemas.microsoft.com/office/powerpoint/2010/main" val="18596025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GB" altLang="en-US"/>
          </a:p>
        </p:txBody>
      </p:sp>
      <p:sp>
        <p:nvSpPr>
          <p:cNvPr id="6" name="Slide Number Placeholder 5"/>
          <p:cNvSpPr>
            <a:spLocks noGrp="1"/>
          </p:cNvSpPr>
          <p:nvPr>
            <p:ph type="sldNum" sz="quarter" idx="11"/>
          </p:nvPr>
        </p:nvSpPr>
        <p:spPr/>
        <p:txBody>
          <a:bodyPr/>
          <a:lstStyle>
            <a:lvl1pPr>
              <a:defRPr/>
            </a:lvl1pPr>
          </a:lstStyle>
          <a:p>
            <a:fld id="{CC546AFD-24C9-426A-97A6-468054789981}" type="slidenum">
              <a:rPr lang="en-GB" altLang="en-US"/>
              <a:pPr/>
              <a:t>‹#›</a:t>
            </a:fld>
            <a:endParaRPr lang="en-GB" altLang="en-US"/>
          </a:p>
        </p:txBody>
      </p:sp>
    </p:spTree>
    <p:extLst>
      <p:ext uri="{BB962C8B-B14F-4D97-AF65-F5344CB8AC3E}">
        <p14:creationId xmlns:p14="http://schemas.microsoft.com/office/powerpoint/2010/main" val="915922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23239859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GB" altLang="en-US"/>
          </a:p>
        </p:txBody>
      </p:sp>
      <p:sp>
        <p:nvSpPr>
          <p:cNvPr id="6" name="Slide Number Placeholder 5"/>
          <p:cNvSpPr>
            <a:spLocks noGrp="1"/>
          </p:cNvSpPr>
          <p:nvPr>
            <p:ph type="sldNum" sz="quarter" idx="11"/>
          </p:nvPr>
        </p:nvSpPr>
        <p:spPr/>
        <p:txBody>
          <a:bodyPr/>
          <a:lstStyle>
            <a:lvl1pPr>
              <a:defRPr/>
            </a:lvl1pPr>
          </a:lstStyle>
          <a:p>
            <a:fld id="{AD26C60C-D980-45D0-BA7F-85F647A382FD}" type="slidenum">
              <a:rPr lang="en-GB" altLang="en-US"/>
              <a:pPr/>
              <a:t>‹#›</a:t>
            </a:fld>
            <a:endParaRPr lang="en-GB" altLang="en-US"/>
          </a:p>
        </p:txBody>
      </p:sp>
    </p:spTree>
    <p:extLst>
      <p:ext uri="{BB962C8B-B14F-4D97-AF65-F5344CB8AC3E}">
        <p14:creationId xmlns:p14="http://schemas.microsoft.com/office/powerpoint/2010/main" val="29658887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p:cNvSpPr>
            <a:spLocks noGrp="1"/>
          </p:cNvSpPr>
          <p:nvPr>
            <p:ph type="ftr" sz="quarter" idx="10"/>
          </p:nvPr>
        </p:nvSpPr>
        <p:spPr/>
        <p:txBody>
          <a:bodyPr/>
          <a:lstStyle>
            <a:lvl1pPr>
              <a:defRPr/>
            </a:lvl1pPr>
          </a:lstStyle>
          <a:p>
            <a:endParaRPr lang="en-GB" altLang="en-US"/>
          </a:p>
        </p:txBody>
      </p:sp>
      <p:sp>
        <p:nvSpPr>
          <p:cNvPr id="5" name="Slide Number Placeholder 4"/>
          <p:cNvSpPr>
            <a:spLocks noGrp="1"/>
          </p:cNvSpPr>
          <p:nvPr>
            <p:ph type="sldNum" sz="quarter" idx="11"/>
          </p:nvPr>
        </p:nvSpPr>
        <p:spPr/>
        <p:txBody>
          <a:bodyPr/>
          <a:lstStyle>
            <a:lvl1pPr>
              <a:defRPr/>
            </a:lvl1pPr>
          </a:lstStyle>
          <a:p>
            <a:fld id="{72ADEC9C-8F8B-49F8-B96C-7E81A7F1EA0A}" type="slidenum">
              <a:rPr lang="en-GB" altLang="en-US"/>
              <a:pPr/>
              <a:t>‹#›</a:t>
            </a:fld>
            <a:endParaRPr lang="en-GB" altLang="en-US"/>
          </a:p>
        </p:txBody>
      </p:sp>
    </p:spTree>
    <p:extLst>
      <p:ext uri="{BB962C8B-B14F-4D97-AF65-F5344CB8AC3E}">
        <p14:creationId xmlns:p14="http://schemas.microsoft.com/office/powerpoint/2010/main" val="34571430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2263" y="274638"/>
            <a:ext cx="2014537" cy="59023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274638"/>
            <a:ext cx="5891213" cy="59023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p:cNvSpPr>
            <a:spLocks noGrp="1"/>
          </p:cNvSpPr>
          <p:nvPr>
            <p:ph type="ftr" sz="quarter" idx="10"/>
          </p:nvPr>
        </p:nvSpPr>
        <p:spPr/>
        <p:txBody>
          <a:bodyPr/>
          <a:lstStyle>
            <a:lvl1pPr>
              <a:defRPr/>
            </a:lvl1pPr>
          </a:lstStyle>
          <a:p>
            <a:endParaRPr lang="en-GB" altLang="en-US"/>
          </a:p>
        </p:txBody>
      </p:sp>
      <p:sp>
        <p:nvSpPr>
          <p:cNvPr id="5" name="Slide Number Placeholder 4"/>
          <p:cNvSpPr>
            <a:spLocks noGrp="1"/>
          </p:cNvSpPr>
          <p:nvPr>
            <p:ph type="sldNum" sz="quarter" idx="11"/>
          </p:nvPr>
        </p:nvSpPr>
        <p:spPr/>
        <p:txBody>
          <a:bodyPr/>
          <a:lstStyle>
            <a:lvl1pPr>
              <a:defRPr/>
            </a:lvl1pPr>
          </a:lstStyle>
          <a:p>
            <a:fld id="{C5F2302F-6BAA-41AD-91AC-9AD52362BB25}" type="slidenum">
              <a:rPr lang="en-GB" altLang="en-US"/>
              <a:pPr/>
              <a:t>‹#›</a:t>
            </a:fld>
            <a:endParaRPr lang="en-GB" altLang="en-US"/>
          </a:p>
        </p:txBody>
      </p:sp>
    </p:spTree>
    <p:extLst>
      <p:ext uri="{BB962C8B-B14F-4D97-AF65-F5344CB8AC3E}">
        <p14:creationId xmlns:p14="http://schemas.microsoft.com/office/powerpoint/2010/main" val="37769871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33229352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241257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13702564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744308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a:prstGeom prst="rect">
            <a:avLst/>
          </a:prstGeo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5158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6261421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0757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30315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9770104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3504308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3116731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7626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80965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Footer Placeholder 3"/>
          <p:cNvSpPr>
            <a:spLocks noGrp="1"/>
          </p:cNvSpPr>
          <p:nvPr>
            <p:ph type="ftr" sz="quarter" idx="10"/>
          </p:nvPr>
        </p:nvSpPr>
        <p:spPr/>
        <p:txBody>
          <a:bodyPr/>
          <a:lstStyle>
            <a:lvl1pPr>
              <a:defRPr/>
            </a:lvl1pPr>
          </a:lstStyle>
          <a:p>
            <a:endParaRPr lang="en-GB" altLang="en-US"/>
          </a:p>
        </p:txBody>
      </p:sp>
      <p:sp>
        <p:nvSpPr>
          <p:cNvPr id="5" name="Slide Number Placeholder 4"/>
          <p:cNvSpPr>
            <a:spLocks noGrp="1"/>
          </p:cNvSpPr>
          <p:nvPr>
            <p:ph type="sldNum" sz="quarter" idx="11"/>
          </p:nvPr>
        </p:nvSpPr>
        <p:spPr/>
        <p:txBody>
          <a:bodyPr/>
          <a:lstStyle>
            <a:lvl1pPr>
              <a:defRPr/>
            </a:lvl1pPr>
          </a:lstStyle>
          <a:p>
            <a:fld id="{18B49363-0A8F-4C8F-996A-46EBBF9B6D77}" type="slidenum">
              <a:rPr lang="en-GB" altLang="en-US"/>
              <a:pPr/>
              <a:t>‹#›</a:t>
            </a:fld>
            <a:endParaRPr lang="en-GB" altLang="en-US"/>
          </a:p>
        </p:txBody>
      </p:sp>
    </p:spTree>
    <p:extLst>
      <p:ext uri="{BB962C8B-B14F-4D97-AF65-F5344CB8AC3E}">
        <p14:creationId xmlns:p14="http://schemas.microsoft.com/office/powerpoint/2010/main" val="321587804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p:cNvSpPr>
            <a:spLocks noGrp="1"/>
          </p:cNvSpPr>
          <p:nvPr>
            <p:ph type="ftr" sz="quarter" idx="10"/>
          </p:nvPr>
        </p:nvSpPr>
        <p:spPr/>
        <p:txBody>
          <a:bodyPr/>
          <a:lstStyle>
            <a:lvl1pPr>
              <a:defRPr/>
            </a:lvl1pPr>
          </a:lstStyle>
          <a:p>
            <a:endParaRPr lang="en-GB" altLang="en-US"/>
          </a:p>
        </p:txBody>
      </p:sp>
      <p:sp>
        <p:nvSpPr>
          <p:cNvPr id="5" name="Slide Number Placeholder 4"/>
          <p:cNvSpPr>
            <a:spLocks noGrp="1"/>
          </p:cNvSpPr>
          <p:nvPr>
            <p:ph type="sldNum" sz="quarter" idx="11"/>
          </p:nvPr>
        </p:nvSpPr>
        <p:spPr/>
        <p:txBody>
          <a:bodyPr/>
          <a:lstStyle>
            <a:lvl1pPr>
              <a:defRPr/>
            </a:lvl1pPr>
          </a:lstStyle>
          <a:p>
            <a:fld id="{1A1BC861-3492-46E3-9D4D-9971BCFB7437}" type="slidenum">
              <a:rPr lang="en-GB" altLang="en-US"/>
              <a:pPr/>
              <a:t>‹#›</a:t>
            </a:fld>
            <a:endParaRPr lang="en-GB" altLang="en-US"/>
          </a:p>
        </p:txBody>
      </p:sp>
    </p:spTree>
    <p:extLst>
      <p:ext uri="{BB962C8B-B14F-4D97-AF65-F5344CB8AC3E}">
        <p14:creationId xmlns:p14="http://schemas.microsoft.com/office/powerpoint/2010/main" val="325755548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endParaRPr lang="en-GB" altLang="en-US"/>
          </a:p>
        </p:txBody>
      </p:sp>
      <p:sp>
        <p:nvSpPr>
          <p:cNvPr id="5" name="Slide Number Placeholder 4"/>
          <p:cNvSpPr>
            <a:spLocks noGrp="1"/>
          </p:cNvSpPr>
          <p:nvPr>
            <p:ph type="sldNum" sz="quarter" idx="11"/>
          </p:nvPr>
        </p:nvSpPr>
        <p:spPr/>
        <p:txBody>
          <a:bodyPr/>
          <a:lstStyle>
            <a:lvl1pPr>
              <a:defRPr/>
            </a:lvl1pPr>
          </a:lstStyle>
          <a:p>
            <a:fld id="{23F479A2-7124-451B-90BF-8B27D23BC74D}" type="slidenum">
              <a:rPr lang="en-GB" altLang="en-US"/>
              <a:pPr/>
              <a:t>‹#›</a:t>
            </a:fld>
            <a:endParaRPr lang="en-GB" altLang="en-US"/>
          </a:p>
        </p:txBody>
      </p:sp>
    </p:spTree>
    <p:extLst>
      <p:ext uri="{BB962C8B-B14F-4D97-AF65-F5344CB8AC3E}">
        <p14:creationId xmlns:p14="http://schemas.microsoft.com/office/powerpoint/2010/main" val="132675803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692275" y="1600200"/>
            <a:ext cx="3421063"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265738" y="1600200"/>
            <a:ext cx="3421062"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0"/>
          </p:nvPr>
        </p:nvSpPr>
        <p:spPr/>
        <p:txBody>
          <a:bodyPr/>
          <a:lstStyle>
            <a:lvl1pPr>
              <a:defRPr/>
            </a:lvl1pPr>
          </a:lstStyle>
          <a:p>
            <a:endParaRPr lang="en-GB" altLang="en-US"/>
          </a:p>
        </p:txBody>
      </p:sp>
      <p:sp>
        <p:nvSpPr>
          <p:cNvPr id="6" name="Slide Number Placeholder 5"/>
          <p:cNvSpPr>
            <a:spLocks noGrp="1"/>
          </p:cNvSpPr>
          <p:nvPr>
            <p:ph type="sldNum" sz="quarter" idx="11"/>
          </p:nvPr>
        </p:nvSpPr>
        <p:spPr/>
        <p:txBody>
          <a:bodyPr/>
          <a:lstStyle>
            <a:lvl1pPr>
              <a:defRPr/>
            </a:lvl1pPr>
          </a:lstStyle>
          <a:p>
            <a:fld id="{ECC09087-4A55-4DFF-A88C-9DCE4B040E27}" type="slidenum">
              <a:rPr lang="en-GB" altLang="en-US"/>
              <a:pPr/>
              <a:t>‹#›</a:t>
            </a:fld>
            <a:endParaRPr lang="en-GB" altLang="en-US"/>
          </a:p>
        </p:txBody>
      </p:sp>
    </p:spTree>
    <p:extLst>
      <p:ext uri="{BB962C8B-B14F-4D97-AF65-F5344CB8AC3E}">
        <p14:creationId xmlns:p14="http://schemas.microsoft.com/office/powerpoint/2010/main" val="70683553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6"/>
          <p:cNvSpPr>
            <a:spLocks noGrp="1"/>
          </p:cNvSpPr>
          <p:nvPr>
            <p:ph type="ftr" sz="quarter" idx="10"/>
          </p:nvPr>
        </p:nvSpPr>
        <p:spPr/>
        <p:txBody>
          <a:bodyPr/>
          <a:lstStyle>
            <a:lvl1pPr>
              <a:defRPr/>
            </a:lvl1pPr>
          </a:lstStyle>
          <a:p>
            <a:endParaRPr lang="en-GB" altLang="en-US"/>
          </a:p>
        </p:txBody>
      </p:sp>
      <p:sp>
        <p:nvSpPr>
          <p:cNvPr id="8" name="Slide Number Placeholder 7"/>
          <p:cNvSpPr>
            <a:spLocks noGrp="1"/>
          </p:cNvSpPr>
          <p:nvPr>
            <p:ph type="sldNum" sz="quarter" idx="11"/>
          </p:nvPr>
        </p:nvSpPr>
        <p:spPr/>
        <p:txBody>
          <a:bodyPr/>
          <a:lstStyle>
            <a:lvl1pPr>
              <a:defRPr/>
            </a:lvl1pPr>
          </a:lstStyle>
          <a:p>
            <a:fld id="{095D99B4-B3C3-4773-BFF0-87B55AB66B2F}" type="slidenum">
              <a:rPr lang="en-GB" altLang="en-US"/>
              <a:pPr/>
              <a:t>‹#›</a:t>
            </a:fld>
            <a:endParaRPr lang="en-GB" altLang="en-US"/>
          </a:p>
        </p:txBody>
      </p:sp>
    </p:spTree>
    <p:extLst>
      <p:ext uri="{BB962C8B-B14F-4D97-AF65-F5344CB8AC3E}">
        <p14:creationId xmlns:p14="http://schemas.microsoft.com/office/powerpoint/2010/main" val="2297166387"/>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1.xml"/><Relationship Id="rId1" Type="http://schemas.openxmlformats.org/officeDocument/2006/relationships/slideLayout" Target="../slideLayouts/slideLayout20.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5.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6.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3602" name="Text Box 2"/>
          <p:cNvSpPr txBox="1">
            <a:spLocks noChangeArrowheads="1"/>
          </p:cNvSpPr>
          <p:nvPr/>
        </p:nvSpPr>
        <p:spPr bwMode="auto">
          <a:xfrm>
            <a:off x="3051175" y="6356350"/>
            <a:ext cx="6092825" cy="244475"/>
          </a:xfrm>
          <a:prstGeom prst="rect">
            <a:avLst/>
          </a:prstGeom>
          <a:solidFill>
            <a:srgbClr val="7C212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8000" tIns="0" bIns="32400">
            <a:spAutoFit/>
          </a:bodyPr>
          <a:lstStyle/>
          <a:p>
            <a:pPr eaLnBrk="1" hangingPunct="1">
              <a:lnSpc>
                <a:spcPct val="100000"/>
              </a:lnSpc>
              <a:spcBef>
                <a:spcPct val="50000"/>
              </a:spcBef>
              <a:buFontTx/>
              <a:buNone/>
            </a:pPr>
            <a:r>
              <a:rPr lang="pl-PL" altLang="en-US" sz="1400" b="1">
                <a:solidFill>
                  <a:schemeClr val="bg1"/>
                </a:solidFill>
                <a:latin typeface="Times New Roman" panose="02020603050405020304" pitchFamily="18" charset="0"/>
              </a:rPr>
              <a:t>wa.amu.edu.pl</a:t>
            </a:r>
            <a:endParaRPr lang="en-GB" altLang="en-US" sz="1400" b="1">
              <a:solidFill>
                <a:schemeClr val="bg1"/>
              </a:solidFill>
              <a:latin typeface="Times New Roman" panose="02020603050405020304" pitchFamily="18" charset="0"/>
            </a:endParaRPr>
          </a:p>
        </p:txBody>
      </p:sp>
      <p:sp>
        <p:nvSpPr>
          <p:cNvPr id="153603" name="Rectangle 3"/>
          <p:cNvSpPr>
            <a:spLocks noChangeArrowheads="1"/>
          </p:cNvSpPr>
          <p:nvPr/>
        </p:nvSpPr>
        <p:spPr bwMode="auto">
          <a:xfrm>
            <a:off x="3048000" y="1425575"/>
            <a:ext cx="6096000" cy="55563"/>
          </a:xfrm>
          <a:prstGeom prst="rect">
            <a:avLst/>
          </a:prstGeom>
          <a:solidFill>
            <a:srgbClr val="7C212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53604" name="Rectangle 4"/>
          <p:cNvSpPr>
            <a:spLocks noChangeArrowheads="1"/>
          </p:cNvSpPr>
          <p:nvPr/>
        </p:nvSpPr>
        <p:spPr bwMode="auto">
          <a:xfrm>
            <a:off x="0" y="2263775"/>
            <a:ext cx="401638" cy="3776663"/>
          </a:xfrm>
          <a:prstGeom prst="rect">
            <a:avLst/>
          </a:prstGeom>
          <a:solidFill>
            <a:srgbClr val="7C212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153605" name="Group 5"/>
          <p:cNvGrpSpPr>
            <a:grpSpLocks/>
          </p:cNvGrpSpPr>
          <p:nvPr/>
        </p:nvGrpSpPr>
        <p:grpSpPr bwMode="auto">
          <a:xfrm>
            <a:off x="2936875" y="587375"/>
            <a:ext cx="6207125" cy="569913"/>
            <a:chOff x="1850" y="674"/>
            <a:chExt cx="3910" cy="359"/>
          </a:xfrm>
        </p:grpSpPr>
        <p:sp>
          <p:nvSpPr>
            <p:cNvPr id="153606" name="Text Box 6"/>
            <p:cNvSpPr txBox="1">
              <a:spLocks noChangeArrowheads="1"/>
            </p:cNvSpPr>
            <p:nvPr userDrawn="1"/>
          </p:nvSpPr>
          <p:spPr bwMode="auto">
            <a:xfrm>
              <a:off x="1850" y="674"/>
              <a:ext cx="3070" cy="35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8000" tIns="0" bIns="39600">
              <a:spAutoFit/>
            </a:bodyPr>
            <a:lstStyle/>
            <a:p>
              <a:pPr eaLnBrk="1" hangingPunct="1">
                <a:lnSpc>
                  <a:spcPct val="100000"/>
                </a:lnSpc>
                <a:spcBef>
                  <a:spcPct val="50000"/>
                </a:spcBef>
                <a:buFontTx/>
                <a:buNone/>
              </a:pPr>
              <a:r>
                <a:rPr lang="pl-PL" altLang="en-US" b="1">
                  <a:latin typeface="Times New Roman" panose="02020603050405020304" pitchFamily="18" charset="0"/>
                </a:rPr>
                <a:t>A</a:t>
              </a:r>
              <a:r>
                <a:rPr lang="pl-PL" altLang="en-US" sz="1400" b="1">
                  <a:latin typeface="Times New Roman" panose="02020603050405020304" pitchFamily="18" charset="0"/>
                </a:rPr>
                <a:t>DAM </a:t>
              </a:r>
              <a:r>
                <a:rPr lang="pl-PL" altLang="en-US" b="1">
                  <a:latin typeface="Times New Roman" panose="02020603050405020304" pitchFamily="18" charset="0"/>
                </a:rPr>
                <a:t>M</a:t>
              </a:r>
              <a:r>
                <a:rPr lang="pl-PL" altLang="en-US" sz="1400" b="1">
                  <a:latin typeface="Times New Roman" panose="02020603050405020304" pitchFamily="18" charset="0"/>
                </a:rPr>
                <a:t>ICKIEWICZ </a:t>
              </a:r>
              <a:r>
                <a:rPr lang="pl-PL" altLang="en-US" b="1">
                  <a:latin typeface="Times New Roman" panose="02020603050405020304" pitchFamily="18" charset="0"/>
                </a:rPr>
                <a:t>U</a:t>
              </a:r>
              <a:r>
                <a:rPr lang="pl-PL" altLang="en-US" sz="1400" b="1">
                  <a:latin typeface="Times New Roman" panose="02020603050405020304" pitchFamily="18" charset="0"/>
                </a:rPr>
                <a:t>NIVERSITY IN </a:t>
              </a:r>
              <a:r>
                <a:rPr lang="pl-PL" altLang="en-US" b="1">
                  <a:latin typeface="Times New Roman" panose="02020603050405020304" pitchFamily="18" charset="0"/>
                </a:rPr>
                <a:t>P</a:t>
              </a:r>
              <a:r>
                <a:rPr lang="pl-PL" altLang="en-US" sz="1400" b="1">
                  <a:latin typeface="Times New Roman" panose="02020603050405020304" pitchFamily="18" charset="0"/>
                </a:rPr>
                <a:t>OZNA</a:t>
              </a:r>
              <a:r>
                <a:rPr lang="en-US" altLang="en-US" sz="1400" b="1">
                  <a:latin typeface="Times New Roman" panose="02020603050405020304" pitchFamily="18" charset="0"/>
                  <a:cs typeface="Times New Roman" panose="02020603050405020304" pitchFamily="18" charset="0"/>
                </a:rPr>
                <a:t>Ń</a:t>
              </a:r>
              <a:endParaRPr lang="pl-PL" altLang="en-US" sz="1400" b="1">
                <a:latin typeface="Times New Roman" panose="02020603050405020304" pitchFamily="18" charset="0"/>
                <a:cs typeface="Times New Roman" panose="02020603050405020304" pitchFamily="18" charset="0"/>
              </a:endParaRPr>
            </a:p>
            <a:p>
              <a:pPr eaLnBrk="1" hangingPunct="1">
                <a:lnSpc>
                  <a:spcPct val="100000"/>
                </a:lnSpc>
                <a:buFontTx/>
                <a:buNone/>
              </a:pPr>
              <a:r>
                <a:rPr lang="pl-PL" altLang="en-US" sz="1400" b="1">
                  <a:latin typeface="Times New Roman" panose="02020603050405020304" pitchFamily="18" charset="0"/>
                  <a:cs typeface="Times New Roman" panose="02020603050405020304" pitchFamily="18" charset="0"/>
                </a:rPr>
                <a:t>Faculty of English</a:t>
              </a:r>
              <a:endParaRPr lang="en-GB" altLang="en-US" sz="1400" b="1">
                <a:latin typeface="Times New Roman" panose="02020603050405020304" pitchFamily="18" charset="0"/>
              </a:endParaRPr>
            </a:p>
          </p:txBody>
        </p:sp>
        <p:sp>
          <p:nvSpPr>
            <p:cNvPr id="153607" name="Line 7"/>
            <p:cNvSpPr>
              <a:spLocks noChangeShapeType="1"/>
            </p:cNvSpPr>
            <p:nvPr userDrawn="1"/>
          </p:nvSpPr>
          <p:spPr bwMode="auto">
            <a:xfrm>
              <a:off x="1936" y="856"/>
              <a:ext cx="3824" cy="0"/>
            </a:xfrm>
            <a:prstGeom prst="line">
              <a:avLst/>
            </a:prstGeom>
            <a:noFill/>
            <a:ln w="19050">
              <a:solidFill>
                <a:srgbClr val="002D6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pic>
        <p:nvPicPr>
          <p:cNvPr id="153608" name="Picture 8" descr="UAM_eagl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5775" y="323850"/>
            <a:ext cx="946150" cy="119062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5" r:id="rId4"/>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Arial" panose="020B0604020202020204" pitchFamily="34" charset="0"/>
        </a:defRPr>
      </a:lvl2pPr>
      <a:lvl3pPr algn="ctr" rtl="0" eaLnBrk="1" fontAlgn="base" hangingPunct="1">
        <a:spcBef>
          <a:spcPct val="0"/>
        </a:spcBef>
        <a:spcAft>
          <a:spcPct val="0"/>
        </a:spcAft>
        <a:defRPr sz="4400">
          <a:solidFill>
            <a:schemeClr val="tx1"/>
          </a:solidFill>
          <a:latin typeface="Arial" panose="020B0604020202020204" pitchFamily="34" charset="0"/>
        </a:defRPr>
      </a:lvl3pPr>
      <a:lvl4pPr algn="ctr" rtl="0" eaLnBrk="1" fontAlgn="base" hangingPunct="1">
        <a:spcBef>
          <a:spcPct val="0"/>
        </a:spcBef>
        <a:spcAft>
          <a:spcPct val="0"/>
        </a:spcAft>
        <a:defRPr sz="4400">
          <a:solidFill>
            <a:schemeClr val="tx1"/>
          </a:solidFill>
          <a:latin typeface="Arial" panose="020B0604020202020204" pitchFamily="34" charset="0"/>
        </a:defRPr>
      </a:lvl4pPr>
      <a:lvl5pPr algn="ctr" rtl="0" eaLnBrk="1" fontAlgn="base" hangingPunct="1">
        <a:spcBef>
          <a:spcPct val="0"/>
        </a:spcBef>
        <a:spcAft>
          <a:spcPct val="0"/>
        </a:spcAft>
        <a:defRPr sz="4400">
          <a:solidFill>
            <a:schemeClr val="tx1"/>
          </a:solidFill>
          <a:latin typeface="Arial" panose="020B0604020202020204" pitchFamily="34" charset="0"/>
        </a:defRPr>
      </a:lvl5pPr>
      <a:lvl6pPr marL="457200" algn="ctr" rtl="0" eaLnBrk="1" fontAlgn="base" hangingPunct="1">
        <a:spcBef>
          <a:spcPct val="0"/>
        </a:spcBef>
        <a:spcAft>
          <a:spcPct val="0"/>
        </a:spcAft>
        <a:defRPr sz="4400">
          <a:solidFill>
            <a:schemeClr val="tx1"/>
          </a:solidFill>
          <a:latin typeface="Arial" panose="020B0604020202020204" pitchFamily="34" charset="0"/>
        </a:defRPr>
      </a:lvl6pPr>
      <a:lvl7pPr marL="914400" algn="ctr" rtl="0" eaLnBrk="1" fontAlgn="base" hangingPunct="1">
        <a:spcBef>
          <a:spcPct val="0"/>
        </a:spcBef>
        <a:spcAft>
          <a:spcPct val="0"/>
        </a:spcAft>
        <a:defRPr sz="4400">
          <a:solidFill>
            <a:schemeClr val="tx1"/>
          </a:solidFill>
          <a:latin typeface="Arial" panose="020B0604020202020204" pitchFamily="34" charset="0"/>
        </a:defRPr>
      </a:lvl7pPr>
      <a:lvl8pPr marL="1371600" algn="ctr" rtl="0" eaLnBrk="1" fontAlgn="base" hangingPunct="1">
        <a:spcBef>
          <a:spcPct val="0"/>
        </a:spcBef>
        <a:spcAft>
          <a:spcPct val="0"/>
        </a:spcAft>
        <a:defRPr sz="4400">
          <a:solidFill>
            <a:schemeClr val="tx1"/>
          </a:solidFill>
          <a:latin typeface="Arial" panose="020B0604020202020204" pitchFamily="34" charset="0"/>
        </a:defRPr>
      </a:lvl8pPr>
      <a:lvl9pPr marL="1828800" algn="ctr" rtl="0" eaLnBrk="1" fontAlgn="base" hangingPunct="1">
        <a:spcBef>
          <a:spcPct val="0"/>
        </a:spcBef>
        <a:spcAft>
          <a:spcPct val="0"/>
        </a:spcAft>
        <a:defRPr sz="4400">
          <a:solidFill>
            <a:schemeClr val="tx1"/>
          </a:solidFill>
          <a:latin typeface="Arial" panose="020B060402020202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5651" name="Rectangle 3"/>
          <p:cNvSpPr>
            <a:spLocks noGrp="1" noChangeArrowheads="1"/>
          </p:cNvSpPr>
          <p:nvPr>
            <p:ph type="title"/>
          </p:nvPr>
        </p:nvSpPr>
        <p:spPr bwMode="auto">
          <a:xfrm>
            <a:off x="1692275" y="274638"/>
            <a:ext cx="69945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Kliknij, aby edytować styl wzorca tytułu</a:t>
            </a:r>
          </a:p>
        </p:txBody>
      </p:sp>
      <p:sp>
        <p:nvSpPr>
          <p:cNvPr id="155652" name="Rectangle 4"/>
          <p:cNvSpPr>
            <a:spLocks noGrp="1" noChangeArrowheads="1"/>
          </p:cNvSpPr>
          <p:nvPr>
            <p:ph type="body" idx="1"/>
          </p:nvPr>
        </p:nvSpPr>
        <p:spPr bwMode="auto">
          <a:xfrm>
            <a:off x="1692275" y="1600200"/>
            <a:ext cx="6994525"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Kliknij, aby edytować style wzorca tekstu</a:t>
            </a:r>
          </a:p>
          <a:p>
            <a:pPr lvl="1"/>
            <a:r>
              <a:rPr lang="en-GB" altLang="en-US"/>
              <a:t>Drugi poziom</a:t>
            </a:r>
          </a:p>
          <a:p>
            <a:pPr lvl="2"/>
            <a:r>
              <a:rPr lang="en-GB" altLang="en-US"/>
              <a:t>Trzeci poziom</a:t>
            </a:r>
          </a:p>
          <a:p>
            <a:pPr lvl="3"/>
            <a:r>
              <a:rPr lang="en-GB" altLang="en-US"/>
              <a:t>Czwarty poziom</a:t>
            </a:r>
          </a:p>
          <a:p>
            <a:pPr lvl="4"/>
            <a:r>
              <a:rPr lang="en-GB" altLang="en-US"/>
              <a:t>Piąty poziom</a:t>
            </a:r>
          </a:p>
        </p:txBody>
      </p:sp>
      <p:sp>
        <p:nvSpPr>
          <p:cNvPr id="155653" name="Rectangle 5"/>
          <p:cNvSpPr>
            <a:spLocks noGrp="1" noChangeArrowheads="1"/>
          </p:cNvSpPr>
          <p:nvPr>
            <p:ph type="ftr" sz="quarter" idx="3"/>
          </p:nvPr>
        </p:nvSpPr>
        <p:spPr bwMode="auto">
          <a:xfrm>
            <a:off x="3132138" y="6561138"/>
            <a:ext cx="3671887" cy="296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lnSpc>
                <a:spcPct val="100000"/>
              </a:lnSpc>
              <a:spcBef>
                <a:spcPct val="0"/>
              </a:spcBef>
              <a:buFontTx/>
              <a:buNone/>
              <a:defRPr sz="1400">
                <a:solidFill>
                  <a:schemeClr val="tx1"/>
                </a:solidFill>
              </a:defRPr>
            </a:lvl1pPr>
          </a:lstStyle>
          <a:p>
            <a:endParaRPr lang="en-GB" altLang="en-US"/>
          </a:p>
        </p:txBody>
      </p:sp>
      <p:sp>
        <p:nvSpPr>
          <p:cNvPr id="155654" name="Rectangle 6"/>
          <p:cNvSpPr>
            <a:spLocks noGrp="1" noChangeArrowheads="1"/>
          </p:cNvSpPr>
          <p:nvPr>
            <p:ph type="sldNum" sz="quarter" idx="4"/>
          </p:nvPr>
        </p:nvSpPr>
        <p:spPr bwMode="auto">
          <a:xfrm>
            <a:off x="7010400" y="6561138"/>
            <a:ext cx="2133600" cy="296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400">
                <a:solidFill>
                  <a:schemeClr val="tx1"/>
                </a:solidFill>
              </a:defRPr>
            </a:lvl1pPr>
          </a:lstStyle>
          <a:p>
            <a:fld id="{DD6811F9-48F2-493D-A0A8-74810E412B5E}" type="slidenum">
              <a:rPr lang="en-GB" altLang="en-US"/>
              <a:pPr/>
              <a:t>‹#›</a:t>
            </a:fld>
            <a:endParaRPr lang="en-GB" altLang="en-US"/>
          </a:p>
        </p:txBody>
      </p:sp>
      <p:sp>
        <p:nvSpPr>
          <p:cNvPr id="155655" name="Rectangle 7"/>
          <p:cNvSpPr>
            <a:spLocks noChangeArrowheads="1"/>
          </p:cNvSpPr>
          <p:nvPr/>
        </p:nvSpPr>
        <p:spPr bwMode="auto">
          <a:xfrm>
            <a:off x="3048000" y="1425575"/>
            <a:ext cx="6096000" cy="55563"/>
          </a:xfrm>
          <a:prstGeom prst="rect">
            <a:avLst/>
          </a:prstGeom>
          <a:solidFill>
            <a:srgbClr val="7C212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55656" name="Rectangle 8"/>
          <p:cNvSpPr>
            <a:spLocks noChangeArrowheads="1"/>
          </p:cNvSpPr>
          <p:nvPr/>
        </p:nvSpPr>
        <p:spPr bwMode="auto">
          <a:xfrm>
            <a:off x="3048000" y="6361113"/>
            <a:ext cx="6096000" cy="230187"/>
          </a:xfrm>
          <a:prstGeom prst="rect">
            <a:avLst/>
          </a:prstGeom>
          <a:solidFill>
            <a:srgbClr val="7C212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Lst>
  <p:transition/>
  <p:hf hdr="0" ftr="0" dt="0"/>
  <p:txStyles>
    <p:titleStyle>
      <a:lvl1pPr algn="ctr" rtl="0" eaLnBrk="0" fontAlgn="base" hangingPunct="0">
        <a:spcBef>
          <a:spcPct val="0"/>
        </a:spcBef>
        <a:spcAft>
          <a:spcPct val="0"/>
        </a:spcAft>
        <a:defRPr sz="2800" kern="1200">
          <a:solidFill>
            <a:srgbClr val="002D69"/>
          </a:solidFill>
          <a:latin typeface="+mj-lt"/>
          <a:ea typeface="+mj-ea"/>
          <a:cs typeface="+mj-cs"/>
        </a:defRPr>
      </a:lvl1pPr>
      <a:lvl2pPr algn="ctr" rtl="0" eaLnBrk="0" fontAlgn="base" hangingPunct="0">
        <a:spcBef>
          <a:spcPct val="0"/>
        </a:spcBef>
        <a:spcAft>
          <a:spcPct val="0"/>
        </a:spcAft>
        <a:defRPr sz="2800">
          <a:solidFill>
            <a:srgbClr val="002D69"/>
          </a:solidFill>
          <a:latin typeface="Arial" panose="020B0604020202020204" pitchFamily="34" charset="0"/>
        </a:defRPr>
      </a:lvl2pPr>
      <a:lvl3pPr algn="ctr" rtl="0" eaLnBrk="0" fontAlgn="base" hangingPunct="0">
        <a:spcBef>
          <a:spcPct val="0"/>
        </a:spcBef>
        <a:spcAft>
          <a:spcPct val="0"/>
        </a:spcAft>
        <a:defRPr sz="2800">
          <a:solidFill>
            <a:srgbClr val="002D69"/>
          </a:solidFill>
          <a:latin typeface="Arial" panose="020B0604020202020204" pitchFamily="34" charset="0"/>
        </a:defRPr>
      </a:lvl3pPr>
      <a:lvl4pPr algn="ctr" rtl="0" eaLnBrk="0" fontAlgn="base" hangingPunct="0">
        <a:spcBef>
          <a:spcPct val="0"/>
        </a:spcBef>
        <a:spcAft>
          <a:spcPct val="0"/>
        </a:spcAft>
        <a:defRPr sz="2800">
          <a:solidFill>
            <a:srgbClr val="002D69"/>
          </a:solidFill>
          <a:latin typeface="Arial" panose="020B0604020202020204" pitchFamily="34" charset="0"/>
        </a:defRPr>
      </a:lvl4pPr>
      <a:lvl5pPr algn="ctr" rtl="0" eaLnBrk="0" fontAlgn="base" hangingPunct="0">
        <a:spcBef>
          <a:spcPct val="0"/>
        </a:spcBef>
        <a:spcAft>
          <a:spcPct val="0"/>
        </a:spcAft>
        <a:defRPr sz="2800">
          <a:solidFill>
            <a:srgbClr val="002D69"/>
          </a:solidFill>
          <a:latin typeface="Arial" panose="020B0604020202020204" pitchFamily="34" charset="0"/>
        </a:defRPr>
      </a:lvl5pPr>
      <a:lvl6pPr marL="457200" algn="ctr" rtl="0" eaLnBrk="0" fontAlgn="base" hangingPunct="0">
        <a:spcBef>
          <a:spcPct val="0"/>
        </a:spcBef>
        <a:spcAft>
          <a:spcPct val="0"/>
        </a:spcAft>
        <a:defRPr sz="2800">
          <a:solidFill>
            <a:srgbClr val="002D69"/>
          </a:solidFill>
          <a:latin typeface="Arial" panose="020B0604020202020204" pitchFamily="34" charset="0"/>
        </a:defRPr>
      </a:lvl6pPr>
      <a:lvl7pPr marL="914400" algn="ctr" rtl="0" eaLnBrk="0" fontAlgn="base" hangingPunct="0">
        <a:spcBef>
          <a:spcPct val="0"/>
        </a:spcBef>
        <a:spcAft>
          <a:spcPct val="0"/>
        </a:spcAft>
        <a:defRPr sz="2800">
          <a:solidFill>
            <a:srgbClr val="002D69"/>
          </a:solidFill>
          <a:latin typeface="Arial" panose="020B0604020202020204" pitchFamily="34" charset="0"/>
        </a:defRPr>
      </a:lvl7pPr>
      <a:lvl8pPr marL="1371600" algn="ctr" rtl="0" eaLnBrk="0" fontAlgn="base" hangingPunct="0">
        <a:spcBef>
          <a:spcPct val="0"/>
        </a:spcBef>
        <a:spcAft>
          <a:spcPct val="0"/>
        </a:spcAft>
        <a:defRPr sz="2800">
          <a:solidFill>
            <a:srgbClr val="002D69"/>
          </a:solidFill>
          <a:latin typeface="Arial" panose="020B0604020202020204" pitchFamily="34" charset="0"/>
        </a:defRPr>
      </a:lvl8pPr>
      <a:lvl9pPr marL="1828800" algn="ctr" rtl="0" eaLnBrk="0" fontAlgn="base" hangingPunct="0">
        <a:spcBef>
          <a:spcPct val="0"/>
        </a:spcBef>
        <a:spcAft>
          <a:spcPct val="0"/>
        </a:spcAft>
        <a:defRPr sz="2800">
          <a:solidFill>
            <a:srgbClr val="002D69"/>
          </a:solidFill>
          <a:latin typeface="Arial" panose="020B0604020202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400" kern="1200">
          <a:solidFill>
            <a:srgbClr val="002D69"/>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rgbClr val="002D69"/>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ern="1200">
          <a:solidFill>
            <a:srgbClr val="002D69"/>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600" kern="1200">
          <a:solidFill>
            <a:srgbClr val="002D69"/>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400" kern="1200">
          <a:solidFill>
            <a:srgbClr val="002D69"/>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6675" name="Rectangle 3"/>
          <p:cNvSpPr>
            <a:spLocks noGrp="1" noChangeArrowheads="1"/>
          </p:cNvSpPr>
          <p:nvPr>
            <p:ph type="title"/>
          </p:nvPr>
        </p:nvSpPr>
        <p:spPr bwMode="auto">
          <a:xfrm>
            <a:off x="1692275" y="274638"/>
            <a:ext cx="69945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Kliknij, aby edytować styl wzorca tytułu</a:t>
            </a:r>
          </a:p>
        </p:txBody>
      </p:sp>
      <p:sp>
        <p:nvSpPr>
          <p:cNvPr id="156677" name="Rectangle 5"/>
          <p:cNvSpPr>
            <a:spLocks noGrp="1" noChangeArrowheads="1"/>
          </p:cNvSpPr>
          <p:nvPr>
            <p:ph type="ftr" sz="quarter" idx="3"/>
          </p:nvPr>
        </p:nvSpPr>
        <p:spPr bwMode="auto">
          <a:xfrm>
            <a:off x="3132138" y="6545263"/>
            <a:ext cx="3671887" cy="312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lnSpc>
                <a:spcPct val="100000"/>
              </a:lnSpc>
              <a:spcBef>
                <a:spcPct val="0"/>
              </a:spcBef>
              <a:buFontTx/>
              <a:buNone/>
              <a:defRPr sz="1400">
                <a:solidFill>
                  <a:schemeClr val="tx1"/>
                </a:solidFill>
              </a:defRPr>
            </a:lvl1pPr>
          </a:lstStyle>
          <a:p>
            <a:endParaRPr lang="en-GB" altLang="en-US"/>
          </a:p>
        </p:txBody>
      </p:sp>
      <p:sp>
        <p:nvSpPr>
          <p:cNvPr id="156678" name="Rectangle 6"/>
          <p:cNvSpPr>
            <a:spLocks noGrp="1" noChangeArrowheads="1"/>
          </p:cNvSpPr>
          <p:nvPr>
            <p:ph type="sldNum" sz="quarter" idx="4"/>
          </p:nvPr>
        </p:nvSpPr>
        <p:spPr bwMode="auto">
          <a:xfrm>
            <a:off x="7010400" y="6530975"/>
            <a:ext cx="2133600" cy="32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400">
                <a:solidFill>
                  <a:schemeClr val="tx1"/>
                </a:solidFill>
              </a:defRPr>
            </a:lvl1pPr>
          </a:lstStyle>
          <a:p>
            <a:fld id="{2983F310-7C77-424D-85BD-68ED02465D9C}" type="slidenum">
              <a:rPr lang="en-GB" altLang="en-US"/>
              <a:pPr/>
              <a:t>‹#›</a:t>
            </a:fld>
            <a:endParaRPr lang="en-GB" altLang="en-US"/>
          </a:p>
        </p:txBody>
      </p:sp>
      <p:sp>
        <p:nvSpPr>
          <p:cNvPr id="156679" name="Rectangle 7"/>
          <p:cNvSpPr>
            <a:spLocks noChangeArrowheads="1"/>
          </p:cNvSpPr>
          <p:nvPr/>
        </p:nvSpPr>
        <p:spPr bwMode="auto">
          <a:xfrm>
            <a:off x="3048000" y="1425575"/>
            <a:ext cx="6096000" cy="55563"/>
          </a:xfrm>
          <a:prstGeom prst="rect">
            <a:avLst/>
          </a:prstGeom>
          <a:solidFill>
            <a:srgbClr val="7C212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56681" name="Rectangle 9"/>
          <p:cNvSpPr>
            <a:spLocks noGrp="1" noChangeArrowheads="1"/>
          </p:cNvSpPr>
          <p:nvPr>
            <p:ph type="body" idx="1"/>
          </p:nvPr>
        </p:nvSpPr>
        <p:spPr bwMode="auto">
          <a:xfrm>
            <a:off x="1692275" y="1600200"/>
            <a:ext cx="6994525"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Kliknij, aby edytować style wzorca tekstu</a:t>
            </a:r>
          </a:p>
          <a:p>
            <a:pPr lvl="1"/>
            <a:r>
              <a:rPr lang="en-GB" altLang="en-US"/>
              <a:t>Drugi poziom</a:t>
            </a:r>
          </a:p>
          <a:p>
            <a:pPr lvl="2"/>
            <a:r>
              <a:rPr lang="en-GB" altLang="en-US"/>
              <a:t>Trzeci poziom</a:t>
            </a:r>
          </a:p>
          <a:p>
            <a:pPr lvl="3"/>
            <a:r>
              <a:rPr lang="en-GB" altLang="en-US"/>
              <a:t>Czwarty poziom</a:t>
            </a:r>
          </a:p>
          <a:p>
            <a:pPr lvl="4"/>
            <a:r>
              <a:rPr lang="en-GB" altLang="en-US"/>
              <a:t>Piąty poziom</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10" r:id="rId8"/>
  </p:sldLayoutIdLst>
  <p:hf hdr="0" ftr="0" dt="0"/>
  <p:txStyles>
    <p:titleStyle>
      <a:lvl1pPr algn="ctr" rtl="0" eaLnBrk="0" fontAlgn="base" hangingPunct="0">
        <a:spcBef>
          <a:spcPct val="0"/>
        </a:spcBef>
        <a:spcAft>
          <a:spcPct val="0"/>
        </a:spcAft>
        <a:defRPr sz="2800" kern="1200">
          <a:solidFill>
            <a:srgbClr val="002D69"/>
          </a:solidFill>
          <a:latin typeface="+mj-lt"/>
          <a:ea typeface="+mj-ea"/>
          <a:cs typeface="+mj-cs"/>
        </a:defRPr>
      </a:lvl1pPr>
      <a:lvl2pPr algn="ctr" rtl="0" eaLnBrk="0" fontAlgn="base" hangingPunct="0">
        <a:spcBef>
          <a:spcPct val="0"/>
        </a:spcBef>
        <a:spcAft>
          <a:spcPct val="0"/>
        </a:spcAft>
        <a:defRPr sz="2800">
          <a:solidFill>
            <a:srgbClr val="002D69"/>
          </a:solidFill>
          <a:latin typeface="Arial" panose="020B0604020202020204" pitchFamily="34" charset="0"/>
        </a:defRPr>
      </a:lvl2pPr>
      <a:lvl3pPr algn="ctr" rtl="0" eaLnBrk="0" fontAlgn="base" hangingPunct="0">
        <a:spcBef>
          <a:spcPct val="0"/>
        </a:spcBef>
        <a:spcAft>
          <a:spcPct val="0"/>
        </a:spcAft>
        <a:defRPr sz="2800">
          <a:solidFill>
            <a:srgbClr val="002D69"/>
          </a:solidFill>
          <a:latin typeface="Arial" panose="020B0604020202020204" pitchFamily="34" charset="0"/>
        </a:defRPr>
      </a:lvl3pPr>
      <a:lvl4pPr algn="ctr" rtl="0" eaLnBrk="0" fontAlgn="base" hangingPunct="0">
        <a:spcBef>
          <a:spcPct val="0"/>
        </a:spcBef>
        <a:spcAft>
          <a:spcPct val="0"/>
        </a:spcAft>
        <a:defRPr sz="2800">
          <a:solidFill>
            <a:srgbClr val="002D69"/>
          </a:solidFill>
          <a:latin typeface="Arial" panose="020B0604020202020204" pitchFamily="34" charset="0"/>
        </a:defRPr>
      </a:lvl4pPr>
      <a:lvl5pPr algn="ctr" rtl="0" eaLnBrk="0" fontAlgn="base" hangingPunct="0">
        <a:spcBef>
          <a:spcPct val="0"/>
        </a:spcBef>
        <a:spcAft>
          <a:spcPct val="0"/>
        </a:spcAft>
        <a:defRPr sz="2800">
          <a:solidFill>
            <a:srgbClr val="002D69"/>
          </a:solidFill>
          <a:latin typeface="Arial" panose="020B0604020202020204" pitchFamily="34" charset="0"/>
        </a:defRPr>
      </a:lvl5pPr>
      <a:lvl6pPr marL="457200" algn="ctr" rtl="0" eaLnBrk="0" fontAlgn="base" hangingPunct="0">
        <a:spcBef>
          <a:spcPct val="0"/>
        </a:spcBef>
        <a:spcAft>
          <a:spcPct val="0"/>
        </a:spcAft>
        <a:defRPr sz="2800">
          <a:solidFill>
            <a:srgbClr val="002D69"/>
          </a:solidFill>
          <a:latin typeface="Arial" panose="020B0604020202020204" pitchFamily="34" charset="0"/>
        </a:defRPr>
      </a:lvl6pPr>
      <a:lvl7pPr marL="914400" algn="ctr" rtl="0" eaLnBrk="0" fontAlgn="base" hangingPunct="0">
        <a:spcBef>
          <a:spcPct val="0"/>
        </a:spcBef>
        <a:spcAft>
          <a:spcPct val="0"/>
        </a:spcAft>
        <a:defRPr sz="2800">
          <a:solidFill>
            <a:srgbClr val="002D69"/>
          </a:solidFill>
          <a:latin typeface="Arial" panose="020B0604020202020204" pitchFamily="34" charset="0"/>
        </a:defRPr>
      </a:lvl7pPr>
      <a:lvl8pPr marL="1371600" algn="ctr" rtl="0" eaLnBrk="0" fontAlgn="base" hangingPunct="0">
        <a:spcBef>
          <a:spcPct val="0"/>
        </a:spcBef>
        <a:spcAft>
          <a:spcPct val="0"/>
        </a:spcAft>
        <a:defRPr sz="2800">
          <a:solidFill>
            <a:srgbClr val="002D69"/>
          </a:solidFill>
          <a:latin typeface="Arial" panose="020B0604020202020204" pitchFamily="34" charset="0"/>
        </a:defRPr>
      </a:lvl8pPr>
      <a:lvl9pPr marL="1828800" algn="ctr" rtl="0" eaLnBrk="0" fontAlgn="base" hangingPunct="0">
        <a:spcBef>
          <a:spcPct val="0"/>
        </a:spcBef>
        <a:spcAft>
          <a:spcPct val="0"/>
        </a:spcAft>
        <a:defRPr sz="2800">
          <a:solidFill>
            <a:srgbClr val="002D69"/>
          </a:solidFill>
          <a:latin typeface="Arial" panose="020B0604020202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400" kern="1200">
          <a:solidFill>
            <a:srgbClr val="002D69"/>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rgbClr val="002D69"/>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ern="1200">
          <a:solidFill>
            <a:srgbClr val="002D69"/>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600" kern="1200">
          <a:solidFill>
            <a:srgbClr val="002D69"/>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400" kern="1200">
          <a:solidFill>
            <a:srgbClr val="002D69"/>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0883" name="Rectangle 3"/>
          <p:cNvSpPr>
            <a:spLocks noGrp="1" noChangeArrowheads="1"/>
          </p:cNvSpPr>
          <p:nvPr>
            <p:ph type="title"/>
          </p:nvPr>
        </p:nvSpPr>
        <p:spPr bwMode="auto">
          <a:xfrm>
            <a:off x="1692275" y="274638"/>
            <a:ext cx="69945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Kliknij, aby edytować styl wzorca tytułu</a:t>
            </a:r>
          </a:p>
        </p:txBody>
      </p:sp>
      <p:sp>
        <p:nvSpPr>
          <p:cNvPr id="250885" name="Rectangle 5"/>
          <p:cNvSpPr>
            <a:spLocks noGrp="1" noChangeArrowheads="1"/>
          </p:cNvSpPr>
          <p:nvPr>
            <p:ph type="ftr" sz="quarter" idx="3"/>
          </p:nvPr>
        </p:nvSpPr>
        <p:spPr bwMode="auto">
          <a:xfrm>
            <a:off x="3132138" y="6561138"/>
            <a:ext cx="3671887" cy="296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lnSpc>
                <a:spcPct val="100000"/>
              </a:lnSpc>
              <a:spcBef>
                <a:spcPct val="0"/>
              </a:spcBef>
              <a:buFontTx/>
              <a:buNone/>
              <a:defRPr sz="1400">
                <a:solidFill>
                  <a:schemeClr val="tx1"/>
                </a:solidFill>
              </a:defRPr>
            </a:lvl1pPr>
          </a:lstStyle>
          <a:p>
            <a:endParaRPr lang="en-GB" altLang="en-US"/>
          </a:p>
        </p:txBody>
      </p:sp>
      <p:sp>
        <p:nvSpPr>
          <p:cNvPr id="250886" name="Rectangle 6"/>
          <p:cNvSpPr>
            <a:spLocks noGrp="1" noChangeArrowheads="1"/>
          </p:cNvSpPr>
          <p:nvPr>
            <p:ph type="sldNum" sz="quarter" idx="4"/>
          </p:nvPr>
        </p:nvSpPr>
        <p:spPr bwMode="auto">
          <a:xfrm>
            <a:off x="7010400" y="6561138"/>
            <a:ext cx="2133600" cy="296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400">
                <a:solidFill>
                  <a:schemeClr val="tx1"/>
                </a:solidFill>
              </a:defRPr>
            </a:lvl1pPr>
          </a:lstStyle>
          <a:p>
            <a:fld id="{88C5373C-4FEF-4141-ADF2-5DD839A7E52C}" type="slidenum">
              <a:rPr lang="en-GB" altLang="en-US"/>
              <a:pPr/>
              <a:t>‹#›</a:t>
            </a:fld>
            <a:endParaRPr lang="en-GB" altLang="en-US"/>
          </a:p>
        </p:txBody>
      </p:sp>
      <p:sp>
        <p:nvSpPr>
          <p:cNvPr id="250887" name="Rectangle 7"/>
          <p:cNvSpPr>
            <a:spLocks noChangeArrowheads="1"/>
          </p:cNvSpPr>
          <p:nvPr/>
        </p:nvSpPr>
        <p:spPr bwMode="auto">
          <a:xfrm>
            <a:off x="3048000" y="1425575"/>
            <a:ext cx="6096000" cy="55563"/>
          </a:xfrm>
          <a:prstGeom prst="rect">
            <a:avLst/>
          </a:prstGeom>
          <a:solidFill>
            <a:srgbClr val="7C212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0888" name="Rectangle 8"/>
          <p:cNvSpPr>
            <a:spLocks noChangeArrowheads="1"/>
          </p:cNvSpPr>
          <p:nvPr/>
        </p:nvSpPr>
        <p:spPr bwMode="auto">
          <a:xfrm>
            <a:off x="3048000" y="6361113"/>
            <a:ext cx="6096000" cy="230187"/>
          </a:xfrm>
          <a:prstGeom prst="rect">
            <a:avLst/>
          </a:prstGeom>
          <a:solidFill>
            <a:srgbClr val="7C212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pic>
        <p:nvPicPr>
          <p:cNvPr id="250898" name="Picture 18" descr="Quote-righ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0" y="2195513"/>
            <a:ext cx="1120775" cy="735012"/>
          </a:xfrm>
          <a:prstGeom prst="rect">
            <a:avLst/>
          </a:prstGeom>
          <a:noFill/>
          <a:extLst>
            <a:ext uri="{909E8E84-426E-40DD-AFC4-6F175D3DCCD1}">
              <a14:hiddenFill xmlns:a14="http://schemas.microsoft.com/office/drawing/2010/main">
                <a:solidFill>
                  <a:srgbClr val="FFFFFF"/>
                </a:solidFill>
              </a14:hiddenFill>
            </a:ext>
          </a:extLst>
        </p:spPr>
      </p:pic>
      <p:pic>
        <p:nvPicPr>
          <p:cNvPr id="250899" name="Picture 19" descr="Quote-lef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23188" y="4868863"/>
            <a:ext cx="1120775" cy="735012"/>
          </a:xfrm>
          <a:prstGeom prst="rect">
            <a:avLst/>
          </a:prstGeom>
          <a:noFill/>
          <a:extLst>
            <a:ext uri="{909E8E84-426E-40DD-AFC4-6F175D3DCCD1}">
              <a14:hiddenFill xmlns:a14="http://schemas.microsoft.com/office/drawing/2010/main">
                <a:solidFill>
                  <a:srgbClr val="FFFFFF"/>
                </a:solidFill>
              </a14:hiddenFill>
            </a:ext>
          </a:extLst>
        </p:spPr>
      </p:pic>
      <p:sp>
        <p:nvSpPr>
          <p:cNvPr id="250897" name="Text Box 17"/>
          <p:cNvSpPr txBox="1">
            <a:spLocks noChangeArrowheads="1"/>
          </p:cNvSpPr>
          <p:nvPr/>
        </p:nvSpPr>
        <p:spPr bwMode="auto">
          <a:xfrm>
            <a:off x="2862263" y="2849563"/>
            <a:ext cx="4589462" cy="1839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buFont typeface="Arial" panose="020B0604020202020204" pitchFamily="34" charset="0"/>
              <a:buNone/>
            </a:pPr>
            <a:endParaRPr lang="en-GB" altLang="en-US">
              <a:sym typeface="Wingdings" panose="05000000000000000000" pitchFamily="2" charset="2"/>
            </a:endParaRPr>
          </a:p>
        </p:txBody>
      </p:sp>
      <p:sp>
        <p:nvSpPr>
          <p:cNvPr id="250901" name="Rectangle 21"/>
          <p:cNvSpPr>
            <a:spLocks noGrp="1" noChangeArrowheads="1"/>
          </p:cNvSpPr>
          <p:nvPr>
            <p:ph type="body" idx="1"/>
          </p:nvPr>
        </p:nvSpPr>
        <p:spPr bwMode="auto">
          <a:xfrm>
            <a:off x="2862263" y="2849563"/>
            <a:ext cx="4589462"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Kliknij, aby edytować style wzorca tekstu</a:t>
            </a:r>
          </a:p>
        </p:txBody>
      </p:sp>
    </p:spTree>
  </p:cSld>
  <p:clrMap bg1="lt1" tx1="dk1" bg2="lt2" tx2="dk2" accent1="accent1" accent2="accent2" accent3="accent3" accent4="accent4" accent5="accent5" accent6="accent6" hlink="hlink" folHlink="folHlink"/>
  <p:sldLayoutIdLst>
    <p:sldLayoutId id="2147483724" r:id="rId1"/>
    <p:sldLayoutId id="2147483725" r:id="rId2"/>
  </p:sldLayoutIdLst>
  <p:transition/>
  <p:hf hdr="0" ftr="0" dt="0"/>
  <p:txStyles>
    <p:titleStyle>
      <a:lvl1pPr algn="ctr" rtl="0" eaLnBrk="0" fontAlgn="base" hangingPunct="0">
        <a:spcBef>
          <a:spcPct val="0"/>
        </a:spcBef>
        <a:spcAft>
          <a:spcPct val="0"/>
        </a:spcAft>
        <a:defRPr sz="2800" kern="1200">
          <a:solidFill>
            <a:srgbClr val="002D69"/>
          </a:solidFill>
          <a:latin typeface="+mj-lt"/>
          <a:ea typeface="+mj-ea"/>
          <a:cs typeface="+mj-cs"/>
        </a:defRPr>
      </a:lvl1pPr>
      <a:lvl2pPr algn="ctr" rtl="0" eaLnBrk="0" fontAlgn="base" hangingPunct="0">
        <a:spcBef>
          <a:spcPct val="0"/>
        </a:spcBef>
        <a:spcAft>
          <a:spcPct val="0"/>
        </a:spcAft>
        <a:defRPr sz="2800">
          <a:solidFill>
            <a:srgbClr val="002D69"/>
          </a:solidFill>
          <a:latin typeface="Arial" panose="020B0604020202020204" pitchFamily="34" charset="0"/>
        </a:defRPr>
      </a:lvl2pPr>
      <a:lvl3pPr algn="ctr" rtl="0" eaLnBrk="0" fontAlgn="base" hangingPunct="0">
        <a:spcBef>
          <a:spcPct val="0"/>
        </a:spcBef>
        <a:spcAft>
          <a:spcPct val="0"/>
        </a:spcAft>
        <a:defRPr sz="2800">
          <a:solidFill>
            <a:srgbClr val="002D69"/>
          </a:solidFill>
          <a:latin typeface="Arial" panose="020B0604020202020204" pitchFamily="34" charset="0"/>
        </a:defRPr>
      </a:lvl3pPr>
      <a:lvl4pPr algn="ctr" rtl="0" eaLnBrk="0" fontAlgn="base" hangingPunct="0">
        <a:spcBef>
          <a:spcPct val="0"/>
        </a:spcBef>
        <a:spcAft>
          <a:spcPct val="0"/>
        </a:spcAft>
        <a:defRPr sz="2800">
          <a:solidFill>
            <a:srgbClr val="002D69"/>
          </a:solidFill>
          <a:latin typeface="Arial" panose="020B0604020202020204" pitchFamily="34" charset="0"/>
        </a:defRPr>
      </a:lvl4pPr>
      <a:lvl5pPr algn="ctr" rtl="0" eaLnBrk="0" fontAlgn="base" hangingPunct="0">
        <a:spcBef>
          <a:spcPct val="0"/>
        </a:spcBef>
        <a:spcAft>
          <a:spcPct val="0"/>
        </a:spcAft>
        <a:defRPr sz="2800">
          <a:solidFill>
            <a:srgbClr val="002D69"/>
          </a:solidFill>
          <a:latin typeface="Arial" panose="020B0604020202020204" pitchFamily="34" charset="0"/>
        </a:defRPr>
      </a:lvl5pPr>
      <a:lvl6pPr marL="457200" algn="ctr" rtl="0" eaLnBrk="0" fontAlgn="base" hangingPunct="0">
        <a:spcBef>
          <a:spcPct val="0"/>
        </a:spcBef>
        <a:spcAft>
          <a:spcPct val="0"/>
        </a:spcAft>
        <a:defRPr sz="2800">
          <a:solidFill>
            <a:srgbClr val="002D69"/>
          </a:solidFill>
          <a:latin typeface="Arial" panose="020B0604020202020204" pitchFamily="34" charset="0"/>
        </a:defRPr>
      </a:lvl6pPr>
      <a:lvl7pPr marL="914400" algn="ctr" rtl="0" eaLnBrk="0" fontAlgn="base" hangingPunct="0">
        <a:spcBef>
          <a:spcPct val="0"/>
        </a:spcBef>
        <a:spcAft>
          <a:spcPct val="0"/>
        </a:spcAft>
        <a:defRPr sz="2800">
          <a:solidFill>
            <a:srgbClr val="002D69"/>
          </a:solidFill>
          <a:latin typeface="Arial" panose="020B0604020202020204" pitchFamily="34" charset="0"/>
        </a:defRPr>
      </a:lvl7pPr>
      <a:lvl8pPr marL="1371600" algn="ctr" rtl="0" eaLnBrk="0" fontAlgn="base" hangingPunct="0">
        <a:spcBef>
          <a:spcPct val="0"/>
        </a:spcBef>
        <a:spcAft>
          <a:spcPct val="0"/>
        </a:spcAft>
        <a:defRPr sz="2800">
          <a:solidFill>
            <a:srgbClr val="002D69"/>
          </a:solidFill>
          <a:latin typeface="Arial" panose="020B0604020202020204" pitchFamily="34" charset="0"/>
        </a:defRPr>
      </a:lvl8pPr>
      <a:lvl9pPr marL="1828800" algn="ctr" rtl="0" eaLnBrk="0" fontAlgn="base" hangingPunct="0">
        <a:spcBef>
          <a:spcPct val="0"/>
        </a:spcBef>
        <a:spcAft>
          <a:spcPct val="0"/>
        </a:spcAft>
        <a:defRPr sz="2800">
          <a:solidFill>
            <a:srgbClr val="002D69"/>
          </a:solidFill>
          <a:latin typeface="Arial" panose="020B0604020202020204" pitchFamily="34" charset="0"/>
        </a:defRPr>
      </a:lvl9pPr>
    </p:titleStyle>
    <p:bodyStyle>
      <a:lvl1pPr algn="l" rtl="0" eaLnBrk="0" fontAlgn="base" hangingPunct="0">
        <a:spcBef>
          <a:spcPct val="20000"/>
        </a:spcBef>
        <a:spcAft>
          <a:spcPct val="0"/>
        </a:spcAft>
        <a:buFont typeface="Arial" panose="020B0604020202020204" pitchFamily="34" charset="0"/>
        <a:defRPr sz="2400" kern="1200">
          <a:solidFill>
            <a:srgbClr val="002D69"/>
          </a:solidFill>
          <a:latin typeface="+mn-lt"/>
          <a:ea typeface="+mn-ea"/>
          <a:cs typeface="+mn-cs"/>
        </a:defRPr>
      </a:lvl1pPr>
      <a:lvl2pPr marL="827088" indent="-285750" algn="l" rtl="0" eaLnBrk="0" fontAlgn="base" hangingPunct="0">
        <a:spcBef>
          <a:spcPct val="20000"/>
        </a:spcBef>
        <a:spcAft>
          <a:spcPct val="0"/>
        </a:spcAft>
        <a:buFont typeface="Arial" panose="020B0604020202020204" pitchFamily="34" charset="0"/>
        <a:buChar char="–"/>
        <a:defRPr sz="2000" kern="1200">
          <a:solidFill>
            <a:srgbClr val="002D69"/>
          </a:solidFill>
          <a:latin typeface="+mn-lt"/>
          <a:ea typeface="+mn-ea"/>
          <a:cs typeface="+mn-cs"/>
        </a:defRPr>
      </a:lvl2pPr>
      <a:lvl3pPr marL="1235075" indent="-228600" algn="l" rtl="0" eaLnBrk="0" fontAlgn="base" hangingPunct="0">
        <a:spcBef>
          <a:spcPct val="20000"/>
        </a:spcBef>
        <a:spcAft>
          <a:spcPct val="0"/>
        </a:spcAft>
        <a:buFont typeface="Arial" panose="020B0604020202020204" pitchFamily="34" charset="0"/>
        <a:buChar char="•"/>
        <a:defRPr kern="1200">
          <a:solidFill>
            <a:srgbClr val="002D69"/>
          </a:solidFill>
          <a:latin typeface="Calibri" panose="020F0502020204030204" pitchFamily="34" charset="0"/>
          <a:ea typeface="+mn-ea"/>
          <a:cs typeface="+mn-cs"/>
        </a:defRPr>
      </a:lvl3pPr>
      <a:lvl4pPr marL="1643063" indent="-228600" algn="l" rtl="0" eaLnBrk="0" fontAlgn="base" hangingPunct="0">
        <a:spcBef>
          <a:spcPct val="20000"/>
        </a:spcBef>
        <a:spcAft>
          <a:spcPct val="0"/>
        </a:spcAft>
        <a:buFont typeface="Arial" panose="020B0604020202020204" pitchFamily="34" charset="0"/>
        <a:buChar char="–"/>
        <a:defRPr sz="1600" kern="1200">
          <a:solidFill>
            <a:srgbClr val="002D69"/>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400" kern="1200">
          <a:solidFill>
            <a:srgbClr val="002D69"/>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8723" name="Rectangle 3"/>
          <p:cNvSpPr>
            <a:spLocks noGrp="1" noChangeArrowheads="1"/>
          </p:cNvSpPr>
          <p:nvPr>
            <p:ph type="ftr" sz="quarter" idx="3"/>
          </p:nvPr>
        </p:nvSpPr>
        <p:spPr bwMode="auto">
          <a:xfrm>
            <a:off x="3132138" y="6545263"/>
            <a:ext cx="3671887" cy="312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lnSpc>
                <a:spcPct val="100000"/>
              </a:lnSpc>
              <a:spcBef>
                <a:spcPct val="0"/>
              </a:spcBef>
              <a:buFontTx/>
              <a:buNone/>
              <a:defRPr sz="1400">
                <a:solidFill>
                  <a:schemeClr val="tx1"/>
                </a:solidFill>
              </a:defRPr>
            </a:lvl1pPr>
          </a:lstStyle>
          <a:p>
            <a:endParaRPr lang="en-GB" altLang="en-US"/>
          </a:p>
        </p:txBody>
      </p:sp>
      <p:sp>
        <p:nvSpPr>
          <p:cNvPr id="158724" name="Rectangle 4"/>
          <p:cNvSpPr>
            <a:spLocks noGrp="1" noChangeArrowheads="1"/>
          </p:cNvSpPr>
          <p:nvPr>
            <p:ph type="sldNum" sz="quarter" idx="4"/>
          </p:nvPr>
        </p:nvSpPr>
        <p:spPr bwMode="auto">
          <a:xfrm>
            <a:off x="7010400" y="6530975"/>
            <a:ext cx="2133600" cy="32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400">
                <a:solidFill>
                  <a:schemeClr val="tx1"/>
                </a:solidFill>
              </a:defRPr>
            </a:lvl1pPr>
          </a:lstStyle>
          <a:p>
            <a:fld id="{59AE2A90-7D0B-4F2E-BAF9-276C885D9232}" type="slidenum">
              <a:rPr lang="en-GB" altLang="en-US"/>
              <a:pPr/>
              <a:t>‹#›</a:t>
            </a:fld>
            <a:endParaRPr lang="en-GB" altLang="en-US"/>
          </a:p>
        </p:txBody>
      </p:sp>
      <p:sp>
        <p:nvSpPr>
          <p:cNvPr id="158726" name="Rectangle 6"/>
          <p:cNvSpPr>
            <a:spLocks noGrp="1" noChangeArrowheads="1"/>
          </p:cNvSpPr>
          <p:nvPr>
            <p:ph type="title"/>
          </p:nvPr>
        </p:nvSpPr>
        <p:spPr bwMode="auto">
          <a:xfrm>
            <a:off x="1692275" y="274638"/>
            <a:ext cx="69945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Kliknij, aby edytować styl wzorca tytułu</a:t>
            </a:r>
          </a:p>
        </p:txBody>
      </p:sp>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hf hdr="0" ftr="0" dt="0"/>
  <p:txStyles>
    <p:titleStyle>
      <a:lvl1pPr algn="ctr" rtl="0" eaLnBrk="0" fontAlgn="base" hangingPunct="0">
        <a:spcBef>
          <a:spcPct val="0"/>
        </a:spcBef>
        <a:spcAft>
          <a:spcPct val="0"/>
        </a:spcAft>
        <a:defRPr sz="2800" kern="1200">
          <a:solidFill>
            <a:srgbClr val="002D69"/>
          </a:solidFill>
          <a:latin typeface="+mj-lt"/>
          <a:ea typeface="+mj-ea"/>
          <a:cs typeface="+mj-cs"/>
        </a:defRPr>
      </a:lvl1pPr>
      <a:lvl2pPr algn="ctr" rtl="0" eaLnBrk="0" fontAlgn="base" hangingPunct="0">
        <a:spcBef>
          <a:spcPct val="0"/>
        </a:spcBef>
        <a:spcAft>
          <a:spcPct val="0"/>
        </a:spcAft>
        <a:defRPr sz="2800">
          <a:solidFill>
            <a:srgbClr val="002D69"/>
          </a:solidFill>
          <a:latin typeface="Arial" panose="020B0604020202020204" pitchFamily="34" charset="0"/>
        </a:defRPr>
      </a:lvl2pPr>
      <a:lvl3pPr algn="ctr" rtl="0" eaLnBrk="0" fontAlgn="base" hangingPunct="0">
        <a:spcBef>
          <a:spcPct val="0"/>
        </a:spcBef>
        <a:spcAft>
          <a:spcPct val="0"/>
        </a:spcAft>
        <a:defRPr sz="2800">
          <a:solidFill>
            <a:srgbClr val="002D69"/>
          </a:solidFill>
          <a:latin typeface="Arial" panose="020B0604020202020204" pitchFamily="34" charset="0"/>
        </a:defRPr>
      </a:lvl3pPr>
      <a:lvl4pPr algn="ctr" rtl="0" eaLnBrk="0" fontAlgn="base" hangingPunct="0">
        <a:spcBef>
          <a:spcPct val="0"/>
        </a:spcBef>
        <a:spcAft>
          <a:spcPct val="0"/>
        </a:spcAft>
        <a:defRPr sz="2800">
          <a:solidFill>
            <a:srgbClr val="002D69"/>
          </a:solidFill>
          <a:latin typeface="Arial" panose="020B0604020202020204" pitchFamily="34" charset="0"/>
        </a:defRPr>
      </a:lvl4pPr>
      <a:lvl5pPr algn="ctr" rtl="0" eaLnBrk="0" fontAlgn="base" hangingPunct="0">
        <a:spcBef>
          <a:spcPct val="0"/>
        </a:spcBef>
        <a:spcAft>
          <a:spcPct val="0"/>
        </a:spcAft>
        <a:defRPr sz="2800">
          <a:solidFill>
            <a:srgbClr val="002D69"/>
          </a:solidFill>
          <a:latin typeface="Arial" panose="020B0604020202020204" pitchFamily="34" charset="0"/>
        </a:defRPr>
      </a:lvl5pPr>
      <a:lvl6pPr marL="457200" algn="ctr" rtl="0" eaLnBrk="0" fontAlgn="base" hangingPunct="0">
        <a:spcBef>
          <a:spcPct val="0"/>
        </a:spcBef>
        <a:spcAft>
          <a:spcPct val="0"/>
        </a:spcAft>
        <a:defRPr sz="2800">
          <a:solidFill>
            <a:srgbClr val="002D69"/>
          </a:solidFill>
          <a:latin typeface="Arial" panose="020B0604020202020204" pitchFamily="34" charset="0"/>
        </a:defRPr>
      </a:lvl6pPr>
      <a:lvl7pPr marL="914400" algn="ctr" rtl="0" eaLnBrk="0" fontAlgn="base" hangingPunct="0">
        <a:spcBef>
          <a:spcPct val="0"/>
        </a:spcBef>
        <a:spcAft>
          <a:spcPct val="0"/>
        </a:spcAft>
        <a:defRPr sz="2800">
          <a:solidFill>
            <a:srgbClr val="002D69"/>
          </a:solidFill>
          <a:latin typeface="Arial" panose="020B0604020202020204" pitchFamily="34" charset="0"/>
        </a:defRPr>
      </a:lvl7pPr>
      <a:lvl8pPr marL="1371600" algn="ctr" rtl="0" eaLnBrk="0" fontAlgn="base" hangingPunct="0">
        <a:spcBef>
          <a:spcPct val="0"/>
        </a:spcBef>
        <a:spcAft>
          <a:spcPct val="0"/>
        </a:spcAft>
        <a:defRPr sz="2800">
          <a:solidFill>
            <a:srgbClr val="002D69"/>
          </a:solidFill>
          <a:latin typeface="Arial" panose="020B0604020202020204" pitchFamily="34" charset="0"/>
        </a:defRPr>
      </a:lvl8pPr>
      <a:lvl9pPr marL="1828800" algn="ctr" rtl="0" eaLnBrk="0" fontAlgn="base" hangingPunct="0">
        <a:spcBef>
          <a:spcPct val="0"/>
        </a:spcBef>
        <a:spcAft>
          <a:spcPct val="0"/>
        </a:spcAft>
        <a:defRPr sz="2800">
          <a:solidFill>
            <a:srgbClr val="002D69"/>
          </a:solidFill>
          <a:latin typeface="Arial" panose="020B0604020202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400" kern="1200">
          <a:solidFill>
            <a:srgbClr val="002D69"/>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rgbClr val="002D69"/>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ern="1200">
          <a:solidFill>
            <a:srgbClr val="002D69"/>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600" kern="1200">
          <a:solidFill>
            <a:srgbClr val="002D69"/>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400" kern="1200">
          <a:solidFill>
            <a:srgbClr val="002D69"/>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slide" Target="slide12.xml"/><Relationship Id="rId2" Type="http://schemas.openxmlformats.org/officeDocument/2006/relationships/image" Target="../media/image7.png"/><Relationship Id="rId1" Type="http://schemas.openxmlformats.org/officeDocument/2006/relationships/slideLayout" Target="../slideLayouts/slideLayout11.xml"/><Relationship Id="rId6" Type="http://schemas.openxmlformats.org/officeDocument/2006/relationships/slide" Target="slide3.xml"/><Relationship Id="rId5" Type="http://schemas.openxmlformats.org/officeDocument/2006/relationships/slide" Target="slide1.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microsoft.com/office/2018/10/relationships/comments" Target="../comments/modernComment_150_E224262E.xml"/><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microsoft.com/office/2018/10/relationships/comments" Target="../comments/modernComment_15A_963023.xml"/><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slide" Target="slide12.xml"/><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slide" Target="slide3.xml"/><Relationship Id="rId5" Type="http://schemas.openxmlformats.org/officeDocument/2006/relationships/slide" Target="slide1.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3" Type="http://schemas.microsoft.com/office/2018/10/relationships/comments" Target="../comments/modernComment_158_716FCC21.xml"/><Relationship Id="rId2" Type="http://schemas.openxmlformats.org/officeDocument/2006/relationships/notesSlide" Target="../notesSlides/notesSlide13.xml"/><Relationship Id="rId1" Type="http://schemas.openxmlformats.org/officeDocument/2006/relationships/slideLayout" Target="../slideLayouts/slideLayout25.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ChangeArrowheads="1"/>
          </p:cNvSpPr>
          <p:nvPr>
            <p:ph type="ctrTitle"/>
          </p:nvPr>
        </p:nvSpPr>
        <p:spPr bwMode="auto">
          <a:xfrm>
            <a:off x="685800" y="1988840"/>
            <a:ext cx="7772400" cy="1470025"/>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US" altLang="en-US" sz="4400">
                <a:solidFill>
                  <a:schemeClr val="tx2"/>
                </a:solidFill>
              </a:rPr>
              <a:t>The Dark Side </a:t>
            </a:r>
            <a:br>
              <a:rPr lang="en-US" altLang="en-US" sz="4400">
                <a:solidFill>
                  <a:schemeClr val="tx2"/>
                </a:solidFill>
              </a:rPr>
            </a:br>
            <a:r>
              <a:rPr lang="en-US" altLang="en-US" sz="4400">
                <a:solidFill>
                  <a:schemeClr val="tx2"/>
                </a:solidFill>
              </a:rPr>
              <a:t>of the Dictionary</a:t>
            </a:r>
            <a:endParaRPr lang="en-GB" altLang="en-US" sz="4400">
              <a:solidFill>
                <a:schemeClr val="tx2"/>
              </a:solidFill>
            </a:endParaRPr>
          </a:p>
        </p:txBody>
      </p:sp>
      <p:sp>
        <p:nvSpPr>
          <p:cNvPr id="308227" name="Rectangle 3"/>
          <p:cNvSpPr>
            <a:spLocks noGrp="1" noChangeArrowheads="1"/>
          </p:cNvSpPr>
          <p:nvPr>
            <p:ph type="subTitle" idx="1"/>
          </p:nvPr>
        </p:nvSpPr>
        <p:spPr bwMode="auto">
          <a:xfrm>
            <a:off x="1371600" y="3789040"/>
            <a:ext cx="6400800" cy="985664"/>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pl-PL" altLang="en-US">
                <a:solidFill>
                  <a:schemeClr val="tx2"/>
                </a:solidFill>
              </a:rPr>
              <a:t>Robert Lew</a:t>
            </a:r>
            <a:r>
              <a:rPr lang="en-GB" altLang="en-US">
                <a:solidFill>
                  <a:schemeClr val="tx2"/>
                </a:solidFill>
              </a:rPr>
              <a:t> &amp; Sascha Wolfer</a:t>
            </a:r>
            <a:endParaRPr lang="pl-PL" altLang="en-US">
              <a:solidFill>
                <a:schemeClr val="tx2"/>
              </a:solidFill>
            </a:endParaRPr>
          </a:p>
          <a:p>
            <a:r>
              <a:rPr lang="en-GB" altLang="en-US" err="1">
                <a:solidFill>
                  <a:schemeClr val="tx2"/>
                </a:solidFill>
              </a:rPr>
              <a:t>eLex</a:t>
            </a:r>
            <a:r>
              <a:rPr lang="pl-PL" altLang="en-US">
                <a:solidFill>
                  <a:schemeClr val="tx2"/>
                </a:solidFill>
              </a:rPr>
              <a:t> 202</a:t>
            </a:r>
            <a:r>
              <a:rPr lang="en-GB" altLang="en-US">
                <a:solidFill>
                  <a:schemeClr val="tx2"/>
                </a:solidFill>
              </a:rPr>
              <a:t>3, Brno</a:t>
            </a:r>
          </a:p>
          <a:p>
            <a:r>
              <a:rPr lang="en-GB" altLang="en-US">
                <a:solidFill>
                  <a:schemeClr val="tx2"/>
                </a:solidFill>
              </a:rPr>
              <a:t>27</a:t>
            </a:r>
            <a:r>
              <a:rPr lang="en-GB" altLang="en-US" baseline="30000">
                <a:solidFill>
                  <a:schemeClr val="tx2"/>
                </a:solidFill>
              </a:rPr>
              <a:t>th</a:t>
            </a:r>
            <a:r>
              <a:rPr lang="en-GB" altLang="en-US">
                <a:solidFill>
                  <a:schemeClr val="tx2"/>
                </a:solidFill>
              </a:rPr>
              <a:t> June 2023</a:t>
            </a:r>
          </a:p>
        </p:txBody>
      </p:sp>
      <p:grpSp>
        <p:nvGrpSpPr>
          <p:cNvPr id="2" name="Group 1">
            <a:extLst>
              <a:ext uri="{FF2B5EF4-FFF2-40B4-BE49-F238E27FC236}">
                <a16:creationId xmlns:a16="http://schemas.microsoft.com/office/drawing/2014/main" id="{495FA503-C2C9-429F-D545-CC4B93D09E6C}"/>
              </a:ext>
            </a:extLst>
          </p:cNvPr>
          <p:cNvGrpSpPr/>
          <p:nvPr/>
        </p:nvGrpSpPr>
        <p:grpSpPr>
          <a:xfrm>
            <a:off x="2260600" y="5445224"/>
            <a:ext cx="4622800" cy="609600"/>
            <a:chOff x="0" y="0"/>
            <a:chExt cx="4622800" cy="609600"/>
          </a:xfrm>
        </p:grpSpPr>
        <p:pic>
          <p:nvPicPr>
            <p:cNvPr id="3" name="Picture 2" descr="See the source image">
              <a:extLst>
                <a:ext uri="{FF2B5EF4-FFF2-40B4-BE49-F238E27FC236}">
                  <a16:creationId xmlns:a16="http://schemas.microsoft.com/office/drawing/2014/main" id="{F70023E4-D28A-9A40-7788-C68A0A76588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22375" cy="609600"/>
            </a:xfrm>
            <a:prstGeom prst="rect">
              <a:avLst/>
            </a:prstGeom>
            <a:noFill/>
          </p:spPr>
        </p:pic>
        <p:pic>
          <p:nvPicPr>
            <p:cNvPr id="4" name="Picture 3" descr="Text, letter&#10;&#10;Description automatically generated">
              <a:extLst>
                <a:ext uri="{FF2B5EF4-FFF2-40B4-BE49-F238E27FC236}">
                  <a16:creationId xmlns:a16="http://schemas.microsoft.com/office/drawing/2014/main" id="{A5463684-B48A-7696-5BBC-4A6005CDE39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2540" y="0"/>
              <a:ext cx="1481455" cy="609600"/>
            </a:xfrm>
            <a:prstGeom prst="rect">
              <a:avLst/>
            </a:prstGeom>
            <a:noFill/>
          </p:spPr>
        </p:pic>
        <p:pic>
          <p:nvPicPr>
            <p:cNvPr id="5" name="Picture 4" descr="A picture containing text&#10;&#10;Description automatically generated">
              <a:extLst>
                <a:ext uri="{FF2B5EF4-FFF2-40B4-BE49-F238E27FC236}">
                  <a16:creationId xmlns:a16="http://schemas.microsoft.com/office/drawing/2014/main" id="{7EA44612-C865-FBBA-ABA3-BA9374D15AF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04160" y="0"/>
              <a:ext cx="1818640" cy="608965"/>
            </a:xfrm>
            <a:prstGeom prst="rect">
              <a:avLst/>
            </a:prstGeom>
            <a:noFill/>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5202B-1893-B2A5-9971-92CCEEC5BB52}"/>
              </a:ext>
            </a:extLst>
          </p:cNvPr>
          <p:cNvSpPr>
            <a:spLocks noGrp="1"/>
          </p:cNvSpPr>
          <p:nvPr>
            <p:ph type="title"/>
          </p:nvPr>
        </p:nvSpPr>
        <p:spPr/>
        <p:txBody>
          <a:bodyPr/>
          <a:lstStyle/>
          <a:p>
            <a:r>
              <a:rPr lang="en-GB"/>
              <a:t>Relative importance</a:t>
            </a:r>
            <a:endParaRPr lang="en-US"/>
          </a:p>
        </p:txBody>
      </p:sp>
      <p:sp>
        <p:nvSpPr>
          <p:cNvPr id="4" name="Slide Number Placeholder 3">
            <a:extLst>
              <a:ext uri="{FF2B5EF4-FFF2-40B4-BE49-F238E27FC236}">
                <a16:creationId xmlns:a16="http://schemas.microsoft.com/office/drawing/2014/main" id="{D9ADF4EE-1AFE-4CE2-6C43-B337E0B68E5F}"/>
              </a:ext>
            </a:extLst>
          </p:cNvPr>
          <p:cNvSpPr>
            <a:spLocks noGrp="1"/>
          </p:cNvSpPr>
          <p:nvPr>
            <p:ph type="sldNum" sz="quarter" idx="11"/>
          </p:nvPr>
        </p:nvSpPr>
        <p:spPr/>
        <p:txBody>
          <a:bodyPr/>
          <a:lstStyle/>
          <a:p>
            <a:fld id="{7C70DE08-0C51-43CA-836E-5EB3BD960B55}" type="slidenum">
              <a:rPr lang="en-GB" altLang="en-US" smtClean="0"/>
              <a:pPr/>
              <a:t>10</a:t>
            </a:fld>
            <a:endParaRPr lang="en-GB" altLang="en-US"/>
          </a:p>
        </p:txBody>
      </p:sp>
      <p:graphicFrame>
        <p:nvGraphicFramePr>
          <p:cNvPr id="5" name="Content Placeholder 4">
            <a:extLst>
              <a:ext uri="{FF2B5EF4-FFF2-40B4-BE49-F238E27FC236}">
                <a16:creationId xmlns:a16="http://schemas.microsoft.com/office/drawing/2014/main" id="{7ED307F8-A5A1-A13D-0248-567BECD6F9E6}"/>
              </a:ext>
            </a:extLst>
          </p:cNvPr>
          <p:cNvGraphicFramePr>
            <a:graphicFrameLocks noGrp="1"/>
          </p:cNvGraphicFramePr>
          <p:nvPr>
            <p:ph idx="1"/>
          </p:nvPr>
        </p:nvGraphicFramePr>
        <p:xfrm>
          <a:off x="1692275" y="1600200"/>
          <a:ext cx="6994525"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63224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psuz="http://schemas.microsoft.com/office/powerpoint/2016/summaryzoom" Requires="psuz">
          <p:graphicFrame>
            <p:nvGraphicFramePr>
              <p:cNvPr id="3" name="Summary Zoom 2">
                <a:extLst>
                  <a:ext uri="{FF2B5EF4-FFF2-40B4-BE49-F238E27FC236}">
                    <a16:creationId xmlns:a16="http://schemas.microsoft.com/office/drawing/2014/main" id="{41EA0B0A-93AC-A74D-3A37-B81EBB718473}"/>
                  </a:ext>
                </a:extLst>
              </p:cNvPr>
              <p:cNvGraphicFramePr>
                <a:graphicFrameLocks noChangeAspect="1"/>
              </p:cNvGraphicFramePr>
              <p:nvPr/>
            </p:nvGraphicFramePr>
            <p:xfrm>
              <a:off x="1524000" y="1397000"/>
              <a:ext cx="6096000" cy="4064000"/>
            </p:xfrm>
            <a:graphic>
              <a:graphicData uri="http://schemas.microsoft.com/office/powerpoint/2016/summaryzoom">
                <psuz:summaryZm>
                  <psuz:summaryZmObj sectionId="{FC94DA0C-B850-48D6-B9E6-18750D3C3F38}">
                    <psuz:zmPr id="{BF0A595E-7124-42EE-9382-5021738D07EC}" transitionDur="1000">
                      <p166:blipFill xmlns:p166="http://schemas.microsoft.com/office/powerpoint/2016/6/main">
                        <a:blip r:embed="rId2"/>
                        <a:stretch>
                          <a:fillRect/>
                        </a:stretch>
                      </p166:blipFill>
                      <p166:spPr xmlns:p166="http://schemas.microsoft.com/office/powerpoint/2016/6/main">
                        <a:xfrm>
                          <a:off x="548640" y="142240"/>
                          <a:ext cx="2438400" cy="1828800"/>
                        </a:xfrm>
                        <a:prstGeom prst="rect">
                          <a:avLst/>
                        </a:prstGeom>
                        <a:ln w="3175">
                          <a:solidFill>
                            <a:prstClr val="ltGray"/>
                          </a:solidFill>
                        </a:ln>
                      </p166:spPr>
                    </psuz:zmPr>
                  </psuz:summaryZmObj>
                  <psuz:summaryZmObj sectionId="{B3DBB374-CF0A-4AC9-9A0F-987091C80D5F}">
                    <psuz:zmPr id="{3DA64680-A49A-4F4A-AC51-9C6A9D851E52}" transitionDur="1000">
                      <p166:blipFill xmlns:p166="http://schemas.microsoft.com/office/powerpoint/2016/6/main">
                        <a:blip r:embed="rId3"/>
                        <a:stretch>
                          <a:fillRect/>
                        </a:stretch>
                      </p166:blipFill>
                      <p166:spPr xmlns:p166="http://schemas.microsoft.com/office/powerpoint/2016/6/main">
                        <a:xfrm>
                          <a:off x="3108960" y="142240"/>
                          <a:ext cx="2438400" cy="1828800"/>
                        </a:xfrm>
                        <a:prstGeom prst="rect">
                          <a:avLst/>
                        </a:prstGeom>
                        <a:ln w="3175">
                          <a:solidFill>
                            <a:prstClr val="ltGray"/>
                          </a:solidFill>
                        </a:ln>
                      </p166:spPr>
                    </psuz:zmPr>
                  </psuz:summaryZmObj>
                  <psuz:summaryZmObj sectionId="{3AC854BE-D796-45B3-BB68-1F247834CABA}">
                    <psuz:zmPr id="{552F50E9-5D99-4F0F-B7EF-107C7EBF5D57}" transitionDur="1000">
                      <p166:blipFill xmlns:p166="http://schemas.microsoft.com/office/powerpoint/2016/6/main">
                        <a:blip r:embed="rId4"/>
                        <a:stretch>
                          <a:fillRect/>
                        </a:stretch>
                      </p166:blipFill>
                      <p166:spPr xmlns:p166="http://schemas.microsoft.com/office/powerpoint/2016/6/main">
                        <a:xfrm>
                          <a:off x="548640" y="2092960"/>
                          <a:ext cx="2438400" cy="1828800"/>
                        </a:xfrm>
                        <a:prstGeom prst="rect">
                          <a:avLst/>
                        </a:prstGeom>
                        <a:ln w="3175">
                          <a:solidFill>
                            <a:prstClr val="ltGray"/>
                          </a:solidFill>
                        </a:ln>
                      </p166:spPr>
                    </psuz:zmPr>
                  </psuz:summaryZmObj>
                  <psuz:gridLayout/>
                </psuz:summaryZm>
              </a:graphicData>
            </a:graphic>
          </p:graphicFrame>
        </mc:Choice>
        <mc:Fallback>
          <p:grpSp>
            <p:nvGrpSpPr>
              <p:cNvPr id="3" name="Summary Zoom 2">
                <a:extLst>
                  <a:ext uri="{FF2B5EF4-FFF2-40B4-BE49-F238E27FC236}">
                    <a16:creationId xmlns:a16="http://schemas.microsoft.com/office/drawing/2014/main" id="{41EA0B0A-93AC-A74D-3A37-B81EBB718473}"/>
                  </a:ext>
                </a:extLst>
              </p:cNvPr>
              <p:cNvGrpSpPr>
                <a:grpSpLocks noGrp="1" noUngrp="1" noRot="1" noChangeAspect="1" noMove="1" noResize="1"/>
              </p:cNvGrpSpPr>
              <p:nvPr/>
            </p:nvGrpSpPr>
            <p:grpSpPr>
              <a:xfrm>
                <a:off x="1524000" y="1397000"/>
                <a:ext cx="6096000" cy="4064000"/>
                <a:chOff x="1524000" y="1397000"/>
                <a:chExt cx="6096000" cy="4064000"/>
              </a:xfrm>
            </p:grpSpPr>
            <p:pic>
              <p:nvPicPr>
                <p:cNvPr id="2" name="Picture 2">
                  <a:hlinkClick r:id="rId5" action="ppaction://hlinksldjump"/>
                </p:cNvPr>
                <p:cNvPicPr>
                  <a:picLocks noSelect="1" noRot="1" noChangeAspect="1" noMove="1" noResize="1" noEditPoints="1" noAdjustHandles="1" noChangeArrowheads="1" noChangeShapeType="1"/>
                </p:cNvPicPr>
                <p:nvPr/>
              </p:nvPicPr>
              <p:blipFill>
                <a:blip r:embed="rId2"/>
                <a:stretch>
                  <a:fillRect/>
                </a:stretch>
              </p:blipFill>
              <p:spPr>
                <a:xfrm>
                  <a:off x="2072640" y="1539240"/>
                  <a:ext cx="2438400" cy="1828800"/>
                </a:xfrm>
                <a:prstGeom prst="rect">
                  <a:avLst/>
                </a:prstGeom>
                <a:ln w="3175">
                  <a:solidFill>
                    <a:prstClr val="ltGray"/>
                  </a:solidFill>
                </a:ln>
              </p:spPr>
            </p:pic>
            <p:pic>
              <p:nvPicPr>
                <p:cNvPr id="4" name="Picture 4">
                  <a:hlinkClick r:id="rId6" action="ppaction://hlinksldjump"/>
                </p:cNvPr>
                <p:cNvPicPr>
                  <a:picLocks noSelect="1" noRot="1" noChangeAspect="1" noMove="1" noResize="1" noEditPoints="1" noAdjustHandles="1" noChangeArrowheads="1" noChangeShapeType="1"/>
                </p:cNvPicPr>
                <p:nvPr/>
              </p:nvPicPr>
              <p:blipFill>
                <a:blip r:embed="rId3"/>
                <a:stretch>
                  <a:fillRect/>
                </a:stretch>
              </p:blipFill>
              <p:spPr>
                <a:xfrm>
                  <a:off x="4632960" y="1539240"/>
                  <a:ext cx="2438400" cy="1828800"/>
                </a:xfrm>
                <a:prstGeom prst="rect">
                  <a:avLst/>
                </a:prstGeom>
                <a:ln w="3175">
                  <a:solidFill>
                    <a:prstClr val="ltGray"/>
                  </a:solidFill>
                </a:ln>
              </p:spPr>
            </p:pic>
            <p:pic>
              <p:nvPicPr>
                <p:cNvPr id="5" name="Picture 5">
                  <a:hlinkClick r:id="rId7" action="ppaction://hlinksldjump"/>
                </p:cNvPr>
                <p:cNvPicPr>
                  <a:picLocks noSelect="1" noRot="1" noChangeAspect="1" noMove="1" noResize="1" noEditPoints="1" noAdjustHandles="1" noChangeArrowheads="1" noChangeShapeType="1"/>
                </p:cNvPicPr>
                <p:nvPr/>
              </p:nvPicPr>
              <p:blipFill>
                <a:blip r:embed="rId4"/>
                <a:stretch>
                  <a:fillRect/>
                </a:stretch>
              </p:blipFill>
              <p:spPr>
                <a:xfrm>
                  <a:off x="2072640" y="3489960"/>
                  <a:ext cx="2438400" cy="1828800"/>
                </a:xfrm>
                <a:prstGeom prst="rect">
                  <a:avLst/>
                </a:prstGeom>
                <a:ln w="3175">
                  <a:solidFill>
                    <a:prstClr val="ltGray"/>
                  </a:solidFill>
                </a:ln>
              </p:spPr>
            </p:pic>
          </p:grpSp>
        </mc:Fallback>
      </mc:AlternateContent>
    </p:spTree>
    <p:extLst>
      <p:ext uri="{BB962C8B-B14F-4D97-AF65-F5344CB8AC3E}">
        <p14:creationId xmlns:p14="http://schemas.microsoft.com/office/powerpoint/2010/main" val="355358819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9922" name="Rectangle 2"/>
          <p:cNvSpPr>
            <a:spLocks noGrp="1" noChangeArrowheads="1"/>
          </p:cNvSpPr>
          <p:nvPr>
            <p:ph type="ctrTitle"/>
          </p:nvPr>
        </p:nvSpPr>
        <p:spPr>
          <a:xfrm>
            <a:off x="685800" y="2130425"/>
            <a:ext cx="7772400" cy="1838325"/>
          </a:xfrm>
          <a:noFill/>
          <a:ln/>
        </p:spPr>
        <p:txBody>
          <a:bodyPr anchor="ctr"/>
          <a:lstStyle/>
          <a:p>
            <a:r>
              <a:rPr lang="en-GB" altLang="pl-PL" sz="4000"/>
              <a:t>The Dark Side:</a:t>
            </a:r>
            <a:br>
              <a:rPr lang="en-GB" altLang="pl-PL" sz="4000"/>
            </a:br>
            <a:r>
              <a:rPr lang="en-GB" altLang="pl-PL" sz="4000"/>
              <a:t>Entries Unseen</a:t>
            </a:r>
          </a:p>
        </p:txBody>
      </p:sp>
    </p:spTree>
    <p:extLst>
      <p:ext uri="{BB962C8B-B14F-4D97-AF65-F5344CB8AC3E}">
        <p14:creationId xmlns:p14="http://schemas.microsoft.com/office/powerpoint/2010/main" val="1206468480"/>
      </p:ext>
    </p:extLst>
  </p:cSld>
  <p:clrMapOvr>
    <a:masterClrMapping/>
  </p:clrMapOvr>
  <p:transition spd="med">
    <p:wedg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5202B-1893-B2A5-9971-92CCEEC5BB52}"/>
              </a:ext>
            </a:extLst>
          </p:cNvPr>
          <p:cNvSpPr>
            <a:spLocks noGrp="1"/>
          </p:cNvSpPr>
          <p:nvPr>
            <p:ph type="title"/>
          </p:nvPr>
        </p:nvSpPr>
        <p:spPr/>
        <p:txBody>
          <a:bodyPr/>
          <a:lstStyle/>
          <a:p>
            <a:r>
              <a:rPr lang="en-GB"/>
              <a:t>The Dark Side … Entries Unseen</a:t>
            </a:r>
            <a:endParaRPr lang="en-US"/>
          </a:p>
        </p:txBody>
      </p:sp>
      <p:sp>
        <p:nvSpPr>
          <p:cNvPr id="4" name="Slide Number Placeholder 3">
            <a:extLst>
              <a:ext uri="{FF2B5EF4-FFF2-40B4-BE49-F238E27FC236}">
                <a16:creationId xmlns:a16="http://schemas.microsoft.com/office/drawing/2014/main" id="{D9ADF4EE-1AFE-4CE2-6C43-B337E0B68E5F}"/>
              </a:ext>
            </a:extLst>
          </p:cNvPr>
          <p:cNvSpPr>
            <a:spLocks noGrp="1"/>
          </p:cNvSpPr>
          <p:nvPr>
            <p:ph type="sldNum" sz="quarter" idx="11"/>
          </p:nvPr>
        </p:nvSpPr>
        <p:spPr/>
        <p:txBody>
          <a:bodyPr/>
          <a:lstStyle/>
          <a:p>
            <a:fld id="{7C70DE08-0C51-43CA-836E-5EB3BD960B55}" type="slidenum">
              <a:rPr lang="en-GB" altLang="en-US" smtClean="0"/>
              <a:pPr/>
              <a:t>13</a:t>
            </a:fld>
            <a:endParaRPr lang="en-GB" altLang="en-US"/>
          </a:p>
        </p:txBody>
      </p:sp>
      <p:sp>
        <p:nvSpPr>
          <p:cNvPr id="6" name="Content Placeholder 5">
            <a:extLst>
              <a:ext uri="{FF2B5EF4-FFF2-40B4-BE49-F238E27FC236}">
                <a16:creationId xmlns:a16="http://schemas.microsoft.com/office/drawing/2014/main" id="{231958C0-9DFD-358C-5CF4-63CE60A2C1F3}"/>
              </a:ext>
            </a:extLst>
          </p:cNvPr>
          <p:cNvSpPr>
            <a:spLocks noGrp="1"/>
          </p:cNvSpPr>
          <p:nvPr>
            <p:ph idx="1"/>
          </p:nvPr>
        </p:nvSpPr>
        <p:spPr/>
        <p:txBody>
          <a:bodyPr/>
          <a:lstStyle/>
          <a:p>
            <a:r>
              <a:rPr lang="en-GB" dirty="0"/>
              <a:t>are lexicographers wasting time and effort making entries no-one looks at?</a:t>
            </a:r>
          </a:p>
          <a:p>
            <a:r>
              <a:rPr lang="en-GB" dirty="0"/>
              <a:t>new dataset: logs from 2019-2021 for all entries</a:t>
            </a:r>
          </a:p>
          <a:p>
            <a:pPr lvl="0"/>
            <a:r>
              <a:rPr lang="en-GB" dirty="0"/>
              <a:t>… cross-checked with a complete list of </a:t>
            </a:r>
            <a:r>
              <a:rPr lang="en-US" dirty="0"/>
              <a:t>entries in the </a:t>
            </a:r>
            <a:r>
              <a:rPr lang="en-US" i="1" dirty="0"/>
              <a:t>English lemmas </a:t>
            </a:r>
            <a:r>
              <a:rPr lang="en-US" dirty="0"/>
              <a:t>Wiktionary category</a:t>
            </a:r>
            <a:endParaRPr lang="en-US" i="1" dirty="0"/>
          </a:p>
          <a:p>
            <a:pPr lvl="0"/>
            <a:r>
              <a:rPr lang="en-US" dirty="0"/>
              <a:t>overall, 1.1 billion views on 545,014 entries</a:t>
            </a:r>
          </a:p>
          <a:p>
            <a:pPr lvl="0"/>
            <a:r>
              <a:rPr lang="en-GB" dirty="0"/>
              <a:t>101 entries never seen</a:t>
            </a:r>
          </a:p>
          <a:p>
            <a:r>
              <a:rPr lang="en-GB" dirty="0"/>
              <a:t>3000 entries hardly seen (less than 12 times over three years)</a:t>
            </a:r>
          </a:p>
        </p:txBody>
      </p:sp>
    </p:spTree>
    <p:extLst>
      <p:ext uri="{BB962C8B-B14F-4D97-AF65-F5344CB8AC3E}">
        <p14:creationId xmlns:p14="http://schemas.microsoft.com/office/powerpoint/2010/main" val="40427566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99B5A-B625-3039-7133-2B15E5AF44FE}"/>
              </a:ext>
            </a:extLst>
          </p:cNvPr>
          <p:cNvSpPr>
            <a:spLocks noGrp="1"/>
          </p:cNvSpPr>
          <p:nvPr>
            <p:ph type="title"/>
          </p:nvPr>
        </p:nvSpPr>
        <p:spPr/>
        <p:txBody>
          <a:bodyPr/>
          <a:lstStyle/>
          <a:p>
            <a:r>
              <a:rPr lang="en-GB"/>
              <a:t>Overall distribution of views in 2019-2021</a:t>
            </a:r>
            <a:endParaRPr lang="en-US"/>
          </a:p>
        </p:txBody>
      </p:sp>
      <p:sp>
        <p:nvSpPr>
          <p:cNvPr id="5" name="Slide Number Placeholder 4">
            <a:extLst>
              <a:ext uri="{FF2B5EF4-FFF2-40B4-BE49-F238E27FC236}">
                <a16:creationId xmlns:a16="http://schemas.microsoft.com/office/drawing/2014/main" id="{48041CB2-3237-1B2D-6251-53939B48F57B}"/>
              </a:ext>
            </a:extLst>
          </p:cNvPr>
          <p:cNvSpPr>
            <a:spLocks noGrp="1"/>
          </p:cNvSpPr>
          <p:nvPr>
            <p:ph type="sldNum" sz="quarter" idx="11"/>
          </p:nvPr>
        </p:nvSpPr>
        <p:spPr/>
        <p:txBody>
          <a:bodyPr/>
          <a:lstStyle/>
          <a:p>
            <a:fld id="{35BEB371-AA3B-4D7B-BFCF-EA6E2E0DF051}" type="slidenum">
              <a:rPr lang="en-GB" altLang="en-US" smtClean="0"/>
              <a:pPr/>
              <a:t>14</a:t>
            </a:fld>
            <a:endParaRPr lang="en-GB" altLang="en-US"/>
          </a:p>
        </p:txBody>
      </p:sp>
      <p:pic>
        <p:nvPicPr>
          <p:cNvPr id="6" name="Content Placeholder 5">
            <a:extLst>
              <a:ext uri="{FF2B5EF4-FFF2-40B4-BE49-F238E27FC236}">
                <a16:creationId xmlns:a16="http://schemas.microsoft.com/office/drawing/2014/main" id="{D2BFE377-C409-64D9-966D-AF4C349D51EB}"/>
              </a:ext>
            </a:extLst>
          </p:cNvPr>
          <p:cNvPicPr>
            <a:picLocks noGrp="1" noChangeAspect="1"/>
          </p:cNvPicPr>
          <p:nvPr>
            <p:ph sz="half" idx="2"/>
          </p:nvPr>
        </p:nvPicPr>
        <p:blipFill>
          <a:blip r:embed="rId3"/>
          <a:stretch>
            <a:fillRect/>
          </a:stretch>
        </p:blipFill>
        <p:spPr>
          <a:xfrm>
            <a:off x="2915816" y="1634431"/>
            <a:ext cx="6120680" cy="4896544"/>
          </a:xfrm>
        </p:spPr>
      </p:pic>
      <p:sp>
        <p:nvSpPr>
          <p:cNvPr id="16" name="Content Placeholder 15">
            <a:extLst>
              <a:ext uri="{FF2B5EF4-FFF2-40B4-BE49-F238E27FC236}">
                <a16:creationId xmlns:a16="http://schemas.microsoft.com/office/drawing/2014/main" id="{6B6D420A-F7B0-63AB-6BF7-66ACB681FCE1}"/>
              </a:ext>
            </a:extLst>
          </p:cNvPr>
          <p:cNvSpPr>
            <a:spLocks noGrp="1"/>
          </p:cNvSpPr>
          <p:nvPr>
            <p:ph sz="half" idx="1"/>
          </p:nvPr>
        </p:nvSpPr>
        <p:spPr>
          <a:xfrm>
            <a:off x="171780" y="3649717"/>
            <a:ext cx="2445296" cy="2476446"/>
          </a:xfrm>
        </p:spPr>
        <p:txBody>
          <a:bodyPr/>
          <a:lstStyle/>
          <a:p>
            <a:r>
              <a:rPr lang="en-GB" dirty="0"/>
              <a:t>101 entries never seen</a:t>
            </a:r>
          </a:p>
          <a:p>
            <a:r>
              <a:rPr lang="en-GB" dirty="0"/>
              <a:t>3000 entries hardly seen</a:t>
            </a:r>
            <a:br>
              <a:rPr lang="en-GB" dirty="0"/>
            </a:br>
            <a:r>
              <a:rPr lang="en-GB" dirty="0"/>
              <a:t>( </a:t>
            </a:r>
            <a:r>
              <a:rPr lang="en-GB" b="1" dirty="0"/>
              <a:t>&lt;</a:t>
            </a:r>
            <a:r>
              <a:rPr lang="en-GB" dirty="0"/>
              <a:t>12 times over 3 years)</a:t>
            </a:r>
          </a:p>
        </p:txBody>
      </p:sp>
    </p:spTree>
    <p:extLst>
      <p:ext uri="{BB962C8B-B14F-4D97-AF65-F5344CB8AC3E}">
        <p14:creationId xmlns:p14="http://schemas.microsoft.com/office/powerpoint/2010/main" val="67179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99B5A-B625-3039-7133-2B15E5AF44FE}"/>
              </a:ext>
            </a:extLst>
          </p:cNvPr>
          <p:cNvSpPr>
            <a:spLocks noGrp="1"/>
          </p:cNvSpPr>
          <p:nvPr>
            <p:ph type="title"/>
          </p:nvPr>
        </p:nvSpPr>
        <p:spPr/>
        <p:txBody>
          <a:bodyPr/>
          <a:lstStyle/>
          <a:p>
            <a:r>
              <a:rPr lang="en-GB"/>
              <a:t>Log Rank vs. Log Views</a:t>
            </a:r>
            <a:endParaRPr lang="en-US"/>
          </a:p>
        </p:txBody>
      </p:sp>
      <p:sp>
        <p:nvSpPr>
          <p:cNvPr id="5" name="Slide Number Placeholder 4">
            <a:extLst>
              <a:ext uri="{FF2B5EF4-FFF2-40B4-BE49-F238E27FC236}">
                <a16:creationId xmlns:a16="http://schemas.microsoft.com/office/drawing/2014/main" id="{48041CB2-3237-1B2D-6251-53939B48F57B}"/>
              </a:ext>
            </a:extLst>
          </p:cNvPr>
          <p:cNvSpPr>
            <a:spLocks noGrp="1"/>
          </p:cNvSpPr>
          <p:nvPr>
            <p:ph type="sldNum" sz="quarter" idx="11"/>
          </p:nvPr>
        </p:nvSpPr>
        <p:spPr/>
        <p:txBody>
          <a:bodyPr/>
          <a:lstStyle/>
          <a:p>
            <a:fld id="{35BEB371-AA3B-4D7B-BFCF-EA6E2E0DF051}" type="slidenum">
              <a:rPr lang="en-GB" altLang="en-US" smtClean="0"/>
              <a:pPr/>
              <a:t>15</a:t>
            </a:fld>
            <a:endParaRPr lang="en-GB" altLang="en-US"/>
          </a:p>
        </p:txBody>
      </p:sp>
      <p:pic>
        <p:nvPicPr>
          <p:cNvPr id="6" name="Content Placeholder 5">
            <a:extLst>
              <a:ext uri="{FF2B5EF4-FFF2-40B4-BE49-F238E27FC236}">
                <a16:creationId xmlns:a16="http://schemas.microsoft.com/office/drawing/2014/main" id="{2E97FC15-5334-B56A-3741-2A0C3B50ECAD}"/>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rcRect/>
          <a:stretch/>
        </p:blipFill>
        <p:spPr>
          <a:xfrm>
            <a:off x="3244228" y="2138183"/>
            <a:ext cx="5899772" cy="4719817"/>
          </a:xfrm>
        </p:spPr>
      </p:pic>
      <p:sp>
        <p:nvSpPr>
          <p:cNvPr id="16" name="Content Placeholder 15">
            <a:extLst>
              <a:ext uri="{FF2B5EF4-FFF2-40B4-BE49-F238E27FC236}">
                <a16:creationId xmlns:a16="http://schemas.microsoft.com/office/drawing/2014/main" id="{6B6D420A-F7B0-63AB-6BF7-66ACB681FCE1}"/>
              </a:ext>
            </a:extLst>
          </p:cNvPr>
          <p:cNvSpPr>
            <a:spLocks noGrp="1"/>
          </p:cNvSpPr>
          <p:nvPr>
            <p:ph sz="half" idx="1"/>
          </p:nvPr>
        </p:nvSpPr>
        <p:spPr>
          <a:xfrm>
            <a:off x="116598" y="2373549"/>
            <a:ext cx="3421063" cy="3752614"/>
          </a:xfrm>
        </p:spPr>
        <p:txBody>
          <a:bodyPr/>
          <a:lstStyle/>
          <a:p>
            <a:pPr marL="0" indent="0">
              <a:buNone/>
            </a:pPr>
            <a:r>
              <a:rPr lang="en-GB" dirty="0"/>
              <a:t>A handful of top-view entries, then inverse</a:t>
            </a:r>
            <a:br>
              <a:rPr lang="en-GB" dirty="0"/>
            </a:br>
            <a:r>
              <a:rPr lang="en-GB" dirty="0"/>
              <a:t>decay in views: </a:t>
            </a:r>
          </a:p>
          <a:p>
            <a:r>
              <a:rPr lang="en-GB" dirty="0"/>
              <a:t>for ranks 10...10K, views↘️~3x per 10x↗️rank</a:t>
            </a:r>
          </a:p>
          <a:p>
            <a:r>
              <a:rPr lang="en-GB" dirty="0"/>
              <a:t>for ranks 10K...300K, views↘️~10x per 10x↗️rank</a:t>
            </a:r>
          </a:p>
          <a:p>
            <a:r>
              <a:rPr lang="en-GB" dirty="0"/>
              <a:t>sharper drop &gt; 300K</a:t>
            </a:r>
            <a:endParaRPr lang="en-US" dirty="0"/>
          </a:p>
        </p:txBody>
      </p:sp>
    </p:spTree>
    <p:extLst>
      <p:ext uri="{BB962C8B-B14F-4D97-AF65-F5344CB8AC3E}">
        <p14:creationId xmlns:p14="http://schemas.microsoft.com/office/powerpoint/2010/main" val="3794019886"/>
      </p:ext>
    </p:extLst>
  </p:cSld>
  <p:clrMapOvr>
    <a:masterClrMapping/>
  </p:clrMapOvr>
  <p:extLst>
    <p:ext uri="{6950BFC3-D8DA-4A85-94F7-54DA5524770B}">
      <p188:commentRel xmlns:p188="http://schemas.microsoft.com/office/powerpoint/2018/8/main" r:id="rId3"/>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99B5A-B625-3039-7133-2B15E5AF44FE}"/>
              </a:ext>
            </a:extLst>
          </p:cNvPr>
          <p:cNvSpPr>
            <a:spLocks noGrp="1"/>
          </p:cNvSpPr>
          <p:nvPr>
            <p:ph type="title"/>
          </p:nvPr>
        </p:nvSpPr>
        <p:spPr/>
        <p:txBody>
          <a:bodyPr/>
          <a:lstStyle/>
          <a:p>
            <a:r>
              <a:rPr lang="en-GB"/>
              <a:t>Mean views per month</a:t>
            </a:r>
            <a:endParaRPr lang="en-US"/>
          </a:p>
        </p:txBody>
      </p:sp>
      <p:sp>
        <p:nvSpPr>
          <p:cNvPr id="5" name="Slide Number Placeholder 4">
            <a:extLst>
              <a:ext uri="{FF2B5EF4-FFF2-40B4-BE49-F238E27FC236}">
                <a16:creationId xmlns:a16="http://schemas.microsoft.com/office/drawing/2014/main" id="{48041CB2-3237-1B2D-6251-53939B48F57B}"/>
              </a:ext>
            </a:extLst>
          </p:cNvPr>
          <p:cNvSpPr>
            <a:spLocks noGrp="1"/>
          </p:cNvSpPr>
          <p:nvPr>
            <p:ph type="sldNum" sz="quarter" idx="11"/>
          </p:nvPr>
        </p:nvSpPr>
        <p:spPr/>
        <p:txBody>
          <a:bodyPr/>
          <a:lstStyle/>
          <a:p>
            <a:fld id="{35BEB371-AA3B-4D7B-BFCF-EA6E2E0DF051}" type="slidenum">
              <a:rPr lang="en-GB" altLang="en-US" smtClean="0"/>
              <a:pPr/>
              <a:t>16</a:t>
            </a:fld>
            <a:endParaRPr lang="en-GB" altLang="en-US"/>
          </a:p>
        </p:txBody>
      </p:sp>
      <p:sp>
        <p:nvSpPr>
          <p:cNvPr id="16" name="Content Placeholder 15">
            <a:extLst>
              <a:ext uri="{FF2B5EF4-FFF2-40B4-BE49-F238E27FC236}">
                <a16:creationId xmlns:a16="http://schemas.microsoft.com/office/drawing/2014/main" id="{6B6D420A-F7B0-63AB-6BF7-66ACB681FCE1}"/>
              </a:ext>
            </a:extLst>
          </p:cNvPr>
          <p:cNvSpPr>
            <a:spLocks noGrp="1"/>
          </p:cNvSpPr>
          <p:nvPr>
            <p:ph sz="half" idx="1"/>
          </p:nvPr>
        </p:nvSpPr>
        <p:spPr>
          <a:xfrm>
            <a:off x="45665" y="1600200"/>
            <a:ext cx="2870151" cy="4525963"/>
          </a:xfrm>
        </p:spPr>
        <p:txBody>
          <a:bodyPr/>
          <a:lstStyle/>
          <a:p>
            <a:r>
              <a:rPr lang="en-GB"/>
              <a:t>median entry seen 10 times a month</a:t>
            </a:r>
            <a:endParaRPr lang="en-US"/>
          </a:p>
        </p:txBody>
      </p:sp>
      <p:pic>
        <p:nvPicPr>
          <p:cNvPr id="6" name="Content Placeholder 5">
            <a:extLst>
              <a:ext uri="{FF2B5EF4-FFF2-40B4-BE49-F238E27FC236}">
                <a16:creationId xmlns:a16="http://schemas.microsoft.com/office/drawing/2014/main" id="{E72D2464-E8B0-C760-BDE3-16444F255628}"/>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a:stretch/>
        </p:blipFill>
        <p:spPr>
          <a:xfrm>
            <a:off x="2843807" y="1843956"/>
            <a:ext cx="6145841" cy="4609380"/>
          </a:xfrm>
        </p:spPr>
      </p:pic>
    </p:spTree>
    <p:extLst>
      <p:ext uri="{BB962C8B-B14F-4D97-AF65-F5344CB8AC3E}">
        <p14:creationId xmlns:p14="http://schemas.microsoft.com/office/powerpoint/2010/main" val="23647688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99B5A-B625-3039-7133-2B15E5AF44FE}"/>
              </a:ext>
            </a:extLst>
          </p:cNvPr>
          <p:cNvSpPr>
            <a:spLocks noGrp="1"/>
          </p:cNvSpPr>
          <p:nvPr>
            <p:ph type="title"/>
          </p:nvPr>
        </p:nvSpPr>
        <p:spPr/>
        <p:txBody>
          <a:bodyPr/>
          <a:lstStyle/>
          <a:p>
            <a:r>
              <a:rPr lang="en-GB"/>
              <a:t>Single-word entries consulted more than multi-word entries</a:t>
            </a:r>
            <a:endParaRPr lang="en-US"/>
          </a:p>
        </p:txBody>
      </p:sp>
      <p:sp>
        <p:nvSpPr>
          <p:cNvPr id="5" name="Slide Number Placeholder 4">
            <a:extLst>
              <a:ext uri="{FF2B5EF4-FFF2-40B4-BE49-F238E27FC236}">
                <a16:creationId xmlns:a16="http://schemas.microsoft.com/office/drawing/2014/main" id="{48041CB2-3237-1B2D-6251-53939B48F57B}"/>
              </a:ext>
            </a:extLst>
          </p:cNvPr>
          <p:cNvSpPr>
            <a:spLocks noGrp="1"/>
          </p:cNvSpPr>
          <p:nvPr>
            <p:ph type="sldNum" sz="quarter" idx="11"/>
          </p:nvPr>
        </p:nvSpPr>
        <p:spPr/>
        <p:txBody>
          <a:bodyPr/>
          <a:lstStyle/>
          <a:p>
            <a:fld id="{35BEB371-AA3B-4D7B-BFCF-EA6E2E0DF051}" type="slidenum">
              <a:rPr lang="en-GB" altLang="en-US" smtClean="0"/>
              <a:pPr/>
              <a:t>17</a:t>
            </a:fld>
            <a:endParaRPr lang="en-GB" altLang="en-US"/>
          </a:p>
        </p:txBody>
      </p:sp>
      <p:pic>
        <p:nvPicPr>
          <p:cNvPr id="9" name="Content Placeholder 8">
            <a:extLst>
              <a:ext uri="{FF2B5EF4-FFF2-40B4-BE49-F238E27FC236}">
                <a16:creationId xmlns:a16="http://schemas.microsoft.com/office/drawing/2014/main" id="{AA8AEA95-2978-18D2-E482-4ACA9B488CBD}"/>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rcRect/>
          <a:stretch/>
        </p:blipFill>
        <p:spPr>
          <a:xfrm>
            <a:off x="1907704" y="1556792"/>
            <a:ext cx="6589776" cy="5264658"/>
          </a:xfrm>
        </p:spPr>
      </p:pic>
    </p:spTree>
    <p:extLst>
      <p:ext uri="{BB962C8B-B14F-4D97-AF65-F5344CB8AC3E}">
        <p14:creationId xmlns:p14="http://schemas.microsoft.com/office/powerpoint/2010/main" val="9842723"/>
      </p:ext>
    </p:extLst>
  </p:cSld>
  <p:clrMapOvr>
    <a:masterClrMapping/>
  </p:clrMapOvr>
  <p:extLst>
    <p:ext uri="{6950BFC3-D8DA-4A85-94F7-54DA5524770B}">
      <p188:commentRel xmlns:p188="http://schemas.microsoft.com/office/powerpoint/2018/8/main" r:id="rId3"/>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99B5A-B625-3039-7133-2B15E5AF44FE}"/>
              </a:ext>
            </a:extLst>
          </p:cNvPr>
          <p:cNvSpPr>
            <a:spLocks noGrp="1"/>
          </p:cNvSpPr>
          <p:nvPr>
            <p:ph type="title"/>
          </p:nvPr>
        </p:nvSpPr>
        <p:spPr/>
        <p:txBody>
          <a:bodyPr/>
          <a:lstStyle/>
          <a:p>
            <a:r>
              <a:rPr lang="en-GB" dirty="0"/>
              <a:t>Number of words in entry title (headword)</a:t>
            </a:r>
            <a:endParaRPr lang="en-US" dirty="0"/>
          </a:p>
        </p:txBody>
      </p:sp>
      <p:sp>
        <p:nvSpPr>
          <p:cNvPr id="5" name="Slide Number Placeholder 4">
            <a:extLst>
              <a:ext uri="{FF2B5EF4-FFF2-40B4-BE49-F238E27FC236}">
                <a16:creationId xmlns:a16="http://schemas.microsoft.com/office/drawing/2014/main" id="{48041CB2-3237-1B2D-6251-53939B48F57B}"/>
              </a:ext>
            </a:extLst>
          </p:cNvPr>
          <p:cNvSpPr>
            <a:spLocks noGrp="1"/>
          </p:cNvSpPr>
          <p:nvPr>
            <p:ph type="sldNum" sz="quarter" idx="11"/>
          </p:nvPr>
        </p:nvSpPr>
        <p:spPr/>
        <p:txBody>
          <a:bodyPr/>
          <a:lstStyle/>
          <a:p>
            <a:fld id="{35BEB371-AA3B-4D7B-BFCF-EA6E2E0DF051}" type="slidenum">
              <a:rPr lang="en-GB" altLang="en-US" smtClean="0"/>
              <a:pPr/>
              <a:t>18</a:t>
            </a:fld>
            <a:endParaRPr lang="en-GB" altLang="en-US"/>
          </a:p>
        </p:txBody>
      </p:sp>
      <p:pic>
        <p:nvPicPr>
          <p:cNvPr id="7" name="Content Placeholder 6">
            <a:extLst>
              <a:ext uri="{FF2B5EF4-FFF2-40B4-BE49-F238E27FC236}">
                <a16:creationId xmlns:a16="http://schemas.microsoft.com/office/drawing/2014/main" id="{1455402A-67E9-B4C4-6D19-F125CF0BD748}"/>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a:stretch/>
        </p:blipFill>
        <p:spPr>
          <a:xfrm>
            <a:off x="3302000" y="1857375"/>
            <a:ext cx="5842000" cy="4673600"/>
          </a:xfrm>
        </p:spPr>
      </p:pic>
      <p:sp>
        <p:nvSpPr>
          <p:cNvPr id="16" name="Content Placeholder 15">
            <a:extLst>
              <a:ext uri="{FF2B5EF4-FFF2-40B4-BE49-F238E27FC236}">
                <a16:creationId xmlns:a16="http://schemas.microsoft.com/office/drawing/2014/main" id="{6B6D420A-F7B0-63AB-6BF7-66ACB681FCE1}"/>
              </a:ext>
            </a:extLst>
          </p:cNvPr>
          <p:cNvSpPr>
            <a:spLocks noGrp="1"/>
          </p:cNvSpPr>
          <p:nvPr>
            <p:ph sz="half" idx="1"/>
          </p:nvPr>
        </p:nvSpPr>
        <p:spPr>
          <a:xfrm>
            <a:off x="140258" y="1711325"/>
            <a:ext cx="3421063" cy="4525963"/>
          </a:xfrm>
        </p:spPr>
        <p:txBody>
          <a:bodyPr/>
          <a:lstStyle/>
          <a:p>
            <a:r>
              <a:rPr lang="en-GB"/>
              <a:t>Multi-word (&gt; 5) viewed more?</a:t>
            </a:r>
            <a:endParaRPr lang="en-US"/>
          </a:p>
        </p:txBody>
      </p:sp>
    </p:spTree>
    <p:extLst>
      <p:ext uri="{BB962C8B-B14F-4D97-AF65-F5344CB8AC3E}">
        <p14:creationId xmlns:p14="http://schemas.microsoft.com/office/powerpoint/2010/main" val="6846594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99B5A-B625-3039-7133-2B15E5AF44FE}"/>
              </a:ext>
            </a:extLst>
          </p:cNvPr>
          <p:cNvSpPr>
            <a:spLocks noGrp="1"/>
          </p:cNvSpPr>
          <p:nvPr>
            <p:ph type="title"/>
          </p:nvPr>
        </p:nvSpPr>
        <p:spPr/>
        <p:txBody>
          <a:bodyPr/>
          <a:lstStyle/>
          <a:p>
            <a:r>
              <a:rPr lang="en-GB" dirty="0"/>
              <a:t>Same limited to 50K most viewed</a:t>
            </a:r>
            <a:br>
              <a:rPr lang="en-GB" dirty="0"/>
            </a:br>
            <a:r>
              <a:rPr lang="en-GB" dirty="0"/>
              <a:t>multi-word advantage disappears</a:t>
            </a:r>
            <a:endParaRPr lang="en-US" dirty="0"/>
          </a:p>
        </p:txBody>
      </p:sp>
      <p:sp>
        <p:nvSpPr>
          <p:cNvPr id="5" name="Slide Number Placeholder 4">
            <a:extLst>
              <a:ext uri="{FF2B5EF4-FFF2-40B4-BE49-F238E27FC236}">
                <a16:creationId xmlns:a16="http://schemas.microsoft.com/office/drawing/2014/main" id="{48041CB2-3237-1B2D-6251-53939B48F57B}"/>
              </a:ext>
            </a:extLst>
          </p:cNvPr>
          <p:cNvSpPr>
            <a:spLocks noGrp="1"/>
          </p:cNvSpPr>
          <p:nvPr>
            <p:ph type="sldNum" sz="quarter" idx="11"/>
          </p:nvPr>
        </p:nvSpPr>
        <p:spPr/>
        <p:txBody>
          <a:bodyPr/>
          <a:lstStyle/>
          <a:p>
            <a:fld id="{35BEB371-AA3B-4D7B-BFCF-EA6E2E0DF051}" type="slidenum">
              <a:rPr lang="en-GB" altLang="en-US" smtClean="0"/>
              <a:pPr/>
              <a:t>19</a:t>
            </a:fld>
            <a:endParaRPr lang="en-GB" altLang="en-US"/>
          </a:p>
        </p:txBody>
      </p:sp>
      <p:pic>
        <p:nvPicPr>
          <p:cNvPr id="6" name="Content Placeholder 5">
            <a:extLst>
              <a:ext uri="{FF2B5EF4-FFF2-40B4-BE49-F238E27FC236}">
                <a16:creationId xmlns:a16="http://schemas.microsoft.com/office/drawing/2014/main" id="{29FCA8B7-7201-7C7E-0AF0-79BCAF3919F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a:stretch/>
        </p:blipFill>
        <p:spPr>
          <a:xfrm>
            <a:off x="3302000" y="1857375"/>
            <a:ext cx="5842000" cy="4673600"/>
          </a:xfrm>
        </p:spPr>
      </p:pic>
      <p:sp>
        <p:nvSpPr>
          <p:cNvPr id="16" name="Content Placeholder 15">
            <a:extLst>
              <a:ext uri="{FF2B5EF4-FFF2-40B4-BE49-F238E27FC236}">
                <a16:creationId xmlns:a16="http://schemas.microsoft.com/office/drawing/2014/main" id="{6B6D420A-F7B0-63AB-6BF7-66ACB681FCE1}"/>
              </a:ext>
            </a:extLst>
          </p:cNvPr>
          <p:cNvSpPr>
            <a:spLocks noGrp="1"/>
          </p:cNvSpPr>
          <p:nvPr>
            <p:ph sz="half" idx="1"/>
          </p:nvPr>
        </p:nvSpPr>
        <p:spPr>
          <a:xfrm>
            <a:off x="-1" y="4378960"/>
            <a:ext cx="3532177" cy="1758445"/>
          </a:xfrm>
        </p:spPr>
        <p:txBody>
          <a:bodyPr/>
          <a:lstStyle/>
          <a:p>
            <a:r>
              <a:rPr lang="en-GB" sz="2000"/>
              <a:t>long tail of rare one-word entries</a:t>
            </a:r>
          </a:p>
          <a:p>
            <a:r>
              <a:rPr lang="en-GB" sz="2000"/>
              <a:t>care required to avoid premature generalizations</a:t>
            </a:r>
            <a:endParaRPr lang="en-US" sz="2000"/>
          </a:p>
        </p:txBody>
      </p:sp>
    </p:spTree>
    <p:extLst>
      <p:ext uri="{BB962C8B-B14F-4D97-AF65-F5344CB8AC3E}">
        <p14:creationId xmlns:p14="http://schemas.microsoft.com/office/powerpoint/2010/main" val="31350719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psuz="http://schemas.microsoft.com/office/powerpoint/2016/summaryzoom" Requires="psuz">
          <p:graphicFrame>
            <p:nvGraphicFramePr>
              <p:cNvPr id="3" name="Summary Zoom 2">
                <a:extLst>
                  <a:ext uri="{FF2B5EF4-FFF2-40B4-BE49-F238E27FC236}">
                    <a16:creationId xmlns:a16="http://schemas.microsoft.com/office/drawing/2014/main" id="{41EA0B0A-93AC-A74D-3A37-B81EBB718473}"/>
                  </a:ext>
                </a:extLst>
              </p:cNvPr>
              <p:cNvGraphicFramePr>
                <a:graphicFrameLocks noChangeAspect="1"/>
              </p:cNvGraphicFramePr>
              <p:nvPr>
                <p:extLst>
                  <p:ext uri="{D42A27DB-BD31-4B8C-83A1-F6EECF244321}">
                    <p14:modId xmlns:p14="http://schemas.microsoft.com/office/powerpoint/2010/main" val="3847338834"/>
                  </p:ext>
                </p:extLst>
              </p:nvPr>
            </p:nvGraphicFramePr>
            <p:xfrm>
              <a:off x="1524000" y="1397000"/>
              <a:ext cx="6096000" cy="4064000"/>
            </p:xfrm>
            <a:graphic>
              <a:graphicData uri="http://schemas.microsoft.com/office/powerpoint/2016/summaryzoom">
                <psuz:summaryZm>
                  <psuz:summaryZmObj sectionId="{FC94DA0C-B850-48D6-B9E6-18750D3C3F38}">
                    <psuz:zmPr id="{BF0A595E-7124-42EE-9382-5021738D07EC}" transitionDur="1000">
                      <p166:blipFill xmlns:p166="http://schemas.microsoft.com/office/powerpoint/2016/6/main">
                        <a:blip r:embed="rId2"/>
                        <a:stretch>
                          <a:fillRect/>
                        </a:stretch>
                      </p166:blipFill>
                      <p166:spPr xmlns:p166="http://schemas.microsoft.com/office/powerpoint/2016/6/main">
                        <a:xfrm>
                          <a:off x="548640" y="142240"/>
                          <a:ext cx="2438400" cy="1828800"/>
                        </a:xfrm>
                        <a:prstGeom prst="rect">
                          <a:avLst/>
                        </a:prstGeom>
                        <a:ln w="3175">
                          <a:solidFill>
                            <a:prstClr val="ltGray"/>
                          </a:solidFill>
                        </a:ln>
                      </p166:spPr>
                    </psuz:zmPr>
                  </psuz:summaryZmObj>
                  <psuz:summaryZmObj sectionId="{B3DBB374-CF0A-4AC9-9A0F-987091C80D5F}">
                    <psuz:zmPr id="{3DA64680-A49A-4F4A-AC51-9C6A9D851E52}" transitionDur="1000">
                      <p166:blipFill xmlns:p166="http://schemas.microsoft.com/office/powerpoint/2016/6/main">
                        <a:blip r:embed="rId3"/>
                        <a:stretch>
                          <a:fillRect/>
                        </a:stretch>
                      </p166:blipFill>
                      <p166:spPr xmlns:p166="http://schemas.microsoft.com/office/powerpoint/2016/6/main">
                        <a:xfrm>
                          <a:off x="3108960" y="142240"/>
                          <a:ext cx="2438400" cy="1828800"/>
                        </a:xfrm>
                        <a:prstGeom prst="rect">
                          <a:avLst/>
                        </a:prstGeom>
                        <a:ln w="3175">
                          <a:solidFill>
                            <a:prstClr val="ltGray"/>
                          </a:solidFill>
                        </a:ln>
                      </p166:spPr>
                    </psuz:zmPr>
                  </psuz:summaryZmObj>
                  <psuz:summaryZmObj sectionId="{3AC854BE-D796-45B3-BB68-1F247834CABA}">
                    <psuz:zmPr id="{552F50E9-5D99-4F0F-B7EF-107C7EBF5D57}" transitionDur="1000">
                      <p166:blipFill xmlns:p166="http://schemas.microsoft.com/office/powerpoint/2016/6/main">
                        <a:blip r:embed="rId4"/>
                        <a:stretch>
                          <a:fillRect/>
                        </a:stretch>
                      </p166:blipFill>
                      <p166:spPr xmlns:p166="http://schemas.microsoft.com/office/powerpoint/2016/6/main">
                        <a:xfrm>
                          <a:off x="548640" y="2092960"/>
                          <a:ext cx="2438400" cy="1828800"/>
                        </a:xfrm>
                        <a:prstGeom prst="rect">
                          <a:avLst/>
                        </a:prstGeom>
                        <a:ln w="3175">
                          <a:solidFill>
                            <a:prstClr val="ltGray"/>
                          </a:solidFill>
                        </a:ln>
                      </p166:spPr>
                    </psuz:zmPr>
                  </psuz:summaryZmObj>
                  <psuz:gridLayout/>
                </psuz:summaryZm>
              </a:graphicData>
            </a:graphic>
          </p:graphicFrame>
        </mc:Choice>
        <mc:Fallback>
          <p:grpSp>
            <p:nvGrpSpPr>
              <p:cNvPr id="3" name="Summary Zoom 2">
                <a:extLst>
                  <a:ext uri="{FF2B5EF4-FFF2-40B4-BE49-F238E27FC236}">
                    <a16:creationId xmlns:a16="http://schemas.microsoft.com/office/drawing/2014/main" id="{41EA0B0A-93AC-A74D-3A37-B81EBB718473}"/>
                  </a:ext>
                </a:extLst>
              </p:cNvPr>
              <p:cNvGrpSpPr>
                <a:grpSpLocks noGrp="1" noUngrp="1" noRot="1" noChangeAspect="1" noMove="1" noResize="1"/>
              </p:cNvGrpSpPr>
              <p:nvPr/>
            </p:nvGrpSpPr>
            <p:grpSpPr>
              <a:xfrm>
                <a:off x="1524000" y="1397000"/>
                <a:ext cx="6096000" cy="4064000"/>
                <a:chOff x="1524000" y="1397000"/>
                <a:chExt cx="6096000" cy="4064000"/>
              </a:xfrm>
            </p:grpSpPr>
            <p:pic>
              <p:nvPicPr>
                <p:cNvPr id="2" name="Picture 2">
                  <a:hlinkClick r:id="rId5" action="ppaction://hlinksldjump"/>
                </p:cNvPr>
                <p:cNvPicPr>
                  <a:picLocks noSelect="1" noRot="1" noChangeAspect="1" noMove="1" noResize="1" noEditPoints="1" noAdjustHandles="1" noChangeArrowheads="1" noChangeShapeType="1"/>
                </p:cNvPicPr>
                <p:nvPr/>
              </p:nvPicPr>
              <p:blipFill>
                <a:blip r:embed="rId2"/>
                <a:stretch>
                  <a:fillRect/>
                </a:stretch>
              </p:blipFill>
              <p:spPr>
                <a:xfrm>
                  <a:off x="2072640" y="1539240"/>
                  <a:ext cx="2438400" cy="1828800"/>
                </a:xfrm>
                <a:prstGeom prst="rect">
                  <a:avLst/>
                </a:prstGeom>
                <a:ln w="3175">
                  <a:solidFill>
                    <a:prstClr val="ltGray"/>
                  </a:solidFill>
                </a:ln>
              </p:spPr>
            </p:pic>
            <p:pic>
              <p:nvPicPr>
                <p:cNvPr id="4" name="Picture 4">
                  <a:hlinkClick r:id="rId6" action="ppaction://hlinksldjump"/>
                </p:cNvPr>
                <p:cNvPicPr>
                  <a:picLocks noSelect="1" noRot="1" noChangeAspect="1" noMove="1" noResize="1" noEditPoints="1" noAdjustHandles="1" noChangeArrowheads="1" noChangeShapeType="1"/>
                </p:cNvPicPr>
                <p:nvPr/>
              </p:nvPicPr>
              <p:blipFill>
                <a:blip r:embed="rId3"/>
                <a:stretch>
                  <a:fillRect/>
                </a:stretch>
              </p:blipFill>
              <p:spPr>
                <a:xfrm>
                  <a:off x="4632960" y="1539240"/>
                  <a:ext cx="2438400" cy="1828800"/>
                </a:xfrm>
                <a:prstGeom prst="rect">
                  <a:avLst/>
                </a:prstGeom>
                <a:ln w="3175">
                  <a:solidFill>
                    <a:prstClr val="ltGray"/>
                  </a:solidFill>
                </a:ln>
              </p:spPr>
            </p:pic>
            <p:pic>
              <p:nvPicPr>
                <p:cNvPr id="5" name="Picture 5">
                  <a:hlinkClick r:id="rId7" action="ppaction://hlinksldjump"/>
                </p:cNvPr>
                <p:cNvPicPr>
                  <a:picLocks noSelect="1" noRot="1" noChangeAspect="1" noMove="1" noResize="1" noEditPoints="1" noAdjustHandles="1" noChangeArrowheads="1" noChangeShapeType="1"/>
                </p:cNvPicPr>
                <p:nvPr/>
              </p:nvPicPr>
              <p:blipFill>
                <a:blip r:embed="rId4"/>
                <a:stretch>
                  <a:fillRect/>
                </a:stretch>
              </p:blipFill>
              <p:spPr>
                <a:xfrm>
                  <a:off x="2072640" y="3489960"/>
                  <a:ext cx="2438400" cy="1828800"/>
                </a:xfrm>
                <a:prstGeom prst="rect">
                  <a:avLst/>
                </a:prstGeom>
                <a:ln w="3175">
                  <a:solidFill>
                    <a:prstClr val="ltGray"/>
                  </a:solidFill>
                </a:ln>
              </p:spPr>
            </p:pic>
          </p:grpSp>
        </mc:Fallback>
      </mc:AlternateContent>
    </p:spTree>
    <p:extLst>
      <p:ext uri="{BB962C8B-B14F-4D97-AF65-F5344CB8AC3E}">
        <p14:creationId xmlns:p14="http://schemas.microsoft.com/office/powerpoint/2010/main" val="22307666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AA38E0FF-A7E5-BFAC-88CC-267C466E23D6}"/>
              </a:ext>
            </a:extLst>
          </p:cNvPr>
          <p:cNvPicPr>
            <a:picLocks noGrp="1" noChangeAspect="1"/>
          </p:cNvPicPr>
          <p:nvPr>
            <p:ph sz="half" idx="1"/>
          </p:nvPr>
        </p:nvPicPr>
        <p:blipFill>
          <a:blip r:embed="rId3"/>
          <a:stretch>
            <a:fillRect/>
          </a:stretch>
        </p:blipFill>
        <p:spPr>
          <a:xfrm>
            <a:off x="409906" y="1284891"/>
            <a:ext cx="6966389" cy="5573109"/>
          </a:xfrm>
        </p:spPr>
      </p:pic>
      <p:sp>
        <p:nvSpPr>
          <p:cNvPr id="4" name="Content Placeholder 3">
            <a:extLst>
              <a:ext uri="{FF2B5EF4-FFF2-40B4-BE49-F238E27FC236}">
                <a16:creationId xmlns:a16="http://schemas.microsoft.com/office/drawing/2014/main" id="{57269811-39E7-7E3F-393B-CB8D596DCFB4}"/>
              </a:ext>
            </a:extLst>
          </p:cNvPr>
          <p:cNvSpPr>
            <a:spLocks noGrp="1"/>
          </p:cNvSpPr>
          <p:nvPr>
            <p:ph sz="half" idx="2"/>
          </p:nvPr>
        </p:nvSpPr>
        <p:spPr>
          <a:xfrm>
            <a:off x="5381065" y="2959160"/>
            <a:ext cx="3211137" cy="2677656"/>
          </a:xfrm>
          <a:custGeom>
            <a:avLst/>
            <a:gdLst>
              <a:gd name="connsiteX0" fmla="*/ 0 w 3211137"/>
              <a:gd name="connsiteY0" fmla="*/ 0 h 2677656"/>
              <a:gd name="connsiteX1" fmla="*/ 599412 w 3211137"/>
              <a:gd name="connsiteY1" fmla="*/ 0 h 2677656"/>
              <a:gd name="connsiteX2" fmla="*/ 1166713 w 3211137"/>
              <a:gd name="connsiteY2" fmla="*/ 0 h 2677656"/>
              <a:gd name="connsiteX3" fmla="*/ 1701903 w 3211137"/>
              <a:gd name="connsiteY3" fmla="*/ 0 h 2677656"/>
              <a:gd name="connsiteX4" fmla="*/ 2237092 w 3211137"/>
              <a:gd name="connsiteY4" fmla="*/ 0 h 2677656"/>
              <a:gd name="connsiteX5" fmla="*/ 3211137 w 3211137"/>
              <a:gd name="connsiteY5" fmla="*/ 0 h 2677656"/>
              <a:gd name="connsiteX6" fmla="*/ 3211137 w 3211137"/>
              <a:gd name="connsiteY6" fmla="*/ 562308 h 2677656"/>
              <a:gd name="connsiteX7" fmla="*/ 3211137 w 3211137"/>
              <a:gd name="connsiteY7" fmla="*/ 1044286 h 2677656"/>
              <a:gd name="connsiteX8" fmla="*/ 3211137 w 3211137"/>
              <a:gd name="connsiteY8" fmla="*/ 1606594 h 2677656"/>
              <a:gd name="connsiteX9" fmla="*/ 3211137 w 3211137"/>
              <a:gd name="connsiteY9" fmla="*/ 2061795 h 2677656"/>
              <a:gd name="connsiteX10" fmla="*/ 3211137 w 3211137"/>
              <a:gd name="connsiteY10" fmla="*/ 2677656 h 2677656"/>
              <a:gd name="connsiteX11" fmla="*/ 2740170 w 3211137"/>
              <a:gd name="connsiteY11" fmla="*/ 2677656 h 2677656"/>
              <a:gd name="connsiteX12" fmla="*/ 2140758 w 3211137"/>
              <a:gd name="connsiteY12" fmla="*/ 2677656 h 2677656"/>
              <a:gd name="connsiteX13" fmla="*/ 1637680 w 3211137"/>
              <a:gd name="connsiteY13" fmla="*/ 2677656 h 2677656"/>
              <a:gd name="connsiteX14" fmla="*/ 1038268 w 3211137"/>
              <a:gd name="connsiteY14" fmla="*/ 2677656 h 2677656"/>
              <a:gd name="connsiteX15" fmla="*/ 567301 w 3211137"/>
              <a:gd name="connsiteY15" fmla="*/ 2677656 h 2677656"/>
              <a:gd name="connsiteX16" fmla="*/ 0 w 3211137"/>
              <a:gd name="connsiteY16" fmla="*/ 2677656 h 2677656"/>
              <a:gd name="connsiteX17" fmla="*/ 0 w 3211137"/>
              <a:gd name="connsiteY17" fmla="*/ 2222454 h 2677656"/>
              <a:gd name="connsiteX18" fmla="*/ 0 w 3211137"/>
              <a:gd name="connsiteY18" fmla="*/ 1767253 h 2677656"/>
              <a:gd name="connsiteX19" fmla="*/ 0 w 3211137"/>
              <a:gd name="connsiteY19" fmla="*/ 1312051 h 2677656"/>
              <a:gd name="connsiteX20" fmla="*/ 0 w 3211137"/>
              <a:gd name="connsiteY20" fmla="*/ 722967 h 2677656"/>
              <a:gd name="connsiteX21" fmla="*/ 0 w 3211137"/>
              <a:gd name="connsiteY21" fmla="*/ 0 h 2677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211137" h="2677656" fill="none" extrusionOk="0">
                <a:moveTo>
                  <a:pt x="0" y="0"/>
                </a:moveTo>
                <a:cubicBezTo>
                  <a:pt x="158516" y="-22046"/>
                  <a:pt x="448491" y="59125"/>
                  <a:pt x="599412" y="0"/>
                </a:cubicBezTo>
                <a:cubicBezTo>
                  <a:pt x="750333" y="-59125"/>
                  <a:pt x="964273" y="53038"/>
                  <a:pt x="1166713" y="0"/>
                </a:cubicBezTo>
                <a:cubicBezTo>
                  <a:pt x="1369153" y="-53038"/>
                  <a:pt x="1509698" y="34760"/>
                  <a:pt x="1701903" y="0"/>
                </a:cubicBezTo>
                <a:cubicBezTo>
                  <a:pt x="1894108" y="-34760"/>
                  <a:pt x="2094644" y="48148"/>
                  <a:pt x="2237092" y="0"/>
                </a:cubicBezTo>
                <a:cubicBezTo>
                  <a:pt x="2379540" y="-48148"/>
                  <a:pt x="2736388" y="82569"/>
                  <a:pt x="3211137" y="0"/>
                </a:cubicBezTo>
                <a:cubicBezTo>
                  <a:pt x="3256804" y="265598"/>
                  <a:pt x="3210559" y="302603"/>
                  <a:pt x="3211137" y="562308"/>
                </a:cubicBezTo>
                <a:cubicBezTo>
                  <a:pt x="3211715" y="822013"/>
                  <a:pt x="3165277" y="828849"/>
                  <a:pt x="3211137" y="1044286"/>
                </a:cubicBezTo>
                <a:cubicBezTo>
                  <a:pt x="3256997" y="1259723"/>
                  <a:pt x="3198447" y="1352184"/>
                  <a:pt x="3211137" y="1606594"/>
                </a:cubicBezTo>
                <a:cubicBezTo>
                  <a:pt x="3223827" y="1861004"/>
                  <a:pt x="3185676" y="1958254"/>
                  <a:pt x="3211137" y="2061795"/>
                </a:cubicBezTo>
                <a:cubicBezTo>
                  <a:pt x="3236598" y="2165336"/>
                  <a:pt x="3186798" y="2468467"/>
                  <a:pt x="3211137" y="2677656"/>
                </a:cubicBezTo>
                <a:cubicBezTo>
                  <a:pt x="3016703" y="2707428"/>
                  <a:pt x="2839259" y="2627445"/>
                  <a:pt x="2740170" y="2677656"/>
                </a:cubicBezTo>
                <a:cubicBezTo>
                  <a:pt x="2641081" y="2727867"/>
                  <a:pt x="2408771" y="2669117"/>
                  <a:pt x="2140758" y="2677656"/>
                </a:cubicBezTo>
                <a:cubicBezTo>
                  <a:pt x="1872745" y="2686195"/>
                  <a:pt x="1791429" y="2668949"/>
                  <a:pt x="1637680" y="2677656"/>
                </a:cubicBezTo>
                <a:cubicBezTo>
                  <a:pt x="1483931" y="2686363"/>
                  <a:pt x="1197812" y="2673502"/>
                  <a:pt x="1038268" y="2677656"/>
                </a:cubicBezTo>
                <a:cubicBezTo>
                  <a:pt x="878724" y="2681810"/>
                  <a:pt x="737653" y="2663840"/>
                  <a:pt x="567301" y="2677656"/>
                </a:cubicBezTo>
                <a:cubicBezTo>
                  <a:pt x="396949" y="2691472"/>
                  <a:pt x="253423" y="2623967"/>
                  <a:pt x="0" y="2677656"/>
                </a:cubicBezTo>
                <a:cubicBezTo>
                  <a:pt x="-39908" y="2566335"/>
                  <a:pt x="881" y="2413951"/>
                  <a:pt x="0" y="2222454"/>
                </a:cubicBezTo>
                <a:cubicBezTo>
                  <a:pt x="-881" y="2030957"/>
                  <a:pt x="956" y="1926786"/>
                  <a:pt x="0" y="1767253"/>
                </a:cubicBezTo>
                <a:cubicBezTo>
                  <a:pt x="-956" y="1607720"/>
                  <a:pt x="25097" y="1445713"/>
                  <a:pt x="0" y="1312051"/>
                </a:cubicBezTo>
                <a:cubicBezTo>
                  <a:pt x="-25097" y="1178389"/>
                  <a:pt x="69973" y="971373"/>
                  <a:pt x="0" y="722967"/>
                </a:cubicBezTo>
                <a:cubicBezTo>
                  <a:pt x="-69973" y="474561"/>
                  <a:pt x="83608" y="192086"/>
                  <a:pt x="0" y="0"/>
                </a:cubicBezTo>
                <a:close/>
              </a:path>
              <a:path w="3211137" h="2677656" stroke="0" extrusionOk="0">
                <a:moveTo>
                  <a:pt x="0" y="0"/>
                </a:moveTo>
                <a:cubicBezTo>
                  <a:pt x="157246" y="-59394"/>
                  <a:pt x="386134" y="57029"/>
                  <a:pt x="503078" y="0"/>
                </a:cubicBezTo>
                <a:cubicBezTo>
                  <a:pt x="620022" y="-57029"/>
                  <a:pt x="853273" y="30834"/>
                  <a:pt x="941934" y="0"/>
                </a:cubicBezTo>
                <a:cubicBezTo>
                  <a:pt x="1030595" y="-30834"/>
                  <a:pt x="1290045" y="34712"/>
                  <a:pt x="1541346" y="0"/>
                </a:cubicBezTo>
                <a:cubicBezTo>
                  <a:pt x="1792647" y="-34712"/>
                  <a:pt x="1882993" y="4436"/>
                  <a:pt x="2044424" y="0"/>
                </a:cubicBezTo>
                <a:cubicBezTo>
                  <a:pt x="2205855" y="-4436"/>
                  <a:pt x="2368068" y="2089"/>
                  <a:pt x="2547502" y="0"/>
                </a:cubicBezTo>
                <a:cubicBezTo>
                  <a:pt x="2726936" y="-2089"/>
                  <a:pt x="3026854" y="48843"/>
                  <a:pt x="3211137" y="0"/>
                </a:cubicBezTo>
                <a:cubicBezTo>
                  <a:pt x="3229293" y="101706"/>
                  <a:pt x="3155395" y="289265"/>
                  <a:pt x="3211137" y="481978"/>
                </a:cubicBezTo>
                <a:cubicBezTo>
                  <a:pt x="3266879" y="674691"/>
                  <a:pt x="3208204" y="824650"/>
                  <a:pt x="3211137" y="1017509"/>
                </a:cubicBezTo>
                <a:cubicBezTo>
                  <a:pt x="3214070" y="1210368"/>
                  <a:pt x="3156182" y="1259555"/>
                  <a:pt x="3211137" y="1499487"/>
                </a:cubicBezTo>
                <a:cubicBezTo>
                  <a:pt x="3266092" y="1739419"/>
                  <a:pt x="3169142" y="1854801"/>
                  <a:pt x="3211137" y="1981465"/>
                </a:cubicBezTo>
                <a:cubicBezTo>
                  <a:pt x="3253132" y="2108129"/>
                  <a:pt x="3142757" y="2343004"/>
                  <a:pt x="3211137" y="2677656"/>
                </a:cubicBezTo>
                <a:cubicBezTo>
                  <a:pt x="3096158" y="2726545"/>
                  <a:pt x="2782367" y="2646081"/>
                  <a:pt x="2643836" y="2677656"/>
                </a:cubicBezTo>
                <a:cubicBezTo>
                  <a:pt x="2505305" y="2709231"/>
                  <a:pt x="2227952" y="2642676"/>
                  <a:pt x="2044424" y="2677656"/>
                </a:cubicBezTo>
                <a:cubicBezTo>
                  <a:pt x="1860896" y="2712636"/>
                  <a:pt x="1593680" y="2644821"/>
                  <a:pt x="1445012" y="2677656"/>
                </a:cubicBezTo>
                <a:cubicBezTo>
                  <a:pt x="1296344" y="2710491"/>
                  <a:pt x="1144978" y="2648552"/>
                  <a:pt x="974045" y="2677656"/>
                </a:cubicBezTo>
                <a:cubicBezTo>
                  <a:pt x="803112" y="2706760"/>
                  <a:pt x="474508" y="2595037"/>
                  <a:pt x="0" y="2677656"/>
                </a:cubicBezTo>
                <a:cubicBezTo>
                  <a:pt x="-6484" y="2496256"/>
                  <a:pt x="8963" y="2258585"/>
                  <a:pt x="0" y="2088572"/>
                </a:cubicBezTo>
                <a:cubicBezTo>
                  <a:pt x="-8963" y="1918559"/>
                  <a:pt x="17058" y="1742964"/>
                  <a:pt x="0" y="1633370"/>
                </a:cubicBezTo>
                <a:cubicBezTo>
                  <a:pt x="-17058" y="1523776"/>
                  <a:pt x="42816" y="1316612"/>
                  <a:pt x="0" y="1151392"/>
                </a:cubicBezTo>
                <a:cubicBezTo>
                  <a:pt x="-42816" y="986172"/>
                  <a:pt x="9731" y="843909"/>
                  <a:pt x="0" y="669414"/>
                </a:cubicBezTo>
                <a:cubicBezTo>
                  <a:pt x="-9731" y="494919"/>
                  <a:pt x="52250" y="194520"/>
                  <a:pt x="0" y="0"/>
                </a:cubicBezTo>
                <a:close/>
              </a:path>
            </a:pathLst>
          </a:custGeom>
          <a:solidFill>
            <a:schemeClr val="bg1"/>
          </a:solidFill>
          <a:ln w="25400">
            <a:solidFill>
              <a:srgbClr val="FF0000"/>
            </a:solidFill>
            <a:extLst>
              <a:ext uri="{C807C97D-BFC1-408E-A445-0C87EB9F89A2}">
                <ask:lineSketchStyleProps xmlns:ask="http://schemas.microsoft.com/office/drawing/2018/sketchyshapes" sd="1219033472">
                  <ask:type>
                    <ask:lineSketchScribble/>
                  </ask:type>
                </ask:lineSketchStyleProps>
              </a:ext>
            </a:extLst>
          </a:ln>
        </p:spPr>
        <p:txBody>
          <a:bodyPr>
            <a:spAutoFit/>
          </a:bodyPr>
          <a:lstStyle/>
          <a:p>
            <a:pPr marL="0" indent="0">
              <a:buNone/>
            </a:pPr>
            <a:r>
              <a:rPr lang="en-GB" sz="2400"/>
              <a:t>The blind spot of lexicography: experts won’t always predict correctly what users will choose to look up, so we need actual data and studies like this</a:t>
            </a:r>
            <a:endParaRPr lang="en-US" sz="2400"/>
          </a:p>
        </p:txBody>
      </p:sp>
      <p:sp>
        <p:nvSpPr>
          <p:cNvPr id="2" name="Title 1">
            <a:extLst>
              <a:ext uri="{FF2B5EF4-FFF2-40B4-BE49-F238E27FC236}">
                <a16:creationId xmlns:a16="http://schemas.microsoft.com/office/drawing/2014/main" id="{E0D474C9-BBE8-476D-6276-457A3223FD2E}"/>
              </a:ext>
            </a:extLst>
          </p:cNvPr>
          <p:cNvSpPr>
            <a:spLocks noGrp="1"/>
          </p:cNvSpPr>
          <p:nvPr>
            <p:ph type="title"/>
          </p:nvPr>
        </p:nvSpPr>
        <p:spPr>
          <a:xfrm>
            <a:off x="2727435" y="365125"/>
            <a:ext cx="6309062" cy="779463"/>
          </a:xfrm>
        </p:spPr>
        <p:txBody>
          <a:bodyPr/>
          <a:lstStyle/>
          <a:p>
            <a:pPr eaLnBrk="0" hangingPunct="0"/>
            <a:r>
              <a:rPr lang="en-GB" sz="2800" dirty="0">
                <a:solidFill>
                  <a:srgbClr val="002D69"/>
                </a:solidFill>
              </a:rPr>
              <a:t>Top “English Proverbs”</a:t>
            </a:r>
            <a:endParaRPr lang="en-US" sz="2800" dirty="0">
              <a:solidFill>
                <a:srgbClr val="002D69"/>
              </a:solidFill>
            </a:endParaRPr>
          </a:p>
        </p:txBody>
      </p:sp>
    </p:spTree>
    <p:extLst>
      <p:ext uri="{BB962C8B-B14F-4D97-AF65-F5344CB8AC3E}">
        <p14:creationId xmlns:p14="http://schemas.microsoft.com/office/powerpoint/2010/main" val="38056256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C4311-3656-D3D5-2425-8C2AF2DBDC00}"/>
              </a:ext>
            </a:extLst>
          </p:cNvPr>
          <p:cNvSpPr>
            <a:spLocks noGrp="1"/>
          </p:cNvSpPr>
          <p:nvPr>
            <p:ph type="title"/>
          </p:nvPr>
        </p:nvSpPr>
        <p:spPr/>
        <p:txBody>
          <a:bodyPr/>
          <a:lstStyle/>
          <a:p>
            <a:r>
              <a:rPr lang="en-GB"/>
              <a:t>Bonus slide: Entries are like wine (?)</a:t>
            </a:r>
            <a:endParaRPr lang="en-US"/>
          </a:p>
        </p:txBody>
      </p:sp>
      <p:sp>
        <p:nvSpPr>
          <p:cNvPr id="3" name="Content Placeholder 2">
            <a:extLst>
              <a:ext uri="{FF2B5EF4-FFF2-40B4-BE49-F238E27FC236}">
                <a16:creationId xmlns:a16="http://schemas.microsoft.com/office/drawing/2014/main" id="{05A1B724-A2D4-83D8-AF35-09B5A7DFCBCA}"/>
              </a:ext>
            </a:extLst>
          </p:cNvPr>
          <p:cNvSpPr>
            <a:spLocks noGrp="1"/>
          </p:cNvSpPr>
          <p:nvPr>
            <p:ph sz="half" idx="1"/>
          </p:nvPr>
        </p:nvSpPr>
        <p:spPr>
          <a:xfrm>
            <a:off x="36557" y="1825625"/>
            <a:ext cx="2592288" cy="4351338"/>
          </a:xfrm>
        </p:spPr>
        <p:txBody>
          <a:bodyPr/>
          <a:lstStyle/>
          <a:p>
            <a:r>
              <a:rPr lang="en-GB"/>
              <a:t>probable interpretation:</a:t>
            </a:r>
          </a:p>
          <a:p>
            <a:r>
              <a:rPr lang="en-GB"/>
              <a:t>more relevant words are added earlier</a:t>
            </a:r>
            <a:endParaRPr lang="en-US"/>
          </a:p>
        </p:txBody>
      </p:sp>
      <p:pic>
        <p:nvPicPr>
          <p:cNvPr id="7" name="Content Placeholder 6">
            <a:extLst>
              <a:ext uri="{FF2B5EF4-FFF2-40B4-BE49-F238E27FC236}">
                <a16:creationId xmlns:a16="http://schemas.microsoft.com/office/drawing/2014/main" id="{6DF42644-4262-A9CE-496C-72B229A489DB}"/>
              </a:ext>
            </a:extLst>
          </p:cNvPr>
          <p:cNvPicPr>
            <a:picLocks noGrp="1" noChangeAspect="1"/>
          </p:cNvPicPr>
          <p:nvPr>
            <p:ph sz="half" idx="2"/>
          </p:nvPr>
        </p:nvPicPr>
        <p:blipFill>
          <a:blip r:embed="rId4"/>
          <a:stretch>
            <a:fillRect/>
          </a:stretch>
        </p:blipFill>
        <p:spPr>
          <a:xfrm>
            <a:off x="2627783" y="1586984"/>
            <a:ext cx="6532991" cy="5226392"/>
          </a:xfrm>
        </p:spPr>
      </p:pic>
    </p:spTree>
    <p:extLst>
      <p:ext uri="{BB962C8B-B14F-4D97-AF65-F5344CB8AC3E}">
        <p14:creationId xmlns:p14="http://schemas.microsoft.com/office/powerpoint/2010/main" val="1903152161"/>
      </p:ext>
    </p:extLst>
  </p:cSld>
  <p:clrMapOvr>
    <a:masterClrMapping/>
  </p:clrMapOvr>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9922" name="Rectangle 2"/>
          <p:cNvSpPr>
            <a:spLocks noGrp="1" noChangeArrowheads="1"/>
          </p:cNvSpPr>
          <p:nvPr>
            <p:ph type="ctrTitle"/>
          </p:nvPr>
        </p:nvSpPr>
        <p:spPr>
          <a:xfrm>
            <a:off x="685800" y="2130425"/>
            <a:ext cx="7772400" cy="1838325"/>
          </a:xfrm>
          <a:noFill/>
          <a:ln/>
        </p:spPr>
        <p:txBody>
          <a:bodyPr anchor="ctr"/>
          <a:lstStyle/>
          <a:p>
            <a:r>
              <a:rPr lang="en-GB" altLang="pl-PL" sz="4000"/>
              <a:t>Background</a:t>
            </a:r>
          </a:p>
        </p:txBody>
      </p:sp>
    </p:spTree>
    <p:extLst>
      <p:ext uri="{BB962C8B-B14F-4D97-AF65-F5344CB8AC3E}">
        <p14:creationId xmlns:p14="http://schemas.microsoft.com/office/powerpoint/2010/main" val="1214316989"/>
      </p:ext>
    </p:extLst>
  </p:cSld>
  <p:clrMapOvr>
    <a:masterClrMapping/>
  </p:clrMapOvr>
  <p:transition spd="med">
    <p:wedg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C77D8-516C-47C2-B24C-CFF98B700B19}"/>
              </a:ext>
            </a:extLst>
          </p:cNvPr>
          <p:cNvSpPr>
            <a:spLocks noGrp="1"/>
          </p:cNvSpPr>
          <p:nvPr>
            <p:ph type="title"/>
          </p:nvPr>
        </p:nvSpPr>
        <p:spPr/>
        <p:txBody>
          <a:bodyPr/>
          <a:lstStyle/>
          <a:p>
            <a:r>
              <a:rPr lang="en-GB" spc="-1">
                <a:latin typeface="Arial"/>
                <a:ea typeface="Microsoft YaHei"/>
              </a:rPr>
              <a:t>Background</a:t>
            </a:r>
            <a:endParaRPr lang="pl-PL"/>
          </a:p>
        </p:txBody>
      </p:sp>
      <p:sp>
        <p:nvSpPr>
          <p:cNvPr id="3" name="Content Placeholder 2">
            <a:extLst>
              <a:ext uri="{FF2B5EF4-FFF2-40B4-BE49-F238E27FC236}">
                <a16:creationId xmlns:a16="http://schemas.microsoft.com/office/drawing/2014/main" id="{349E1883-F2B5-4020-8FDE-0D66A2B43743}"/>
              </a:ext>
            </a:extLst>
          </p:cNvPr>
          <p:cNvSpPr>
            <a:spLocks noGrp="1"/>
          </p:cNvSpPr>
          <p:nvPr>
            <p:ph idx="1"/>
          </p:nvPr>
        </p:nvSpPr>
        <p:spPr/>
        <p:txBody>
          <a:bodyPr/>
          <a:lstStyle/>
          <a:p>
            <a:pPr marL="343080" indent="-343080">
              <a:lnSpc>
                <a:spcPct val="100000"/>
              </a:lnSpc>
              <a:spcBef>
                <a:spcPts val="601"/>
              </a:spcBef>
              <a:buClr>
                <a:srgbClr val="000000"/>
              </a:buClr>
              <a:buFont typeface="Arial"/>
              <a:buChar char="•"/>
            </a:pPr>
            <a:r>
              <a:rPr lang="en-GB" sz="2400" b="0" strike="noStrike" spc="-1">
                <a:solidFill>
                  <a:srgbClr val="002D69"/>
                </a:solidFill>
                <a:latin typeface="Arial"/>
                <a:ea typeface="Microsoft YaHei"/>
              </a:rPr>
              <a:t>the Wiktionary project (NCN Poland)</a:t>
            </a:r>
          </a:p>
          <a:p>
            <a:pPr marL="343080" indent="-343080">
              <a:lnSpc>
                <a:spcPct val="100000"/>
              </a:lnSpc>
              <a:spcBef>
                <a:spcPts val="601"/>
              </a:spcBef>
              <a:buClr>
                <a:srgbClr val="000000"/>
              </a:buClr>
              <a:buFont typeface="Arial"/>
              <a:buChar char="•"/>
            </a:pPr>
            <a:r>
              <a:rPr lang="en-GB" spc="-1">
                <a:latin typeface="Arial"/>
                <a:ea typeface="Microsoft YaHei"/>
              </a:rPr>
              <a:t>what lexical features make it more/less likely for people to consult entries?</a:t>
            </a:r>
          </a:p>
          <a:p>
            <a:pPr marL="343080" indent="-343080">
              <a:lnSpc>
                <a:spcPct val="100000"/>
              </a:lnSpc>
              <a:spcBef>
                <a:spcPts val="601"/>
              </a:spcBef>
              <a:buClr>
                <a:srgbClr val="000000"/>
              </a:buClr>
              <a:buFont typeface="Arial"/>
              <a:buChar char="•"/>
            </a:pPr>
            <a:r>
              <a:rPr lang="en-GB" sz="2400" b="0" strike="noStrike" spc="-1">
                <a:solidFill>
                  <a:srgbClr val="002D69"/>
                </a:solidFill>
                <a:latin typeface="Arial"/>
                <a:ea typeface="Microsoft YaHei"/>
              </a:rPr>
              <a:t>based on Wikimedia logs of user visits to the English Wiktionary over several years</a:t>
            </a:r>
          </a:p>
          <a:p>
            <a:pPr marL="343080" indent="-343080">
              <a:lnSpc>
                <a:spcPct val="100000"/>
              </a:lnSpc>
              <a:spcBef>
                <a:spcPts val="601"/>
              </a:spcBef>
              <a:buClr>
                <a:srgbClr val="000000"/>
              </a:buClr>
              <a:buFont typeface="Arial"/>
              <a:buChar char="•"/>
            </a:pPr>
            <a:r>
              <a:rPr lang="en-GB" spc="-1">
                <a:latin typeface="Arial"/>
                <a:ea typeface="Microsoft YaHei"/>
              </a:rPr>
              <a:t>factors considered:</a:t>
            </a:r>
          </a:p>
          <a:p>
            <a:pPr marL="743130" lvl="1" indent="-343080">
              <a:spcBef>
                <a:spcPts val="601"/>
              </a:spcBef>
              <a:buClr>
                <a:srgbClr val="000000"/>
              </a:buClr>
              <a:buFont typeface="Arial"/>
              <a:buChar char="•"/>
            </a:pPr>
            <a:r>
              <a:rPr lang="en-GB" b="0" strike="noStrike" spc="-1">
                <a:solidFill>
                  <a:srgbClr val="002D69"/>
                </a:solidFill>
                <a:latin typeface="Arial"/>
                <a:ea typeface="Microsoft YaHei"/>
              </a:rPr>
              <a:t>corpus </a:t>
            </a:r>
            <a:r>
              <a:rPr lang="en-GB" spc="-1">
                <a:latin typeface="Arial"/>
                <a:ea typeface="Microsoft YaHei"/>
              </a:rPr>
              <a:t>frequency (well established)</a:t>
            </a:r>
          </a:p>
          <a:p>
            <a:pPr marL="743130" lvl="1" indent="-343080">
              <a:spcBef>
                <a:spcPts val="601"/>
              </a:spcBef>
              <a:buClr>
                <a:srgbClr val="000000"/>
              </a:buClr>
              <a:buFont typeface="Arial"/>
              <a:buChar char="•"/>
            </a:pPr>
            <a:r>
              <a:rPr lang="en-GB" b="0" strike="noStrike" spc="-1">
                <a:solidFill>
                  <a:srgbClr val="002D69"/>
                </a:solidFill>
                <a:latin typeface="Arial"/>
                <a:ea typeface="Microsoft YaHei"/>
              </a:rPr>
              <a:t>age of acquisition</a:t>
            </a:r>
          </a:p>
          <a:p>
            <a:pPr marL="743130" lvl="1" indent="-343080">
              <a:spcBef>
                <a:spcPts val="601"/>
              </a:spcBef>
              <a:buClr>
                <a:srgbClr val="000000"/>
              </a:buClr>
              <a:buFont typeface="Arial"/>
              <a:buChar char="•"/>
            </a:pPr>
            <a:r>
              <a:rPr lang="en-GB" spc="-1">
                <a:latin typeface="Arial"/>
                <a:ea typeface="Microsoft YaHei"/>
              </a:rPr>
              <a:t>word prevalence</a:t>
            </a:r>
          </a:p>
          <a:p>
            <a:pPr marL="743130" lvl="1" indent="-343080">
              <a:spcBef>
                <a:spcPts val="601"/>
              </a:spcBef>
              <a:buClr>
                <a:srgbClr val="000000"/>
              </a:buClr>
              <a:buFont typeface="Arial"/>
              <a:buChar char="•"/>
            </a:pPr>
            <a:r>
              <a:rPr lang="en-GB" b="0" strike="noStrike" spc="-1">
                <a:solidFill>
                  <a:srgbClr val="002D69"/>
                </a:solidFill>
                <a:latin typeface="Arial"/>
                <a:ea typeface="Microsoft YaHei"/>
              </a:rPr>
              <a:t>polysemy</a:t>
            </a:r>
          </a:p>
          <a:p>
            <a:pPr marL="347400" indent="-347400">
              <a:lnSpc>
                <a:spcPct val="100000"/>
              </a:lnSpc>
              <a:spcBef>
                <a:spcPts val="601"/>
              </a:spcBef>
              <a:buClr>
                <a:srgbClr val="000000"/>
              </a:buClr>
              <a:buFont typeface="Arial"/>
              <a:buChar char="•"/>
            </a:pPr>
            <a:endParaRPr lang="en-US" sz="2400" b="0" strike="noStrike" spc="-1">
              <a:latin typeface="Arial"/>
            </a:endParaRPr>
          </a:p>
        </p:txBody>
      </p:sp>
      <p:sp>
        <p:nvSpPr>
          <p:cNvPr id="4" name="Slide Number Placeholder 3">
            <a:extLst>
              <a:ext uri="{FF2B5EF4-FFF2-40B4-BE49-F238E27FC236}">
                <a16:creationId xmlns:a16="http://schemas.microsoft.com/office/drawing/2014/main" id="{CE37B456-A941-4B82-B1B3-B45593B25D09}"/>
              </a:ext>
            </a:extLst>
          </p:cNvPr>
          <p:cNvSpPr>
            <a:spLocks noGrp="1"/>
          </p:cNvSpPr>
          <p:nvPr>
            <p:ph type="sldNum" sz="quarter" idx="11"/>
          </p:nvPr>
        </p:nvSpPr>
        <p:spPr/>
        <p:txBody>
          <a:bodyPr/>
          <a:lstStyle/>
          <a:p>
            <a:fld id="{1A1BC861-3492-46E3-9D4D-9971BCFB7437}" type="slidenum">
              <a:rPr lang="en-GB" altLang="en-US" smtClean="0"/>
              <a:pPr/>
              <a:t>4</a:t>
            </a:fld>
            <a:endParaRPr lang="en-GB" altLang="en-US"/>
          </a:p>
        </p:txBody>
      </p:sp>
    </p:spTree>
    <p:extLst>
      <p:ext uri="{BB962C8B-B14F-4D97-AF65-F5344CB8AC3E}">
        <p14:creationId xmlns:p14="http://schemas.microsoft.com/office/powerpoint/2010/main" val="423459978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C77D8-516C-47C2-B24C-CFF98B700B19}"/>
              </a:ext>
            </a:extLst>
          </p:cNvPr>
          <p:cNvSpPr>
            <a:spLocks noGrp="1"/>
          </p:cNvSpPr>
          <p:nvPr>
            <p:ph type="title"/>
          </p:nvPr>
        </p:nvSpPr>
        <p:spPr/>
        <p:txBody>
          <a:bodyPr/>
          <a:lstStyle/>
          <a:p>
            <a:r>
              <a:rPr lang="en-GB" spc="-1">
                <a:latin typeface="Arial"/>
                <a:ea typeface="Microsoft YaHei"/>
              </a:rPr>
              <a:t>A peek at raw log view data</a:t>
            </a:r>
            <a:endParaRPr lang="pl-PL"/>
          </a:p>
        </p:txBody>
      </p:sp>
      <p:sp>
        <p:nvSpPr>
          <p:cNvPr id="4" name="Slide Number Placeholder 3">
            <a:extLst>
              <a:ext uri="{FF2B5EF4-FFF2-40B4-BE49-F238E27FC236}">
                <a16:creationId xmlns:a16="http://schemas.microsoft.com/office/drawing/2014/main" id="{CE37B456-A941-4B82-B1B3-B45593B25D09}"/>
              </a:ext>
            </a:extLst>
          </p:cNvPr>
          <p:cNvSpPr>
            <a:spLocks noGrp="1"/>
          </p:cNvSpPr>
          <p:nvPr>
            <p:ph type="sldNum" sz="quarter" idx="11"/>
          </p:nvPr>
        </p:nvSpPr>
        <p:spPr/>
        <p:txBody>
          <a:bodyPr/>
          <a:lstStyle/>
          <a:p>
            <a:fld id="{1A1BC861-3492-46E3-9D4D-9971BCFB7437}" type="slidenum">
              <a:rPr lang="en-GB" altLang="en-US" smtClean="0"/>
              <a:pPr/>
              <a:t>5</a:t>
            </a:fld>
            <a:endParaRPr lang="en-GB" altLang="en-US"/>
          </a:p>
        </p:txBody>
      </p:sp>
      <p:pic>
        <p:nvPicPr>
          <p:cNvPr id="6" name="Grafik 5">
            <a:extLst>
              <a:ext uri="{FF2B5EF4-FFF2-40B4-BE49-F238E27FC236}">
                <a16:creationId xmlns:a16="http://schemas.microsoft.com/office/drawing/2014/main" id="{55794264-893D-021B-566B-3845FED0450B}"/>
              </a:ext>
            </a:extLst>
          </p:cNvPr>
          <p:cNvPicPr>
            <a:picLocks noChangeAspect="1"/>
          </p:cNvPicPr>
          <p:nvPr/>
        </p:nvPicPr>
        <p:blipFill>
          <a:blip r:embed="rId3"/>
          <a:stretch>
            <a:fillRect/>
          </a:stretch>
        </p:blipFill>
        <p:spPr>
          <a:xfrm>
            <a:off x="165863" y="1668564"/>
            <a:ext cx="3468562" cy="2741747"/>
          </a:xfrm>
          <a:prstGeom prst="rect">
            <a:avLst/>
          </a:prstGeom>
          <a:ln w="6350">
            <a:solidFill>
              <a:srgbClr val="7C2028"/>
            </a:solidFill>
          </a:ln>
        </p:spPr>
      </p:pic>
      <p:pic>
        <p:nvPicPr>
          <p:cNvPr id="7" name="Grafik 6">
            <a:extLst>
              <a:ext uri="{FF2B5EF4-FFF2-40B4-BE49-F238E27FC236}">
                <a16:creationId xmlns:a16="http://schemas.microsoft.com/office/drawing/2014/main" id="{110C1BE8-7BCE-F4CE-23FE-24F84FB82C1D}"/>
              </a:ext>
            </a:extLst>
          </p:cNvPr>
          <p:cNvPicPr>
            <a:picLocks noChangeAspect="1"/>
          </p:cNvPicPr>
          <p:nvPr/>
        </p:nvPicPr>
        <p:blipFill rotWithShape="1">
          <a:blip r:embed="rId4"/>
          <a:srcRect b="2760"/>
          <a:stretch/>
        </p:blipFill>
        <p:spPr>
          <a:xfrm>
            <a:off x="4572000" y="4410311"/>
            <a:ext cx="4096216" cy="1502492"/>
          </a:xfrm>
          <a:prstGeom prst="rect">
            <a:avLst/>
          </a:prstGeom>
          <a:ln w="6350">
            <a:solidFill>
              <a:srgbClr val="7C2028"/>
            </a:solidFill>
          </a:ln>
        </p:spPr>
      </p:pic>
      <p:sp>
        <p:nvSpPr>
          <p:cNvPr id="8" name="Textfeld 7">
            <a:extLst>
              <a:ext uri="{FF2B5EF4-FFF2-40B4-BE49-F238E27FC236}">
                <a16:creationId xmlns:a16="http://schemas.microsoft.com/office/drawing/2014/main" id="{3C2BFDCA-F4EB-F11B-B469-613EA5B06167}"/>
              </a:ext>
            </a:extLst>
          </p:cNvPr>
          <p:cNvSpPr txBox="1"/>
          <p:nvPr/>
        </p:nvSpPr>
        <p:spPr>
          <a:xfrm>
            <a:off x="369732" y="4755292"/>
            <a:ext cx="3060824" cy="812530"/>
          </a:xfrm>
          <a:prstGeom prst="rect">
            <a:avLst/>
          </a:prstGeom>
          <a:noFill/>
        </p:spPr>
        <p:txBody>
          <a:bodyPr wrap="square" rtlCol="0">
            <a:spAutoFit/>
          </a:bodyPr>
          <a:lstStyle/>
          <a:p>
            <a:pPr algn="ctr">
              <a:buNone/>
            </a:pPr>
            <a:r>
              <a:rPr lang="en-GB"/>
              <a:t>Selection of Wiktionary data</a:t>
            </a:r>
          </a:p>
          <a:p>
            <a:pPr algn="ctr">
              <a:buNone/>
            </a:pPr>
            <a:r>
              <a:rPr lang="en-GB"/>
              <a:t>Aggregations for days, months, years</a:t>
            </a:r>
          </a:p>
        </p:txBody>
      </p:sp>
      <p:cxnSp>
        <p:nvCxnSpPr>
          <p:cNvPr id="10" name="Gerade Verbindung mit Pfeil 9">
            <a:extLst>
              <a:ext uri="{FF2B5EF4-FFF2-40B4-BE49-F238E27FC236}">
                <a16:creationId xmlns:a16="http://schemas.microsoft.com/office/drawing/2014/main" id="{E2FD5D67-7CB6-4F0E-B571-FFC344098BF8}"/>
              </a:ext>
            </a:extLst>
          </p:cNvPr>
          <p:cNvCxnSpPr>
            <a:cxnSpLocks/>
            <a:stCxn id="6" idx="2"/>
            <a:endCxn id="8" idx="0"/>
          </p:cNvCxnSpPr>
          <p:nvPr/>
        </p:nvCxnSpPr>
        <p:spPr bwMode="auto">
          <a:xfrm>
            <a:off x="1900144" y="4410311"/>
            <a:ext cx="0" cy="344981"/>
          </a:xfrm>
          <a:prstGeom prst="straightConnector1">
            <a:avLst/>
          </a:prstGeom>
          <a:noFill/>
          <a:ln w="25400" cap="flat" cmpd="sng" algn="ctr">
            <a:solidFill>
              <a:srgbClr val="7C2028"/>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Gerade Verbindung mit Pfeil 11">
            <a:extLst>
              <a:ext uri="{FF2B5EF4-FFF2-40B4-BE49-F238E27FC236}">
                <a16:creationId xmlns:a16="http://schemas.microsoft.com/office/drawing/2014/main" id="{7DD42828-3436-478F-F4AF-A45A4890A8D0}"/>
              </a:ext>
            </a:extLst>
          </p:cNvPr>
          <p:cNvCxnSpPr>
            <a:cxnSpLocks/>
            <a:stCxn id="8" idx="3"/>
            <a:endCxn id="7" idx="1"/>
          </p:cNvCxnSpPr>
          <p:nvPr/>
        </p:nvCxnSpPr>
        <p:spPr bwMode="auto">
          <a:xfrm>
            <a:off x="3430556" y="5161557"/>
            <a:ext cx="1141444" cy="0"/>
          </a:xfrm>
          <a:prstGeom prst="straightConnector1">
            <a:avLst/>
          </a:prstGeom>
          <a:noFill/>
          <a:ln w="25400" cap="flat" cmpd="sng" algn="ctr">
            <a:solidFill>
              <a:srgbClr val="7C2028"/>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Textfeld 20">
            <a:extLst>
              <a:ext uri="{FF2B5EF4-FFF2-40B4-BE49-F238E27FC236}">
                <a16:creationId xmlns:a16="http://schemas.microsoft.com/office/drawing/2014/main" id="{BDCED888-DB77-94A4-ECD9-ED4032B75DC3}"/>
              </a:ext>
            </a:extLst>
          </p:cNvPr>
          <p:cNvSpPr txBox="1"/>
          <p:nvPr/>
        </p:nvSpPr>
        <p:spPr>
          <a:xfrm>
            <a:off x="6805004" y="3272034"/>
            <a:ext cx="1863212" cy="313932"/>
          </a:xfrm>
          <a:prstGeom prst="rect">
            <a:avLst/>
          </a:prstGeom>
          <a:noFill/>
        </p:spPr>
        <p:txBody>
          <a:bodyPr wrap="square" rtlCol="0">
            <a:spAutoFit/>
          </a:bodyPr>
          <a:lstStyle/>
          <a:p>
            <a:pPr algn="r">
              <a:buNone/>
            </a:pPr>
            <a:r>
              <a:rPr lang="de-DE"/>
              <a:t>Wikimedia API</a:t>
            </a:r>
          </a:p>
        </p:txBody>
      </p:sp>
      <p:cxnSp>
        <p:nvCxnSpPr>
          <p:cNvPr id="22" name="Gerade Verbindung mit Pfeil 21">
            <a:extLst>
              <a:ext uri="{FF2B5EF4-FFF2-40B4-BE49-F238E27FC236}">
                <a16:creationId xmlns:a16="http://schemas.microsoft.com/office/drawing/2014/main" id="{381B5EF6-7DDB-0EF6-040D-4BFE45D669E9}"/>
              </a:ext>
            </a:extLst>
          </p:cNvPr>
          <p:cNvCxnSpPr>
            <a:cxnSpLocks/>
            <a:stCxn id="21" idx="2"/>
          </p:cNvCxnSpPr>
          <p:nvPr/>
        </p:nvCxnSpPr>
        <p:spPr bwMode="auto">
          <a:xfrm>
            <a:off x="7736610" y="3585966"/>
            <a:ext cx="0" cy="751142"/>
          </a:xfrm>
          <a:prstGeom prst="straightConnector1">
            <a:avLst/>
          </a:prstGeom>
          <a:noFill/>
          <a:ln w="25400" cap="flat" cmpd="sng" algn="ctr">
            <a:solidFill>
              <a:srgbClr val="7C2028"/>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1952487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99B5A-B625-3039-7133-2B15E5AF44FE}"/>
              </a:ext>
            </a:extLst>
          </p:cNvPr>
          <p:cNvSpPr>
            <a:spLocks noGrp="1"/>
          </p:cNvSpPr>
          <p:nvPr>
            <p:ph type="title"/>
          </p:nvPr>
        </p:nvSpPr>
        <p:spPr/>
        <p:txBody>
          <a:bodyPr/>
          <a:lstStyle/>
          <a:p>
            <a:r>
              <a:rPr lang="en-GB"/>
              <a:t>Frequency</a:t>
            </a:r>
            <a:endParaRPr lang="en-US"/>
          </a:p>
        </p:txBody>
      </p:sp>
      <p:sp>
        <p:nvSpPr>
          <p:cNvPr id="3" name="Content Placeholder 2">
            <a:extLst>
              <a:ext uri="{FF2B5EF4-FFF2-40B4-BE49-F238E27FC236}">
                <a16:creationId xmlns:a16="http://schemas.microsoft.com/office/drawing/2014/main" id="{4918A770-8690-E62C-56AF-860085B0DC4A}"/>
              </a:ext>
            </a:extLst>
          </p:cNvPr>
          <p:cNvSpPr>
            <a:spLocks noGrp="1"/>
          </p:cNvSpPr>
          <p:nvPr>
            <p:ph sz="half" idx="1"/>
          </p:nvPr>
        </p:nvSpPr>
        <p:spPr/>
        <p:txBody>
          <a:bodyPr/>
          <a:lstStyle/>
          <a:p>
            <a:pPr marL="342900" lvl="0" indent="-342900" algn="just">
              <a:spcAft>
                <a:spcPts val="400"/>
              </a:spcAft>
              <a:buFont typeface="Symbol" panose="05050102010706020507" pitchFamily="18" charset="2"/>
              <a:buChar char=""/>
            </a:pPr>
            <a:r>
              <a:rPr lang="en-GB" sz="1800">
                <a:effectLst/>
                <a:latin typeface="Trebuchet MS" panose="020B0603020202020204" pitchFamily="34" charset="0"/>
                <a:ea typeface="SimSun" panose="02010600030101010101" pitchFamily="2" charset="-122"/>
                <a:cs typeface="Times New Roman" panose="02020603050405020304" pitchFamily="18" charset="0"/>
              </a:rPr>
              <a:t>Frequency: strongest effect on predicted entry views </a:t>
            </a:r>
            <a:endParaRPr lang="en-US" sz="1800">
              <a:effectLst/>
              <a:latin typeface="Trebuchet MS" panose="020B0603020202020204" pitchFamily="34" charset="0"/>
              <a:ea typeface="SimSun" panose="02010600030101010101" pitchFamily="2" charset="-122"/>
              <a:cs typeface="Times New Roman" panose="02020603050405020304" pitchFamily="18" charset="0"/>
            </a:endParaRPr>
          </a:p>
          <a:p>
            <a:pPr marL="342900" lvl="0" indent="-342900" algn="just">
              <a:spcAft>
                <a:spcPts val="400"/>
              </a:spcAft>
              <a:buFont typeface="Symbol" panose="05050102010706020507" pitchFamily="18" charset="2"/>
              <a:buChar char=""/>
            </a:pPr>
            <a:r>
              <a:rPr lang="en-GB" sz="1800">
                <a:effectLst/>
                <a:latin typeface="Trebuchet MS" panose="020B0603020202020204" pitchFamily="34" charset="0"/>
                <a:ea typeface="SimSun" panose="02010600030101010101" pitchFamily="2" charset="-122"/>
                <a:cs typeface="Times New Roman" panose="02020603050405020304" pitchFamily="18" charset="0"/>
              </a:rPr>
              <a:t>More frequent words looked up more often</a:t>
            </a:r>
            <a:endParaRPr lang="en-US" sz="1800">
              <a:effectLst/>
              <a:latin typeface="Trebuchet MS" panose="020B0603020202020204" pitchFamily="34" charset="0"/>
              <a:ea typeface="SimSun" panose="02010600030101010101" pitchFamily="2" charset="-122"/>
              <a:cs typeface="Times New Roman" panose="02020603050405020304" pitchFamily="18" charset="0"/>
            </a:endParaRPr>
          </a:p>
          <a:p>
            <a:pPr marL="342900" lvl="0" indent="-342900" algn="just">
              <a:spcAft>
                <a:spcPts val="400"/>
              </a:spcAft>
              <a:buFont typeface="Symbol" panose="05050102010706020507" pitchFamily="18" charset="2"/>
              <a:buChar char=""/>
            </a:pPr>
            <a:r>
              <a:rPr lang="en-GB" sz="1800">
                <a:effectLst/>
                <a:latin typeface="Trebuchet MS" panose="020B0603020202020204" pitchFamily="34" charset="0"/>
                <a:ea typeface="SimSun" panose="02010600030101010101" pitchFamily="2" charset="-122"/>
                <a:cs typeface="Times New Roman" panose="02020603050405020304" pitchFamily="18" charset="0"/>
              </a:rPr>
              <a:t>In line with other recent findings</a:t>
            </a:r>
            <a:endParaRPr lang="en-US" sz="1800">
              <a:effectLst/>
              <a:latin typeface="Trebuchet MS" panose="020B0603020202020204" pitchFamily="34" charset="0"/>
              <a:ea typeface="SimSun" panose="02010600030101010101" pitchFamily="2" charset="-122"/>
              <a:cs typeface="Times New Roman" panose="02020603050405020304" pitchFamily="18" charset="0"/>
            </a:endParaRPr>
          </a:p>
          <a:p>
            <a:pPr marL="342900" lvl="0" indent="-342900" algn="just">
              <a:spcAft>
                <a:spcPts val="400"/>
              </a:spcAft>
              <a:buFont typeface="Symbol" panose="05050102010706020507" pitchFamily="18" charset="2"/>
              <a:buChar char=""/>
            </a:pPr>
            <a:r>
              <a:rPr lang="en-GB" sz="1800">
                <a:effectLst/>
                <a:latin typeface="Trebuchet MS" panose="020B0603020202020204" pitchFamily="34" charset="0"/>
                <a:ea typeface="SimSun" panose="02010600030101010101" pitchFamily="2" charset="-122"/>
                <a:cs typeface="Times New Roman" panose="02020603050405020304" pitchFamily="18" charset="0"/>
              </a:rPr>
              <a:t>Supports reliance on corpus frequency in lexicography</a:t>
            </a:r>
            <a:endParaRPr lang="en-US" sz="1800">
              <a:effectLst/>
              <a:latin typeface="Trebuchet MS" panose="020B0603020202020204" pitchFamily="34" charset="0"/>
              <a:ea typeface="SimSun" panose="02010600030101010101" pitchFamily="2" charset="-122"/>
              <a:cs typeface="Times New Roman" panose="02020603050405020304" pitchFamily="18" charset="0"/>
            </a:endParaRPr>
          </a:p>
        </p:txBody>
      </p:sp>
      <p:pic>
        <p:nvPicPr>
          <p:cNvPr id="6" name="Content Placeholder 5" descr="Chart&#10;&#10;Description automatically generated">
            <a:extLst>
              <a:ext uri="{FF2B5EF4-FFF2-40B4-BE49-F238E27FC236}">
                <a16:creationId xmlns:a16="http://schemas.microsoft.com/office/drawing/2014/main" id="{4950EAD6-7189-75A0-620B-F1B310D5D61D}"/>
              </a:ext>
            </a:extLst>
          </p:cNvPr>
          <p:cNvPicPr>
            <a:picLocks noGrp="1" noChangeAspect="1"/>
          </p:cNvPicPr>
          <p:nvPr>
            <p:ph sz="half" idx="2"/>
          </p:nvPr>
        </p:nvPicPr>
        <p:blipFill>
          <a:blip r:embed="rId2"/>
          <a:stretch>
            <a:fillRect/>
          </a:stretch>
        </p:blipFill>
        <p:spPr>
          <a:xfrm>
            <a:off x="5265738" y="2584428"/>
            <a:ext cx="3421062" cy="2557506"/>
          </a:xfrm>
          <a:prstGeom prst="rect">
            <a:avLst/>
          </a:prstGeom>
        </p:spPr>
      </p:pic>
      <p:sp>
        <p:nvSpPr>
          <p:cNvPr id="5" name="Slide Number Placeholder 4">
            <a:extLst>
              <a:ext uri="{FF2B5EF4-FFF2-40B4-BE49-F238E27FC236}">
                <a16:creationId xmlns:a16="http://schemas.microsoft.com/office/drawing/2014/main" id="{48041CB2-3237-1B2D-6251-53939B48F57B}"/>
              </a:ext>
            </a:extLst>
          </p:cNvPr>
          <p:cNvSpPr>
            <a:spLocks noGrp="1"/>
          </p:cNvSpPr>
          <p:nvPr>
            <p:ph type="sldNum" sz="quarter" idx="11"/>
          </p:nvPr>
        </p:nvSpPr>
        <p:spPr/>
        <p:txBody>
          <a:bodyPr/>
          <a:lstStyle/>
          <a:p>
            <a:fld id="{35BEB371-AA3B-4D7B-BFCF-EA6E2E0DF051}" type="slidenum">
              <a:rPr lang="en-GB" altLang="en-US" smtClean="0"/>
              <a:pPr/>
              <a:t>6</a:t>
            </a:fld>
            <a:endParaRPr lang="en-GB" altLang="en-US"/>
          </a:p>
        </p:txBody>
      </p:sp>
    </p:spTree>
    <p:extLst>
      <p:ext uri="{BB962C8B-B14F-4D97-AF65-F5344CB8AC3E}">
        <p14:creationId xmlns:p14="http://schemas.microsoft.com/office/powerpoint/2010/main" val="232482943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99B5A-B625-3039-7133-2B15E5AF44FE}"/>
              </a:ext>
            </a:extLst>
          </p:cNvPr>
          <p:cNvSpPr>
            <a:spLocks noGrp="1"/>
          </p:cNvSpPr>
          <p:nvPr>
            <p:ph type="title"/>
          </p:nvPr>
        </p:nvSpPr>
        <p:spPr/>
        <p:txBody>
          <a:bodyPr/>
          <a:lstStyle/>
          <a:p>
            <a:r>
              <a:rPr lang="en-GB"/>
              <a:t>Polysemy</a:t>
            </a:r>
            <a:endParaRPr lang="en-US"/>
          </a:p>
        </p:txBody>
      </p:sp>
      <p:sp>
        <p:nvSpPr>
          <p:cNvPr id="3" name="Content Placeholder 2">
            <a:extLst>
              <a:ext uri="{FF2B5EF4-FFF2-40B4-BE49-F238E27FC236}">
                <a16:creationId xmlns:a16="http://schemas.microsoft.com/office/drawing/2014/main" id="{4918A770-8690-E62C-56AF-860085B0DC4A}"/>
              </a:ext>
            </a:extLst>
          </p:cNvPr>
          <p:cNvSpPr>
            <a:spLocks noGrp="1"/>
          </p:cNvSpPr>
          <p:nvPr>
            <p:ph sz="half" idx="1"/>
          </p:nvPr>
        </p:nvSpPr>
        <p:spPr/>
        <p:txBody>
          <a:bodyPr/>
          <a:lstStyle/>
          <a:p>
            <a:pPr marL="342900" lvl="0" indent="-342900" algn="just">
              <a:spcAft>
                <a:spcPts val="400"/>
              </a:spcAft>
              <a:buFont typeface="Symbol" panose="05050102010706020507" pitchFamily="18" charset="2"/>
              <a:buChar char=""/>
            </a:pPr>
            <a:r>
              <a:rPr lang="en-US" sz="1800">
                <a:effectLst/>
                <a:latin typeface="Trebuchet MS" panose="020B0603020202020204" pitchFamily="34" charset="0"/>
                <a:ea typeface="SimSun" panose="02010600030101010101" pitchFamily="2" charset="-122"/>
                <a:cs typeface="Times New Roman" panose="02020603050405020304" pitchFamily="18" charset="0"/>
              </a:rPr>
              <a:t>Words with more senses looked up more often </a:t>
            </a:r>
          </a:p>
          <a:p>
            <a:pPr marL="342900" lvl="0" indent="-342900" algn="just">
              <a:spcAft>
                <a:spcPts val="400"/>
              </a:spcAft>
              <a:buFont typeface="Symbol" panose="05050102010706020507" pitchFamily="18" charset="2"/>
              <a:buChar char=""/>
            </a:pPr>
            <a:r>
              <a:rPr lang="en-GB" sz="1800">
                <a:effectLst/>
                <a:latin typeface="Trebuchet MS" panose="020B0603020202020204" pitchFamily="34" charset="0"/>
                <a:ea typeface="SimSun" panose="02010600030101010101" pitchFamily="2" charset="-122"/>
                <a:cs typeface="Times New Roman" panose="02020603050405020304" pitchFamily="18" charset="0"/>
              </a:rPr>
              <a:t>Greater challenge when encountered since there are competing meaning candidates (?)</a:t>
            </a:r>
            <a:endParaRPr lang="en-US" sz="1800">
              <a:effectLst/>
              <a:latin typeface="Trebuchet MS" panose="020B0603020202020204" pitchFamily="34" charset="0"/>
              <a:ea typeface="SimSun" panose="02010600030101010101" pitchFamily="2" charset="-122"/>
              <a:cs typeface="Times New Roman" panose="02020603050405020304" pitchFamily="18" charset="0"/>
            </a:endParaRPr>
          </a:p>
        </p:txBody>
      </p:sp>
      <p:sp>
        <p:nvSpPr>
          <p:cNvPr id="5" name="Slide Number Placeholder 4">
            <a:extLst>
              <a:ext uri="{FF2B5EF4-FFF2-40B4-BE49-F238E27FC236}">
                <a16:creationId xmlns:a16="http://schemas.microsoft.com/office/drawing/2014/main" id="{48041CB2-3237-1B2D-6251-53939B48F57B}"/>
              </a:ext>
            </a:extLst>
          </p:cNvPr>
          <p:cNvSpPr>
            <a:spLocks noGrp="1"/>
          </p:cNvSpPr>
          <p:nvPr>
            <p:ph type="sldNum" sz="quarter" idx="11"/>
          </p:nvPr>
        </p:nvSpPr>
        <p:spPr/>
        <p:txBody>
          <a:bodyPr/>
          <a:lstStyle/>
          <a:p>
            <a:fld id="{35BEB371-AA3B-4D7B-BFCF-EA6E2E0DF051}" type="slidenum">
              <a:rPr lang="en-GB" altLang="en-US" smtClean="0"/>
              <a:pPr/>
              <a:t>7</a:t>
            </a:fld>
            <a:endParaRPr lang="en-GB" altLang="en-US"/>
          </a:p>
        </p:txBody>
      </p:sp>
      <p:pic>
        <p:nvPicPr>
          <p:cNvPr id="10" name="Content Placeholder 9">
            <a:extLst>
              <a:ext uri="{FF2B5EF4-FFF2-40B4-BE49-F238E27FC236}">
                <a16:creationId xmlns:a16="http://schemas.microsoft.com/office/drawing/2014/main" id="{291A47D3-9EFD-11C7-EEBE-249FB5FDF318}"/>
              </a:ext>
            </a:extLst>
          </p:cNvPr>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2" t="-2" r="29934" b="17866"/>
          <a:stretch/>
        </p:blipFill>
        <p:spPr bwMode="auto">
          <a:xfrm>
            <a:off x="5265738" y="2447708"/>
            <a:ext cx="3421062" cy="2830947"/>
          </a:xfrm>
          <a:prstGeom prst="rect">
            <a:avLst/>
          </a:prstGeom>
          <a:solidFill>
            <a:schemeClr val="bg1"/>
          </a:solid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8322639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99B5A-B625-3039-7133-2B15E5AF44FE}"/>
              </a:ext>
            </a:extLst>
          </p:cNvPr>
          <p:cNvSpPr>
            <a:spLocks noGrp="1"/>
          </p:cNvSpPr>
          <p:nvPr>
            <p:ph type="title"/>
          </p:nvPr>
        </p:nvSpPr>
        <p:spPr/>
        <p:txBody>
          <a:bodyPr/>
          <a:lstStyle/>
          <a:p>
            <a:r>
              <a:rPr lang="en-GB"/>
              <a:t>Age of acquisition</a:t>
            </a:r>
            <a:endParaRPr lang="en-US"/>
          </a:p>
        </p:txBody>
      </p:sp>
      <p:sp>
        <p:nvSpPr>
          <p:cNvPr id="3" name="Content Placeholder 2">
            <a:extLst>
              <a:ext uri="{FF2B5EF4-FFF2-40B4-BE49-F238E27FC236}">
                <a16:creationId xmlns:a16="http://schemas.microsoft.com/office/drawing/2014/main" id="{4918A770-8690-E62C-56AF-860085B0DC4A}"/>
              </a:ext>
            </a:extLst>
          </p:cNvPr>
          <p:cNvSpPr>
            <a:spLocks noGrp="1"/>
          </p:cNvSpPr>
          <p:nvPr>
            <p:ph sz="half" idx="1"/>
          </p:nvPr>
        </p:nvSpPr>
        <p:spPr/>
        <p:txBody>
          <a:bodyPr/>
          <a:lstStyle/>
          <a:p>
            <a:pPr marL="342900" lvl="0" indent="-342900" algn="just">
              <a:spcAft>
                <a:spcPts val="400"/>
              </a:spcAft>
              <a:buFont typeface="Symbol" panose="05050102010706020507" pitchFamily="18" charset="2"/>
              <a:buChar char=""/>
            </a:pPr>
            <a:r>
              <a:rPr lang="en-US" sz="1800">
                <a:effectLst/>
                <a:latin typeface="Trebuchet MS" panose="020B0603020202020204" pitchFamily="34" charset="0"/>
                <a:ea typeface="SimSun" panose="02010600030101010101" pitchFamily="2" charset="-122"/>
                <a:cs typeface="Times New Roman" panose="02020603050405020304" pitchFamily="18" charset="0"/>
              </a:rPr>
              <a:t>Words acquired later in life more likely to be looked up</a:t>
            </a:r>
          </a:p>
          <a:p>
            <a:pPr marL="342900" lvl="0" indent="-342900" algn="just">
              <a:spcAft>
                <a:spcPts val="400"/>
              </a:spcAft>
              <a:buFont typeface="Symbol" panose="05050102010706020507" pitchFamily="18" charset="2"/>
              <a:buChar char=""/>
            </a:pPr>
            <a:r>
              <a:rPr lang="en-GB" sz="1800">
                <a:effectLst/>
                <a:latin typeface="Trebuchet MS" panose="020B0603020202020204" pitchFamily="34" charset="0"/>
                <a:ea typeface="SimSun" panose="02010600030101010101" pitchFamily="2" charset="-122"/>
                <a:cs typeface="Times New Roman" panose="02020603050405020304" pitchFamily="18" charset="0"/>
              </a:rPr>
              <a:t>Solid grasp of early words before onset of literacy, a condition for using a dictionary (?) </a:t>
            </a:r>
            <a:endParaRPr lang="en-US" sz="1800">
              <a:effectLst/>
              <a:latin typeface="Trebuchet MS" panose="020B0603020202020204" pitchFamily="34" charset="0"/>
              <a:ea typeface="SimSun" panose="02010600030101010101" pitchFamily="2" charset="-122"/>
              <a:cs typeface="Times New Roman" panose="02020603050405020304" pitchFamily="18" charset="0"/>
            </a:endParaRPr>
          </a:p>
        </p:txBody>
      </p:sp>
      <p:sp>
        <p:nvSpPr>
          <p:cNvPr id="5" name="Slide Number Placeholder 4">
            <a:extLst>
              <a:ext uri="{FF2B5EF4-FFF2-40B4-BE49-F238E27FC236}">
                <a16:creationId xmlns:a16="http://schemas.microsoft.com/office/drawing/2014/main" id="{48041CB2-3237-1B2D-6251-53939B48F57B}"/>
              </a:ext>
            </a:extLst>
          </p:cNvPr>
          <p:cNvSpPr>
            <a:spLocks noGrp="1"/>
          </p:cNvSpPr>
          <p:nvPr>
            <p:ph type="sldNum" sz="quarter" idx="11"/>
          </p:nvPr>
        </p:nvSpPr>
        <p:spPr/>
        <p:txBody>
          <a:bodyPr/>
          <a:lstStyle/>
          <a:p>
            <a:fld id="{35BEB371-AA3B-4D7B-BFCF-EA6E2E0DF051}" type="slidenum">
              <a:rPr lang="en-GB" altLang="en-US" smtClean="0"/>
              <a:pPr/>
              <a:t>8</a:t>
            </a:fld>
            <a:endParaRPr lang="en-GB" altLang="en-US"/>
          </a:p>
        </p:txBody>
      </p:sp>
      <p:pic>
        <p:nvPicPr>
          <p:cNvPr id="8" name="Content Placeholder 7" descr="Chart, line chart&#10;&#10;Description automatically generated">
            <a:extLst>
              <a:ext uri="{FF2B5EF4-FFF2-40B4-BE49-F238E27FC236}">
                <a16:creationId xmlns:a16="http://schemas.microsoft.com/office/drawing/2014/main" id="{B597181F-1637-2584-FF53-C0978E80A8D2}"/>
              </a:ext>
            </a:extLst>
          </p:cNvPr>
          <p:cNvPicPr>
            <a:picLocks noGrp="1" noChangeAspect="1"/>
          </p:cNvPicPr>
          <p:nvPr>
            <p:ph sz="half" idx="2"/>
          </p:nvPr>
        </p:nvPicPr>
        <p:blipFill>
          <a:blip r:embed="rId2"/>
          <a:stretch>
            <a:fillRect/>
          </a:stretch>
        </p:blipFill>
        <p:spPr>
          <a:xfrm>
            <a:off x="5265738" y="2584428"/>
            <a:ext cx="3421062" cy="2557506"/>
          </a:xfrm>
          <a:prstGeom prst="rect">
            <a:avLst/>
          </a:prstGeom>
        </p:spPr>
      </p:pic>
    </p:spTree>
    <p:extLst>
      <p:ext uri="{BB962C8B-B14F-4D97-AF65-F5344CB8AC3E}">
        <p14:creationId xmlns:p14="http://schemas.microsoft.com/office/powerpoint/2010/main" val="128898924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99B5A-B625-3039-7133-2B15E5AF44FE}"/>
              </a:ext>
            </a:extLst>
          </p:cNvPr>
          <p:cNvSpPr>
            <a:spLocks noGrp="1"/>
          </p:cNvSpPr>
          <p:nvPr>
            <p:ph type="title"/>
          </p:nvPr>
        </p:nvSpPr>
        <p:spPr/>
        <p:txBody>
          <a:bodyPr/>
          <a:lstStyle/>
          <a:p>
            <a:r>
              <a:rPr lang="en-GB"/>
              <a:t>Prevalence</a:t>
            </a:r>
            <a:endParaRPr lang="en-US"/>
          </a:p>
        </p:txBody>
      </p:sp>
      <p:sp>
        <p:nvSpPr>
          <p:cNvPr id="3" name="Content Placeholder 2">
            <a:extLst>
              <a:ext uri="{FF2B5EF4-FFF2-40B4-BE49-F238E27FC236}">
                <a16:creationId xmlns:a16="http://schemas.microsoft.com/office/drawing/2014/main" id="{4918A770-8690-E62C-56AF-860085B0DC4A}"/>
              </a:ext>
            </a:extLst>
          </p:cNvPr>
          <p:cNvSpPr>
            <a:spLocks noGrp="1"/>
          </p:cNvSpPr>
          <p:nvPr>
            <p:ph sz="half" idx="1"/>
          </p:nvPr>
        </p:nvSpPr>
        <p:spPr/>
        <p:txBody>
          <a:bodyPr/>
          <a:lstStyle/>
          <a:p>
            <a:pPr marL="342900" lvl="0" indent="-342900" algn="just">
              <a:spcAft>
                <a:spcPts val="400"/>
              </a:spcAft>
              <a:buFont typeface="Symbol" panose="05050102010706020507" pitchFamily="18" charset="2"/>
              <a:buChar char=""/>
            </a:pPr>
            <a:r>
              <a:rPr lang="en-US" sz="1800">
                <a:effectLst/>
                <a:latin typeface="Trebuchet MS" panose="020B0603020202020204" pitchFamily="34" charset="0"/>
                <a:ea typeface="SimSun" panose="02010600030101010101" pitchFamily="2" charset="-122"/>
                <a:cs typeface="Times New Roman" panose="02020603050405020304" pitchFamily="18" charset="0"/>
              </a:rPr>
              <a:t>Words known to more people looked up </a:t>
            </a:r>
            <a:r>
              <a:rPr lang="en-US" sz="1800" i="1">
                <a:effectLst/>
                <a:latin typeface="Trebuchet MS" panose="020B0603020202020204" pitchFamily="34" charset="0"/>
                <a:ea typeface="SimSun" panose="02010600030101010101" pitchFamily="2" charset="-122"/>
                <a:cs typeface="Times New Roman" panose="02020603050405020304" pitchFamily="18" charset="0"/>
              </a:rPr>
              <a:t>less</a:t>
            </a:r>
            <a:r>
              <a:rPr lang="en-US" sz="1800">
                <a:effectLst/>
                <a:latin typeface="Trebuchet MS" panose="020B0603020202020204" pitchFamily="34" charset="0"/>
                <a:ea typeface="SimSun" panose="02010600030101010101" pitchFamily="2" charset="-122"/>
                <a:cs typeface="Times New Roman" panose="02020603050405020304" pitchFamily="18" charset="0"/>
              </a:rPr>
              <a:t> often</a:t>
            </a:r>
          </a:p>
          <a:p>
            <a:pPr marL="342900" lvl="0" indent="-342900" algn="just">
              <a:spcAft>
                <a:spcPts val="400"/>
              </a:spcAft>
              <a:buFont typeface="Symbol" panose="05050102010706020507" pitchFamily="18" charset="2"/>
              <a:buChar char=""/>
            </a:pPr>
            <a:r>
              <a:rPr lang="en-GB" sz="1800">
                <a:effectLst/>
                <a:latin typeface="Trebuchet MS" panose="020B0603020202020204" pitchFamily="34" charset="0"/>
                <a:ea typeface="SimSun" panose="02010600030101010101" pitchFamily="2" charset="-122"/>
                <a:cs typeface="Times New Roman" panose="02020603050405020304" pitchFamily="18" charset="0"/>
              </a:rPr>
              <a:t>Small effect compared to the other predictors</a:t>
            </a:r>
            <a:endParaRPr lang="en-US" sz="1800">
              <a:effectLst/>
              <a:latin typeface="Trebuchet MS" panose="020B0603020202020204" pitchFamily="34" charset="0"/>
              <a:ea typeface="SimSun" panose="02010600030101010101" pitchFamily="2" charset="-122"/>
              <a:cs typeface="Times New Roman" panose="02020603050405020304" pitchFamily="18" charset="0"/>
            </a:endParaRPr>
          </a:p>
        </p:txBody>
      </p:sp>
      <p:sp>
        <p:nvSpPr>
          <p:cNvPr id="5" name="Slide Number Placeholder 4">
            <a:extLst>
              <a:ext uri="{FF2B5EF4-FFF2-40B4-BE49-F238E27FC236}">
                <a16:creationId xmlns:a16="http://schemas.microsoft.com/office/drawing/2014/main" id="{48041CB2-3237-1B2D-6251-53939B48F57B}"/>
              </a:ext>
            </a:extLst>
          </p:cNvPr>
          <p:cNvSpPr>
            <a:spLocks noGrp="1"/>
          </p:cNvSpPr>
          <p:nvPr>
            <p:ph type="sldNum" sz="quarter" idx="11"/>
          </p:nvPr>
        </p:nvSpPr>
        <p:spPr/>
        <p:txBody>
          <a:bodyPr/>
          <a:lstStyle/>
          <a:p>
            <a:fld id="{35BEB371-AA3B-4D7B-BFCF-EA6E2E0DF051}" type="slidenum">
              <a:rPr lang="en-GB" altLang="en-US" smtClean="0"/>
              <a:pPr/>
              <a:t>9</a:t>
            </a:fld>
            <a:endParaRPr lang="en-GB" altLang="en-US"/>
          </a:p>
        </p:txBody>
      </p:sp>
      <p:pic>
        <p:nvPicPr>
          <p:cNvPr id="6" name="Content Placeholder 5" descr="Chart&#10;&#10;Description automatically generated">
            <a:extLst>
              <a:ext uri="{FF2B5EF4-FFF2-40B4-BE49-F238E27FC236}">
                <a16:creationId xmlns:a16="http://schemas.microsoft.com/office/drawing/2014/main" id="{CEDAB94E-5911-71A5-B0C1-2B3004FCC381}"/>
              </a:ext>
            </a:extLst>
          </p:cNvPr>
          <p:cNvPicPr>
            <a:picLocks noGrp="1" noChangeAspect="1"/>
          </p:cNvPicPr>
          <p:nvPr>
            <p:ph sz="half" idx="2"/>
          </p:nvPr>
        </p:nvPicPr>
        <p:blipFill>
          <a:blip r:embed="rId2"/>
          <a:stretch>
            <a:fillRect/>
          </a:stretch>
        </p:blipFill>
        <p:spPr>
          <a:xfrm>
            <a:off x="5265738" y="2584428"/>
            <a:ext cx="3421062" cy="2557506"/>
          </a:xfrm>
          <a:prstGeom prst="rect">
            <a:avLst/>
          </a:prstGeom>
        </p:spPr>
      </p:pic>
    </p:spTree>
    <p:extLst>
      <p:ext uri="{BB962C8B-B14F-4D97-AF65-F5344CB8AC3E}">
        <p14:creationId xmlns:p14="http://schemas.microsoft.com/office/powerpoint/2010/main" val="2777860846"/>
      </p:ext>
    </p:extLst>
  </p:cSld>
  <p:clrMapOvr>
    <a:masterClrMapping/>
  </p:clrMapOvr>
  <p:transition/>
</p:sld>
</file>

<file path=ppt/theme/theme1.xml><?xml version="1.0" encoding="utf-8"?>
<a:theme xmlns:a="http://schemas.openxmlformats.org/drawingml/2006/main" name="Title slide">
  <a:themeElements>
    <a:clrScheme name="Title slid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Title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80000"/>
          </a:lnSpc>
          <a:spcBef>
            <a:spcPct val="20000"/>
          </a:spcBef>
          <a:spcAft>
            <a:spcPct val="0"/>
          </a:spcAft>
          <a:buClrTx/>
          <a:buSzTx/>
          <a:buFont typeface="Arial" panose="020B0604020202020204" pitchFamily="34" charset="0"/>
          <a:buChar char="•"/>
          <a:tabLst/>
          <a:defRPr kumimoji="0" lang="pl-PL" altLang="en-US" sz="1800" b="0" i="0" u="none" strike="noStrike" cap="none" normalizeH="0" baseline="0" smtClean="0">
            <a:ln>
              <a:noFill/>
            </a:ln>
            <a:solidFill>
              <a:srgbClr val="002D69"/>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80000"/>
          </a:lnSpc>
          <a:spcBef>
            <a:spcPct val="20000"/>
          </a:spcBef>
          <a:spcAft>
            <a:spcPct val="0"/>
          </a:spcAft>
          <a:buClrTx/>
          <a:buSzTx/>
          <a:buFont typeface="Arial" panose="020B0604020202020204" pitchFamily="34" charset="0"/>
          <a:buChar char="•"/>
          <a:tabLst/>
          <a:defRPr kumimoji="0" lang="pl-PL" altLang="en-US" sz="1800" b="0" i="0" u="none" strike="noStrike" cap="none" normalizeH="0" baseline="0" smtClean="0">
            <a:ln>
              <a:noFill/>
            </a:ln>
            <a:solidFill>
              <a:srgbClr val="002D69"/>
            </a:solidFill>
            <a:effectLst/>
            <a:latin typeface="Arial" panose="020B0604020202020204" pitchFamily="34" charset="0"/>
            <a:cs typeface="Arial" panose="020B0604020202020204" pitchFamily="34" charset="0"/>
          </a:defRPr>
        </a:defPPr>
      </a:lstStyle>
    </a:lnDef>
  </a:objectDefaults>
  <a:extraClrSchemeLst>
    <a:extraClrScheme>
      <a:clrScheme name="Title slid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WA presentation 2022.potx" id="{D2DBB5C4-3930-47F3-B168-748B14F23A72}" vid="{E85EA246-1C80-4835-AAD7-EEB6FEFFFEF3}"/>
    </a:ext>
  </a:extLst>
</a:theme>
</file>

<file path=ppt/theme/theme2.xml><?xml version="1.0" encoding="utf-8"?>
<a:theme xmlns:a="http://schemas.openxmlformats.org/drawingml/2006/main" name="Regular slide">
  <a:themeElements>
    <a:clrScheme name="Regular slid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Regular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80000"/>
          </a:lnSpc>
          <a:spcBef>
            <a:spcPct val="20000"/>
          </a:spcBef>
          <a:spcAft>
            <a:spcPct val="0"/>
          </a:spcAft>
          <a:buClrTx/>
          <a:buSzTx/>
          <a:buFont typeface="Arial" panose="020B0604020202020204" pitchFamily="34" charset="0"/>
          <a:buChar char="•"/>
          <a:tabLst/>
          <a:defRPr kumimoji="0" lang="pl-PL" altLang="en-US" sz="1800" b="0" i="0" u="none" strike="noStrike" cap="none" normalizeH="0" baseline="0" smtClean="0">
            <a:ln>
              <a:noFill/>
            </a:ln>
            <a:solidFill>
              <a:srgbClr val="002D69"/>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80000"/>
          </a:lnSpc>
          <a:spcBef>
            <a:spcPct val="20000"/>
          </a:spcBef>
          <a:spcAft>
            <a:spcPct val="0"/>
          </a:spcAft>
          <a:buClrTx/>
          <a:buSzTx/>
          <a:buFont typeface="Arial" panose="020B0604020202020204" pitchFamily="34" charset="0"/>
          <a:buChar char="•"/>
          <a:tabLst/>
          <a:defRPr kumimoji="0" lang="pl-PL" altLang="en-US" sz="1800" b="0" i="0" u="none" strike="noStrike" cap="none" normalizeH="0" baseline="0" smtClean="0">
            <a:ln>
              <a:noFill/>
            </a:ln>
            <a:solidFill>
              <a:srgbClr val="002D69"/>
            </a:solidFill>
            <a:effectLst/>
            <a:latin typeface="Arial" panose="020B0604020202020204" pitchFamily="34" charset="0"/>
            <a:cs typeface="Arial" panose="020B0604020202020204" pitchFamily="34" charset="0"/>
          </a:defRPr>
        </a:defPPr>
      </a:lstStyle>
    </a:lnDef>
  </a:objectDefaults>
  <a:extraClrSchemeLst>
    <a:extraClrScheme>
      <a:clrScheme name="Regular slid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WA presentation 2022.potx" id="{D2DBB5C4-3930-47F3-B168-748B14F23A72}" vid="{19B0F83E-0BBE-485F-B8C0-6741DAF38682}"/>
    </a:ext>
  </a:extLst>
</a:theme>
</file>

<file path=ppt/theme/theme3.xml><?xml version="1.0" encoding="utf-8"?>
<a:theme xmlns:a="http://schemas.openxmlformats.org/drawingml/2006/main" name="Upper Ruler only">
  <a:themeElements>
    <a:clrScheme name="Upper Ruler only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Upper Ruler onl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80000"/>
          </a:lnSpc>
          <a:spcBef>
            <a:spcPct val="20000"/>
          </a:spcBef>
          <a:spcAft>
            <a:spcPct val="0"/>
          </a:spcAft>
          <a:buClrTx/>
          <a:buSzTx/>
          <a:buFont typeface="Arial" panose="020B0604020202020204" pitchFamily="34" charset="0"/>
          <a:buChar char="•"/>
          <a:tabLst/>
          <a:defRPr kumimoji="0" lang="pl-PL" altLang="en-US" sz="1800" b="0" i="0" u="none" strike="noStrike" cap="none" normalizeH="0" baseline="0" smtClean="0">
            <a:ln>
              <a:noFill/>
            </a:ln>
            <a:solidFill>
              <a:srgbClr val="002D69"/>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80000"/>
          </a:lnSpc>
          <a:spcBef>
            <a:spcPct val="20000"/>
          </a:spcBef>
          <a:spcAft>
            <a:spcPct val="0"/>
          </a:spcAft>
          <a:buClrTx/>
          <a:buSzTx/>
          <a:buFont typeface="Arial" panose="020B0604020202020204" pitchFamily="34" charset="0"/>
          <a:buChar char="•"/>
          <a:tabLst/>
          <a:defRPr kumimoji="0" lang="pl-PL" altLang="en-US" sz="1800" b="0" i="0" u="none" strike="noStrike" cap="none" normalizeH="0" baseline="0" smtClean="0">
            <a:ln>
              <a:noFill/>
            </a:ln>
            <a:solidFill>
              <a:srgbClr val="002D69"/>
            </a:solidFill>
            <a:effectLst/>
            <a:latin typeface="Arial" panose="020B0604020202020204" pitchFamily="34" charset="0"/>
            <a:cs typeface="Arial" panose="020B0604020202020204" pitchFamily="34" charset="0"/>
          </a:defRPr>
        </a:defPPr>
      </a:lstStyle>
    </a:lnDef>
  </a:objectDefaults>
  <a:extraClrSchemeLst>
    <a:extraClrScheme>
      <a:clrScheme name="Upper Ruler only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WA presentation 2022.potx" id="{D2DBB5C4-3930-47F3-B168-748B14F23A72}" vid="{DC475A65-300A-4703-8613-7756993E3F09}"/>
    </a:ext>
  </a:extLst>
</a:theme>
</file>

<file path=ppt/theme/theme4.xml><?xml version="1.0" encoding="utf-8"?>
<a:theme xmlns:a="http://schemas.openxmlformats.org/drawingml/2006/main" name="Big Quote">
  <a:themeElements>
    <a:clrScheme name="Big Quot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Big Quo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80000"/>
          </a:lnSpc>
          <a:spcBef>
            <a:spcPct val="20000"/>
          </a:spcBef>
          <a:spcAft>
            <a:spcPct val="0"/>
          </a:spcAft>
          <a:buClrTx/>
          <a:buSzTx/>
          <a:buFont typeface="Arial" panose="020B0604020202020204" pitchFamily="34" charset="0"/>
          <a:buChar char="•"/>
          <a:tabLst/>
          <a:defRPr kumimoji="0" lang="pl-PL" altLang="en-US" sz="1800" b="0" i="0" u="none" strike="noStrike" cap="none" normalizeH="0" baseline="0" smtClean="0">
            <a:ln>
              <a:noFill/>
            </a:ln>
            <a:solidFill>
              <a:srgbClr val="002D69"/>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80000"/>
          </a:lnSpc>
          <a:spcBef>
            <a:spcPct val="20000"/>
          </a:spcBef>
          <a:spcAft>
            <a:spcPct val="0"/>
          </a:spcAft>
          <a:buClrTx/>
          <a:buSzTx/>
          <a:buFont typeface="Arial" panose="020B0604020202020204" pitchFamily="34" charset="0"/>
          <a:buChar char="•"/>
          <a:tabLst/>
          <a:defRPr kumimoji="0" lang="pl-PL" altLang="en-US" sz="1800" b="0" i="0" u="none" strike="noStrike" cap="none" normalizeH="0" baseline="0" smtClean="0">
            <a:ln>
              <a:noFill/>
            </a:ln>
            <a:solidFill>
              <a:srgbClr val="002D69"/>
            </a:solidFill>
            <a:effectLst/>
            <a:latin typeface="Arial" panose="020B0604020202020204" pitchFamily="34" charset="0"/>
            <a:cs typeface="Arial" panose="020B0604020202020204" pitchFamily="34" charset="0"/>
          </a:defRPr>
        </a:defPPr>
      </a:lstStyle>
    </a:lnDef>
  </a:objectDefaults>
  <a:extraClrSchemeLst>
    <a:extraClrScheme>
      <a:clrScheme name="Big Quot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WA presentation 2022.potx" id="{D2DBB5C4-3930-47F3-B168-748B14F23A72}" vid="{3051F52F-FEF5-40A8-A17B-0BBED6B41883}"/>
    </a:ext>
  </a:extLst>
</a:theme>
</file>

<file path=ppt/theme/theme5.xml><?xml version="1.0" encoding="utf-8"?>
<a:theme xmlns:a="http://schemas.openxmlformats.org/drawingml/2006/main" name="Logo only">
  <a:themeElements>
    <a:clrScheme name="Logo only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Logo onl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80000"/>
          </a:lnSpc>
          <a:spcBef>
            <a:spcPct val="20000"/>
          </a:spcBef>
          <a:spcAft>
            <a:spcPct val="0"/>
          </a:spcAft>
          <a:buClrTx/>
          <a:buSzTx/>
          <a:buFont typeface="Arial" panose="020B0604020202020204" pitchFamily="34" charset="0"/>
          <a:buChar char="•"/>
          <a:tabLst/>
          <a:defRPr kumimoji="0" lang="pl-PL" altLang="en-US" sz="1800" b="0" i="0" u="none" strike="noStrike" cap="none" normalizeH="0" baseline="0" smtClean="0">
            <a:ln>
              <a:noFill/>
            </a:ln>
            <a:solidFill>
              <a:srgbClr val="002D69"/>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80000"/>
          </a:lnSpc>
          <a:spcBef>
            <a:spcPct val="20000"/>
          </a:spcBef>
          <a:spcAft>
            <a:spcPct val="0"/>
          </a:spcAft>
          <a:buClrTx/>
          <a:buSzTx/>
          <a:buFont typeface="Arial" panose="020B0604020202020204" pitchFamily="34" charset="0"/>
          <a:buChar char="•"/>
          <a:tabLst/>
          <a:defRPr kumimoji="0" lang="pl-PL" altLang="en-US" sz="1800" b="0" i="0" u="none" strike="noStrike" cap="none" normalizeH="0" baseline="0" smtClean="0">
            <a:ln>
              <a:noFill/>
            </a:ln>
            <a:solidFill>
              <a:srgbClr val="002D69"/>
            </a:solidFill>
            <a:effectLst/>
            <a:latin typeface="Arial" panose="020B0604020202020204" pitchFamily="34" charset="0"/>
            <a:cs typeface="Arial" panose="020B0604020202020204" pitchFamily="34" charset="0"/>
          </a:defRPr>
        </a:defPPr>
      </a:lstStyle>
    </a:lnDef>
  </a:objectDefaults>
  <a:extraClrSchemeLst>
    <a:extraClrScheme>
      <a:clrScheme name="Logo only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WA presentation 2022.potx" id="{D2DBB5C4-3930-47F3-B168-748B14F23A72}" vid="{9C5FC7F9-9896-41E1-B3AF-B56AFE015ACB}"/>
    </a:ext>
  </a:extLst>
</a:theme>
</file>

<file path=ppt/theme/theme6.xml><?xml version="1.0" encoding="utf-8"?>
<a:theme xmlns:a="http://schemas.openxmlformats.org/drawingml/2006/main" name="Blank">
  <a:themeElements>
    <a:clrScheme name="Blank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Blank">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80000"/>
          </a:lnSpc>
          <a:spcBef>
            <a:spcPct val="20000"/>
          </a:spcBef>
          <a:spcAft>
            <a:spcPct val="0"/>
          </a:spcAft>
          <a:buClrTx/>
          <a:buSzTx/>
          <a:buFont typeface="Arial" panose="020B0604020202020204" pitchFamily="34" charset="0"/>
          <a:buChar char="•"/>
          <a:tabLst/>
          <a:defRPr kumimoji="0" lang="pl-PL" altLang="en-US" sz="1800" b="0" i="0" u="none" strike="noStrike" cap="none" normalizeH="0" baseline="0" smtClean="0">
            <a:ln>
              <a:noFill/>
            </a:ln>
            <a:solidFill>
              <a:srgbClr val="002D69"/>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80000"/>
          </a:lnSpc>
          <a:spcBef>
            <a:spcPct val="20000"/>
          </a:spcBef>
          <a:spcAft>
            <a:spcPct val="0"/>
          </a:spcAft>
          <a:buClrTx/>
          <a:buSzTx/>
          <a:buFont typeface="Arial" panose="020B0604020202020204" pitchFamily="34" charset="0"/>
          <a:buChar char="•"/>
          <a:tabLst/>
          <a:defRPr kumimoji="0" lang="pl-PL" altLang="en-US" sz="1800" b="0" i="0" u="none" strike="noStrike" cap="none" normalizeH="0" baseline="0" smtClean="0">
            <a:ln>
              <a:noFill/>
            </a:ln>
            <a:solidFill>
              <a:srgbClr val="002D69"/>
            </a:solidFill>
            <a:effectLst/>
            <a:latin typeface="Arial" panose="020B0604020202020204" pitchFamily="34" charset="0"/>
            <a:cs typeface="Arial" panose="020B0604020202020204" pitchFamily="34" charset="0"/>
          </a:defRPr>
        </a:defPPr>
      </a:lstStyle>
    </a:lnDef>
  </a:objectDefaults>
  <a:extraClrSchemeLst>
    <a:extraClrScheme>
      <a:clrScheme name="Blank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WA presentation 2022.potx" id="{D2DBB5C4-3930-47F3-B168-748B14F23A72}" vid="{07493DB8-B8F7-4E97-854A-D8A2052BC75A}"/>
    </a:ext>
  </a:ext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WA presentation 2022</Template>
  <TotalTime>215</TotalTime>
  <Words>1275</Words>
  <Application>Microsoft Office PowerPoint</Application>
  <PresentationFormat>On-screen Show (4:3)</PresentationFormat>
  <Paragraphs>148</Paragraphs>
  <Slides>21</Slides>
  <Notes>13</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21</vt:i4>
      </vt:variant>
    </vt:vector>
  </HeadingPairs>
  <TitlesOfParts>
    <vt:vector size="33" baseType="lpstr">
      <vt:lpstr>Arial</vt:lpstr>
      <vt:lpstr>Calibri</vt:lpstr>
      <vt:lpstr>Consolas</vt:lpstr>
      <vt:lpstr>Symbol</vt:lpstr>
      <vt:lpstr>Times New Roman</vt:lpstr>
      <vt:lpstr>Trebuchet MS</vt:lpstr>
      <vt:lpstr>Title slide</vt:lpstr>
      <vt:lpstr>Regular slide</vt:lpstr>
      <vt:lpstr>Upper Ruler only</vt:lpstr>
      <vt:lpstr>Big Quote</vt:lpstr>
      <vt:lpstr>Logo only</vt:lpstr>
      <vt:lpstr>Blank</vt:lpstr>
      <vt:lpstr>The Dark Side  of the Dictionary</vt:lpstr>
      <vt:lpstr>PowerPoint Presentation</vt:lpstr>
      <vt:lpstr>Background</vt:lpstr>
      <vt:lpstr>Background</vt:lpstr>
      <vt:lpstr>A peek at raw log view data</vt:lpstr>
      <vt:lpstr>Frequency</vt:lpstr>
      <vt:lpstr>Polysemy</vt:lpstr>
      <vt:lpstr>Age of acquisition</vt:lpstr>
      <vt:lpstr>Prevalence</vt:lpstr>
      <vt:lpstr>Relative importance</vt:lpstr>
      <vt:lpstr>PowerPoint Presentation</vt:lpstr>
      <vt:lpstr>The Dark Side: Entries Unseen</vt:lpstr>
      <vt:lpstr>The Dark Side … Entries Unseen</vt:lpstr>
      <vt:lpstr>Overall distribution of views in 2019-2021</vt:lpstr>
      <vt:lpstr>Log Rank vs. Log Views</vt:lpstr>
      <vt:lpstr>Mean views per month</vt:lpstr>
      <vt:lpstr>Single-word entries consulted more than multi-word entries</vt:lpstr>
      <vt:lpstr>Number of words in entry title (headword)</vt:lpstr>
      <vt:lpstr>Same limited to 50K most viewed multi-word advantage disappears</vt:lpstr>
      <vt:lpstr>Top “English Proverbs”</vt:lpstr>
      <vt:lpstr>Bonus slide: Entries are like wine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Robert Lew</dc:creator>
  <cp:lastModifiedBy>Robert Lew</cp:lastModifiedBy>
  <cp:revision>1</cp:revision>
  <dcterms:created xsi:type="dcterms:W3CDTF">2023-05-10T16:02:46Z</dcterms:created>
  <dcterms:modified xsi:type="dcterms:W3CDTF">2023-06-20T20:32:16Z</dcterms:modified>
</cp:coreProperties>
</file>