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0"/>
  </p:notesMasterIdLst>
  <p:handoutMasterIdLst>
    <p:handoutMasterId r:id="rId31"/>
  </p:handoutMasterIdLst>
  <p:sldIdLst>
    <p:sldId id="675" r:id="rId2"/>
    <p:sldId id="822" r:id="rId3"/>
    <p:sldId id="830" r:id="rId4"/>
    <p:sldId id="814" r:id="rId5"/>
    <p:sldId id="825" r:id="rId6"/>
    <p:sldId id="828" r:id="rId7"/>
    <p:sldId id="827" r:id="rId8"/>
    <p:sldId id="829" r:id="rId9"/>
    <p:sldId id="826" r:id="rId10"/>
    <p:sldId id="831" r:id="rId11"/>
    <p:sldId id="832" r:id="rId12"/>
    <p:sldId id="833" r:id="rId13"/>
    <p:sldId id="837" r:id="rId14"/>
    <p:sldId id="834" r:id="rId15"/>
    <p:sldId id="835" r:id="rId16"/>
    <p:sldId id="845" r:id="rId17"/>
    <p:sldId id="838" r:id="rId18"/>
    <p:sldId id="818" r:id="rId19"/>
    <p:sldId id="625" r:id="rId20"/>
    <p:sldId id="624" r:id="rId21"/>
    <p:sldId id="784" r:id="rId22"/>
    <p:sldId id="623" r:id="rId23"/>
    <p:sldId id="839" r:id="rId24"/>
    <p:sldId id="843" r:id="rId25"/>
    <p:sldId id="842" r:id="rId26"/>
    <p:sldId id="841" r:id="rId27"/>
    <p:sldId id="844" r:id="rId28"/>
    <p:sldId id="82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n Kernerman" initials="IK" lastIdx="1" clrIdx="0">
    <p:extLst>
      <p:ext uri="{19B8F6BF-5375-455C-9EA6-DF929625EA0E}">
        <p15:presenceInfo xmlns:p15="http://schemas.microsoft.com/office/powerpoint/2012/main" userId="S-1-5-21-2182778885-3636001332-3218076587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481C2"/>
    <a:srgbClr val="34A8FE"/>
    <a:srgbClr val="00D7E1"/>
    <a:srgbClr val="51C5AF"/>
    <a:srgbClr val="727CA3"/>
    <a:srgbClr val="D2DA7A"/>
    <a:srgbClr val="9FB8CD"/>
    <a:srgbClr val="FF3300"/>
    <a:srgbClr val="EA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33" autoAdjust="0"/>
  </p:normalViewPr>
  <p:slideViewPr>
    <p:cSldViewPr>
      <p:cViewPr varScale="1">
        <p:scale>
          <a:sx n="65" d="100"/>
          <a:sy n="65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80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694DB-C2CF-4674-9CDA-A596DA107DE5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7279AE3-328A-47FD-9B8E-2D4809C90FF1}">
      <dgm:prSet custT="1"/>
      <dgm:spPr/>
      <dgm:t>
        <a:bodyPr/>
        <a:lstStyle/>
        <a:p>
          <a:pPr rtl="0"/>
          <a:r>
            <a:rPr lang="en-US" sz="1600" dirty="0" err="1"/>
            <a:t>AlternativeScripting</a:t>
          </a:r>
          <a:endParaRPr lang="en-US" sz="1600" dirty="0"/>
        </a:p>
      </dgm:t>
    </dgm:pt>
    <dgm:pt modelId="{C9506EA4-394A-41E1-8B00-8DF53531A253}" type="parTrans" cxnId="{32DA7BC3-9B5A-477B-939A-EC47E3D88D45}">
      <dgm:prSet/>
      <dgm:spPr/>
      <dgm:t>
        <a:bodyPr/>
        <a:lstStyle/>
        <a:p>
          <a:endParaRPr lang="en-US" sz="1600"/>
        </a:p>
      </dgm:t>
    </dgm:pt>
    <dgm:pt modelId="{E6F52967-2333-4F3C-81BF-FD7B7E95762A}" type="sibTrans" cxnId="{32DA7BC3-9B5A-477B-939A-EC47E3D88D45}">
      <dgm:prSet/>
      <dgm:spPr/>
      <dgm:t>
        <a:bodyPr/>
        <a:lstStyle/>
        <a:p>
          <a:endParaRPr lang="en-US" sz="1600"/>
        </a:p>
      </dgm:t>
    </dgm:pt>
    <dgm:pt modelId="{1CA62DFE-9CBF-4A6E-87FF-1601DF683415}">
      <dgm:prSet custT="1"/>
      <dgm:spPr/>
      <dgm:t>
        <a:bodyPr/>
        <a:lstStyle/>
        <a:p>
          <a:pPr rtl="0"/>
          <a:r>
            <a:rPr lang="en-US" sz="1600"/>
            <a:t>AlternativeSpelling</a:t>
          </a:r>
        </a:p>
      </dgm:t>
    </dgm:pt>
    <dgm:pt modelId="{59251178-1238-4C87-879E-F8CE8B8BD69A}" type="parTrans" cxnId="{1A45EC05-C04B-4E6D-99AF-87BF91A8FE69}">
      <dgm:prSet/>
      <dgm:spPr/>
      <dgm:t>
        <a:bodyPr/>
        <a:lstStyle/>
        <a:p>
          <a:endParaRPr lang="en-US" sz="1600"/>
        </a:p>
      </dgm:t>
    </dgm:pt>
    <dgm:pt modelId="{4CA9B0A9-0D50-4131-B409-1792C3328442}" type="sibTrans" cxnId="{1A45EC05-C04B-4E6D-99AF-87BF91A8FE69}">
      <dgm:prSet/>
      <dgm:spPr/>
      <dgm:t>
        <a:bodyPr/>
        <a:lstStyle/>
        <a:p>
          <a:endParaRPr lang="en-US" sz="1600"/>
        </a:p>
      </dgm:t>
    </dgm:pt>
    <dgm:pt modelId="{002D32ED-60F7-45D4-A9C4-846C00104BB4}">
      <dgm:prSet custT="1"/>
      <dgm:spPr/>
      <dgm:t>
        <a:bodyPr/>
        <a:lstStyle/>
        <a:p>
          <a:pPr rtl="0"/>
          <a:r>
            <a:rPr lang="en-US" sz="1600"/>
            <a:t>Antonym</a:t>
          </a:r>
        </a:p>
      </dgm:t>
    </dgm:pt>
    <dgm:pt modelId="{BF5F7983-529F-4B83-9EDA-0FBCB9DA6E47}" type="parTrans" cxnId="{A555475E-72D4-4C4C-B5AD-619D3F1684A6}">
      <dgm:prSet/>
      <dgm:spPr/>
      <dgm:t>
        <a:bodyPr/>
        <a:lstStyle/>
        <a:p>
          <a:endParaRPr lang="en-US" sz="1600"/>
        </a:p>
      </dgm:t>
    </dgm:pt>
    <dgm:pt modelId="{CB7462D2-B496-4910-8AD4-36DC495106A8}" type="sibTrans" cxnId="{A555475E-72D4-4C4C-B5AD-619D3F1684A6}">
      <dgm:prSet/>
      <dgm:spPr/>
      <dgm:t>
        <a:bodyPr/>
        <a:lstStyle/>
        <a:p>
          <a:endParaRPr lang="en-US" sz="1600"/>
        </a:p>
      </dgm:t>
    </dgm:pt>
    <dgm:pt modelId="{51CEBC60-5214-4198-8871-F28E169F1A15}">
      <dgm:prSet custT="1"/>
      <dgm:spPr/>
      <dgm:t>
        <a:bodyPr/>
        <a:lstStyle/>
        <a:p>
          <a:pPr rtl="0"/>
          <a:r>
            <a:rPr lang="en-US" sz="1600"/>
            <a:t>CompositionalPhrase</a:t>
          </a:r>
        </a:p>
      </dgm:t>
    </dgm:pt>
    <dgm:pt modelId="{EBED0D74-4D2D-4BDF-9B82-A4AE09717B58}" type="parTrans" cxnId="{5F38F41D-6CB9-41A6-BF93-AA0674127C2A}">
      <dgm:prSet/>
      <dgm:spPr/>
      <dgm:t>
        <a:bodyPr/>
        <a:lstStyle/>
        <a:p>
          <a:endParaRPr lang="en-US" sz="1600"/>
        </a:p>
      </dgm:t>
    </dgm:pt>
    <dgm:pt modelId="{A776A75F-CE08-4D15-AEB9-25557AA1CC41}" type="sibTrans" cxnId="{5F38F41D-6CB9-41A6-BF93-AA0674127C2A}">
      <dgm:prSet/>
      <dgm:spPr/>
      <dgm:t>
        <a:bodyPr/>
        <a:lstStyle/>
        <a:p>
          <a:endParaRPr lang="en-US" sz="1600"/>
        </a:p>
      </dgm:t>
    </dgm:pt>
    <dgm:pt modelId="{34C7B183-D977-4FD6-B81C-DCA8725FE35A}">
      <dgm:prSet custT="1"/>
      <dgm:spPr/>
      <dgm:t>
        <a:bodyPr/>
        <a:lstStyle/>
        <a:p>
          <a:pPr rtl="0"/>
          <a:r>
            <a:rPr lang="en-US" sz="1600"/>
            <a:t>CrossReference</a:t>
          </a:r>
        </a:p>
      </dgm:t>
    </dgm:pt>
    <dgm:pt modelId="{3AF6C591-7DCE-4562-B0E2-B4E13A4BB4BC}" type="parTrans" cxnId="{83340ACD-3805-4E0E-A919-4C242B6CE122}">
      <dgm:prSet/>
      <dgm:spPr/>
      <dgm:t>
        <a:bodyPr/>
        <a:lstStyle/>
        <a:p>
          <a:endParaRPr lang="en-US" sz="1600"/>
        </a:p>
      </dgm:t>
    </dgm:pt>
    <dgm:pt modelId="{3F972BB2-2BF0-48B8-988C-F09BE32CB5C3}" type="sibTrans" cxnId="{83340ACD-3805-4E0E-A919-4C242B6CE122}">
      <dgm:prSet/>
      <dgm:spPr/>
      <dgm:t>
        <a:bodyPr/>
        <a:lstStyle/>
        <a:p>
          <a:endParaRPr lang="en-US" sz="1600"/>
        </a:p>
      </dgm:t>
    </dgm:pt>
    <dgm:pt modelId="{380A69E7-321C-426D-831D-9309F8ED9D03}">
      <dgm:prSet custT="1"/>
      <dgm:spPr/>
      <dgm:t>
        <a:bodyPr/>
        <a:lstStyle/>
        <a:p>
          <a:pPr rtl="0"/>
          <a:r>
            <a:rPr lang="en-US" sz="1600" dirty="0"/>
            <a:t>Definition</a:t>
          </a:r>
        </a:p>
      </dgm:t>
    </dgm:pt>
    <dgm:pt modelId="{5A50F854-332A-4B70-97A8-A9F960F81292}" type="parTrans" cxnId="{2B55AD2F-D321-421A-A2D4-2CADAD4D83BA}">
      <dgm:prSet/>
      <dgm:spPr/>
      <dgm:t>
        <a:bodyPr/>
        <a:lstStyle/>
        <a:p>
          <a:endParaRPr lang="en-US" sz="1600"/>
        </a:p>
      </dgm:t>
    </dgm:pt>
    <dgm:pt modelId="{9423E29D-B6ED-4812-B452-B7A35BA703E0}" type="sibTrans" cxnId="{2B55AD2F-D321-421A-A2D4-2CADAD4D83BA}">
      <dgm:prSet/>
      <dgm:spPr/>
      <dgm:t>
        <a:bodyPr/>
        <a:lstStyle/>
        <a:p>
          <a:endParaRPr lang="en-US" sz="1600"/>
        </a:p>
      </dgm:t>
    </dgm:pt>
    <dgm:pt modelId="{8B7A9AD8-F4C5-4AC8-A24A-361E0052ABD2}">
      <dgm:prSet custT="1"/>
      <dgm:spPr/>
      <dgm:t>
        <a:bodyPr/>
        <a:lstStyle/>
        <a:p>
          <a:pPr rtl="0"/>
          <a:r>
            <a:rPr lang="en-US" sz="1600"/>
            <a:t>Example</a:t>
          </a:r>
        </a:p>
      </dgm:t>
    </dgm:pt>
    <dgm:pt modelId="{BBA6768A-BFC8-4905-B3D1-BBAEC0EDB4E7}" type="parTrans" cxnId="{E6EC7261-B808-4EF1-B3F3-70A93D4742B5}">
      <dgm:prSet/>
      <dgm:spPr/>
      <dgm:t>
        <a:bodyPr/>
        <a:lstStyle/>
        <a:p>
          <a:endParaRPr lang="en-US" sz="1600"/>
        </a:p>
      </dgm:t>
    </dgm:pt>
    <dgm:pt modelId="{CE9ED3EE-C159-4C6B-A097-2DEC887AD063}" type="sibTrans" cxnId="{E6EC7261-B808-4EF1-B3F3-70A93D4742B5}">
      <dgm:prSet/>
      <dgm:spPr/>
      <dgm:t>
        <a:bodyPr/>
        <a:lstStyle/>
        <a:p>
          <a:endParaRPr lang="en-US" sz="1600"/>
        </a:p>
      </dgm:t>
    </dgm:pt>
    <dgm:pt modelId="{C2374E3F-EAFD-4B08-B83E-1BBBE87748C4}">
      <dgm:prSet custT="1"/>
      <dgm:spPr/>
      <dgm:t>
        <a:bodyPr/>
        <a:lstStyle/>
        <a:p>
          <a:pPr rtl="0"/>
          <a:r>
            <a:rPr lang="en-US" sz="1600"/>
            <a:t>GeographicalUsage</a:t>
          </a:r>
        </a:p>
      </dgm:t>
    </dgm:pt>
    <dgm:pt modelId="{59228E55-200F-49A8-AE4F-8B749AEBE640}" type="parTrans" cxnId="{77EF3A8D-BDD1-4C94-959C-28754CC78BF1}">
      <dgm:prSet/>
      <dgm:spPr/>
      <dgm:t>
        <a:bodyPr/>
        <a:lstStyle/>
        <a:p>
          <a:endParaRPr lang="en-US" sz="1600"/>
        </a:p>
      </dgm:t>
    </dgm:pt>
    <dgm:pt modelId="{90153847-1B3C-4677-99C6-B4F87EFCF7ED}" type="sibTrans" cxnId="{77EF3A8D-BDD1-4C94-959C-28754CC78BF1}">
      <dgm:prSet/>
      <dgm:spPr/>
      <dgm:t>
        <a:bodyPr/>
        <a:lstStyle/>
        <a:p>
          <a:endParaRPr lang="en-US" sz="1600"/>
        </a:p>
      </dgm:t>
    </dgm:pt>
    <dgm:pt modelId="{1C35DC8D-81D7-4B4B-BCB0-CFBB98014F4D}">
      <dgm:prSet custT="1"/>
      <dgm:spPr/>
      <dgm:t>
        <a:bodyPr/>
        <a:lstStyle/>
        <a:p>
          <a:pPr rtl="0"/>
          <a:r>
            <a:rPr lang="en-US" sz="1600"/>
            <a:t>GrammaticalGender</a:t>
          </a:r>
        </a:p>
      </dgm:t>
    </dgm:pt>
    <dgm:pt modelId="{9D7B04EE-F72B-4FA0-BB58-2BB52DC8CA4C}" type="parTrans" cxnId="{97BD5AB7-4366-4137-9120-81B7C1737D1B}">
      <dgm:prSet/>
      <dgm:spPr/>
      <dgm:t>
        <a:bodyPr/>
        <a:lstStyle/>
        <a:p>
          <a:endParaRPr lang="en-US" sz="1600"/>
        </a:p>
      </dgm:t>
    </dgm:pt>
    <dgm:pt modelId="{4DB7911F-6E4C-4F9A-A973-5597B6CE6B29}" type="sibTrans" cxnId="{97BD5AB7-4366-4137-9120-81B7C1737D1B}">
      <dgm:prSet/>
      <dgm:spPr/>
      <dgm:t>
        <a:bodyPr/>
        <a:lstStyle/>
        <a:p>
          <a:endParaRPr lang="en-US" sz="1600"/>
        </a:p>
      </dgm:t>
    </dgm:pt>
    <dgm:pt modelId="{49E5F851-9EBF-49A1-9141-4966E5523811}">
      <dgm:prSet custT="1"/>
      <dgm:spPr/>
      <dgm:t>
        <a:bodyPr/>
        <a:lstStyle/>
        <a:p>
          <a:pPr rtl="0"/>
          <a:r>
            <a:rPr lang="en-US" sz="1600"/>
            <a:t>GrammaticalNumber</a:t>
          </a:r>
        </a:p>
      </dgm:t>
    </dgm:pt>
    <dgm:pt modelId="{2E6D566F-A440-47AA-83B2-D7D0D49BDA91}" type="parTrans" cxnId="{38966917-D58E-4D5F-84B9-A58B2173E278}">
      <dgm:prSet/>
      <dgm:spPr/>
      <dgm:t>
        <a:bodyPr/>
        <a:lstStyle/>
        <a:p>
          <a:endParaRPr lang="en-US" sz="1600"/>
        </a:p>
      </dgm:t>
    </dgm:pt>
    <dgm:pt modelId="{AF8F971A-94F4-4A20-A383-34C53F286CBE}" type="sibTrans" cxnId="{38966917-D58E-4D5F-84B9-A58B2173E278}">
      <dgm:prSet/>
      <dgm:spPr/>
      <dgm:t>
        <a:bodyPr/>
        <a:lstStyle/>
        <a:p>
          <a:endParaRPr lang="en-US" sz="1600"/>
        </a:p>
      </dgm:t>
    </dgm:pt>
    <dgm:pt modelId="{2558C687-B991-4146-9990-F5929311698F}">
      <dgm:prSet custT="1"/>
      <dgm:spPr/>
      <dgm:t>
        <a:bodyPr/>
        <a:lstStyle/>
        <a:p>
          <a:pPr rtl="0"/>
          <a:r>
            <a:rPr lang="en-US" sz="1600"/>
            <a:t>HomographNumber</a:t>
          </a:r>
        </a:p>
      </dgm:t>
    </dgm:pt>
    <dgm:pt modelId="{69BAEB30-6DB0-434A-B37D-88C0F17F8129}" type="parTrans" cxnId="{4A4A1B1B-87E0-408B-96AA-19DF908D70C2}">
      <dgm:prSet/>
      <dgm:spPr/>
      <dgm:t>
        <a:bodyPr/>
        <a:lstStyle/>
        <a:p>
          <a:endParaRPr lang="en-US" sz="1600"/>
        </a:p>
      </dgm:t>
    </dgm:pt>
    <dgm:pt modelId="{C2FED2C5-3B4B-462E-830E-5607D3D5AA07}" type="sibTrans" cxnId="{4A4A1B1B-87E0-408B-96AA-19DF908D70C2}">
      <dgm:prSet/>
      <dgm:spPr/>
      <dgm:t>
        <a:bodyPr/>
        <a:lstStyle/>
        <a:p>
          <a:endParaRPr lang="en-US" sz="1600"/>
        </a:p>
      </dgm:t>
    </dgm:pt>
    <dgm:pt modelId="{5CB633BD-A6D1-444F-B6A2-B37F935E07A9}" type="pres">
      <dgm:prSet presAssocID="{527694DB-C2CF-4674-9CDA-A596DA107DE5}" presName="Name0" presStyleCnt="0">
        <dgm:presLayoutVars>
          <dgm:dir/>
          <dgm:animLvl val="lvl"/>
          <dgm:resizeHandles val="exact"/>
        </dgm:presLayoutVars>
      </dgm:prSet>
      <dgm:spPr/>
    </dgm:pt>
    <dgm:pt modelId="{38D05F88-9BA2-44BC-B472-62E3D3545451}" type="pres">
      <dgm:prSet presAssocID="{B7279AE3-328A-47FD-9B8E-2D4809C90FF1}" presName="linNode" presStyleCnt="0"/>
      <dgm:spPr/>
    </dgm:pt>
    <dgm:pt modelId="{117EC377-168B-4478-8F69-13E7F378BD9C}" type="pres">
      <dgm:prSet presAssocID="{B7279AE3-328A-47FD-9B8E-2D4809C90FF1}" presName="parentText" presStyleLbl="node1" presStyleIdx="0" presStyleCnt="11" custScaleX="243764">
        <dgm:presLayoutVars>
          <dgm:chMax val="1"/>
          <dgm:bulletEnabled val="1"/>
        </dgm:presLayoutVars>
      </dgm:prSet>
      <dgm:spPr/>
    </dgm:pt>
    <dgm:pt modelId="{70FD8A95-8B29-41E1-A351-09AA228C3D64}" type="pres">
      <dgm:prSet presAssocID="{E6F52967-2333-4F3C-81BF-FD7B7E95762A}" presName="sp" presStyleCnt="0"/>
      <dgm:spPr/>
    </dgm:pt>
    <dgm:pt modelId="{D240CD45-0F44-4452-AC16-9294676304C8}" type="pres">
      <dgm:prSet presAssocID="{1CA62DFE-9CBF-4A6E-87FF-1601DF683415}" presName="linNode" presStyleCnt="0"/>
      <dgm:spPr/>
    </dgm:pt>
    <dgm:pt modelId="{51A21236-A7CD-4548-B4E7-CDD2C39A8F54}" type="pres">
      <dgm:prSet presAssocID="{1CA62DFE-9CBF-4A6E-87FF-1601DF683415}" presName="parentText" presStyleLbl="node1" presStyleIdx="1" presStyleCnt="11" custScaleX="243764">
        <dgm:presLayoutVars>
          <dgm:chMax val="1"/>
          <dgm:bulletEnabled val="1"/>
        </dgm:presLayoutVars>
      </dgm:prSet>
      <dgm:spPr/>
    </dgm:pt>
    <dgm:pt modelId="{1C8E808E-76F5-4BF1-A8E4-813C37C50466}" type="pres">
      <dgm:prSet presAssocID="{4CA9B0A9-0D50-4131-B409-1792C3328442}" presName="sp" presStyleCnt="0"/>
      <dgm:spPr/>
    </dgm:pt>
    <dgm:pt modelId="{38F20CF0-87B9-4394-B92E-70FB05CE9D27}" type="pres">
      <dgm:prSet presAssocID="{002D32ED-60F7-45D4-A9C4-846C00104BB4}" presName="linNode" presStyleCnt="0"/>
      <dgm:spPr/>
    </dgm:pt>
    <dgm:pt modelId="{02837B8E-50AD-435E-B5FB-61E55926A431}" type="pres">
      <dgm:prSet presAssocID="{002D32ED-60F7-45D4-A9C4-846C00104BB4}" presName="parentText" presStyleLbl="node1" presStyleIdx="2" presStyleCnt="11" custScaleX="243764">
        <dgm:presLayoutVars>
          <dgm:chMax val="1"/>
          <dgm:bulletEnabled val="1"/>
        </dgm:presLayoutVars>
      </dgm:prSet>
      <dgm:spPr/>
    </dgm:pt>
    <dgm:pt modelId="{79D13999-88BB-4AF7-951C-DDD46ACDCD7F}" type="pres">
      <dgm:prSet presAssocID="{CB7462D2-B496-4910-8AD4-36DC495106A8}" presName="sp" presStyleCnt="0"/>
      <dgm:spPr/>
    </dgm:pt>
    <dgm:pt modelId="{68D56892-F279-40A8-AAB4-B34B2FB1EDA4}" type="pres">
      <dgm:prSet presAssocID="{51CEBC60-5214-4198-8871-F28E169F1A15}" presName="linNode" presStyleCnt="0"/>
      <dgm:spPr/>
    </dgm:pt>
    <dgm:pt modelId="{C5710B92-D985-441A-A721-67892065F386}" type="pres">
      <dgm:prSet presAssocID="{51CEBC60-5214-4198-8871-F28E169F1A15}" presName="parentText" presStyleLbl="node1" presStyleIdx="3" presStyleCnt="11" custScaleX="243764">
        <dgm:presLayoutVars>
          <dgm:chMax val="1"/>
          <dgm:bulletEnabled val="1"/>
        </dgm:presLayoutVars>
      </dgm:prSet>
      <dgm:spPr/>
    </dgm:pt>
    <dgm:pt modelId="{BEF148A7-ECD4-4234-BB89-8DC3BB5760D1}" type="pres">
      <dgm:prSet presAssocID="{A776A75F-CE08-4D15-AEB9-25557AA1CC41}" presName="sp" presStyleCnt="0"/>
      <dgm:spPr/>
    </dgm:pt>
    <dgm:pt modelId="{291E5A37-E924-4655-BE82-2A09BBE3C65F}" type="pres">
      <dgm:prSet presAssocID="{34C7B183-D977-4FD6-B81C-DCA8725FE35A}" presName="linNode" presStyleCnt="0"/>
      <dgm:spPr/>
    </dgm:pt>
    <dgm:pt modelId="{4B8B357E-DA98-4ECF-A023-DEAC37DC43D1}" type="pres">
      <dgm:prSet presAssocID="{34C7B183-D977-4FD6-B81C-DCA8725FE35A}" presName="parentText" presStyleLbl="node1" presStyleIdx="4" presStyleCnt="11" custScaleX="243764">
        <dgm:presLayoutVars>
          <dgm:chMax val="1"/>
          <dgm:bulletEnabled val="1"/>
        </dgm:presLayoutVars>
      </dgm:prSet>
      <dgm:spPr/>
    </dgm:pt>
    <dgm:pt modelId="{ADA78E67-CF27-4E1B-ABA7-254A75327494}" type="pres">
      <dgm:prSet presAssocID="{3F972BB2-2BF0-48B8-988C-F09BE32CB5C3}" presName="sp" presStyleCnt="0"/>
      <dgm:spPr/>
    </dgm:pt>
    <dgm:pt modelId="{83DDFFBD-A338-49CF-A54C-106865067AA9}" type="pres">
      <dgm:prSet presAssocID="{380A69E7-321C-426D-831D-9309F8ED9D03}" presName="linNode" presStyleCnt="0"/>
      <dgm:spPr/>
    </dgm:pt>
    <dgm:pt modelId="{CB1E1283-D0E4-424E-ABBD-6AFB5B11FC7A}" type="pres">
      <dgm:prSet presAssocID="{380A69E7-321C-426D-831D-9309F8ED9D03}" presName="parentText" presStyleLbl="node1" presStyleIdx="5" presStyleCnt="11" custScaleX="243764">
        <dgm:presLayoutVars>
          <dgm:chMax val="1"/>
          <dgm:bulletEnabled val="1"/>
        </dgm:presLayoutVars>
      </dgm:prSet>
      <dgm:spPr/>
    </dgm:pt>
    <dgm:pt modelId="{CA3D0CC7-F01C-44A1-A3E1-073AAB2DACA4}" type="pres">
      <dgm:prSet presAssocID="{9423E29D-B6ED-4812-B452-B7A35BA703E0}" presName="sp" presStyleCnt="0"/>
      <dgm:spPr/>
    </dgm:pt>
    <dgm:pt modelId="{479F6387-BBE0-4559-8CA9-0258007ADE78}" type="pres">
      <dgm:prSet presAssocID="{8B7A9AD8-F4C5-4AC8-A24A-361E0052ABD2}" presName="linNode" presStyleCnt="0"/>
      <dgm:spPr/>
    </dgm:pt>
    <dgm:pt modelId="{F79C0307-2B9F-4566-80F1-2E8249FA4AB7}" type="pres">
      <dgm:prSet presAssocID="{8B7A9AD8-F4C5-4AC8-A24A-361E0052ABD2}" presName="parentText" presStyleLbl="node1" presStyleIdx="6" presStyleCnt="11" custScaleX="243764">
        <dgm:presLayoutVars>
          <dgm:chMax val="1"/>
          <dgm:bulletEnabled val="1"/>
        </dgm:presLayoutVars>
      </dgm:prSet>
      <dgm:spPr/>
    </dgm:pt>
    <dgm:pt modelId="{F3DF89DF-EC46-4A09-9504-3F272D5319EF}" type="pres">
      <dgm:prSet presAssocID="{CE9ED3EE-C159-4C6B-A097-2DEC887AD063}" presName="sp" presStyleCnt="0"/>
      <dgm:spPr/>
    </dgm:pt>
    <dgm:pt modelId="{D9124E54-020D-4E2D-A050-0096DB9D6FC9}" type="pres">
      <dgm:prSet presAssocID="{C2374E3F-EAFD-4B08-B83E-1BBBE87748C4}" presName="linNode" presStyleCnt="0"/>
      <dgm:spPr/>
    </dgm:pt>
    <dgm:pt modelId="{731FB824-9B48-48C2-8343-E1C0A65DE3CF}" type="pres">
      <dgm:prSet presAssocID="{C2374E3F-EAFD-4B08-B83E-1BBBE87748C4}" presName="parentText" presStyleLbl="node1" presStyleIdx="7" presStyleCnt="11" custScaleX="243764">
        <dgm:presLayoutVars>
          <dgm:chMax val="1"/>
          <dgm:bulletEnabled val="1"/>
        </dgm:presLayoutVars>
      </dgm:prSet>
      <dgm:spPr/>
    </dgm:pt>
    <dgm:pt modelId="{164A7B24-C987-4513-AB74-0FFF44891F68}" type="pres">
      <dgm:prSet presAssocID="{90153847-1B3C-4677-99C6-B4F87EFCF7ED}" presName="sp" presStyleCnt="0"/>
      <dgm:spPr/>
    </dgm:pt>
    <dgm:pt modelId="{D5D228B6-471F-43BE-82B0-8622CD88539D}" type="pres">
      <dgm:prSet presAssocID="{1C35DC8D-81D7-4B4B-BCB0-CFBB98014F4D}" presName="linNode" presStyleCnt="0"/>
      <dgm:spPr/>
    </dgm:pt>
    <dgm:pt modelId="{05433AA8-569D-44FB-8D12-C6514ED51222}" type="pres">
      <dgm:prSet presAssocID="{1C35DC8D-81D7-4B4B-BCB0-CFBB98014F4D}" presName="parentText" presStyleLbl="node1" presStyleIdx="8" presStyleCnt="11" custScaleX="243764">
        <dgm:presLayoutVars>
          <dgm:chMax val="1"/>
          <dgm:bulletEnabled val="1"/>
        </dgm:presLayoutVars>
      </dgm:prSet>
      <dgm:spPr/>
    </dgm:pt>
    <dgm:pt modelId="{62401872-B1AD-4C52-99E9-CF5AC2E64579}" type="pres">
      <dgm:prSet presAssocID="{4DB7911F-6E4C-4F9A-A973-5597B6CE6B29}" presName="sp" presStyleCnt="0"/>
      <dgm:spPr/>
    </dgm:pt>
    <dgm:pt modelId="{E1BA7750-A1FA-46F0-809C-F74E7F93E24F}" type="pres">
      <dgm:prSet presAssocID="{49E5F851-9EBF-49A1-9141-4966E5523811}" presName="linNode" presStyleCnt="0"/>
      <dgm:spPr/>
    </dgm:pt>
    <dgm:pt modelId="{7FFE6226-4FA1-4AD2-97A6-BC518E336942}" type="pres">
      <dgm:prSet presAssocID="{49E5F851-9EBF-49A1-9141-4966E5523811}" presName="parentText" presStyleLbl="node1" presStyleIdx="9" presStyleCnt="11" custScaleX="243764">
        <dgm:presLayoutVars>
          <dgm:chMax val="1"/>
          <dgm:bulletEnabled val="1"/>
        </dgm:presLayoutVars>
      </dgm:prSet>
      <dgm:spPr/>
    </dgm:pt>
    <dgm:pt modelId="{B8932810-7E75-474A-8220-16A0FE26C621}" type="pres">
      <dgm:prSet presAssocID="{AF8F971A-94F4-4A20-A383-34C53F286CBE}" presName="sp" presStyleCnt="0"/>
      <dgm:spPr/>
    </dgm:pt>
    <dgm:pt modelId="{35F513B5-B273-4A5B-9C50-8780CF2E55C0}" type="pres">
      <dgm:prSet presAssocID="{2558C687-B991-4146-9990-F5929311698F}" presName="linNode" presStyleCnt="0"/>
      <dgm:spPr/>
    </dgm:pt>
    <dgm:pt modelId="{CE7E5B0B-6769-4591-99FE-5B4D2188150A}" type="pres">
      <dgm:prSet presAssocID="{2558C687-B991-4146-9990-F5929311698F}" presName="parentText" presStyleLbl="node1" presStyleIdx="10" presStyleCnt="11" custScaleX="243764">
        <dgm:presLayoutVars>
          <dgm:chMax val="1"/>
          <dgm:bulletEnabled val="1"/>
        </dgm:presLayoutVars>
      </dgm:prSet>
      <dgm:spPr/>
    </dgm:pt>
  </dgm:ptLst>
  <dgm:cxnLst>
    <dgm:cxn modelId="{1A45EC05-C04B-4E6D-99AF-87BF91A8FE69}" srcId="{527694DB-C2CF-4674-9CDA-A596DA107DE5}" destId="{1CA62DFE-9CBF-4A6E-87FF-1601DF683415}" srcOrd="1" destOrd="0" parTransId="{59251178-1238-4C87-879E-F8CE8B8BD69A}" sibTransId="{4CA9B0A9-0D50-4131-B409-1792C3328442}"/>
    <dgm:cxn modelId="{38966917-D58E-4D5F-84B9-A58B2173E278}" srcId="{527694DB-C2CF-4674-9CDA-A596DA107DE5}" destId="{49E5F851-9EBF-49A1-9141-4966E5523811}" srcOrd="9" destOrd="0" parTransId="{2E6D566F-A440-47AA-83B2-D7D0D49BDA91}" sibTransId="{AF8F971A-94F4-4A20-A383-34C53F286CBE}"/>
    <dgm:cxn modelId="{4A4A1B1B-87E0-408B-96AA-19DF908D70C2}" srcId="{527694DB-C2CF-4674-9CDA-A596DA107DE5}" destId="{2558C687-B991-4146-9990-F5929311698F}" srcOrd="10" destOrd="0" parTransId="{69BAEB30-6DB0-434A-B37D-88C0F17F8129}" sibTransId="{C2FED2C5-3B4B-462E-830E-5607D3D5AA07}"/>
    <dgm:cxn modelId="{5F38F41D-6CB9-41A6-BF93-AA0674127C2A}" srcId="{527694DB-C2CF-4674-9CDA-A596DA107DE5}" destId="{51CEBC60-5214-4198-8871-F28E169F1A15}" srcOrd="3" destOrd="0" parTransId="{EBED0D74-4D2D-4BDF-9B82-A4AE09717B58}" sibTransId="{A776A75F-CE08-4D15-AEB9-25557AA1CC41}"/>
    <dgm:cxn modelId="{2B55AD2F-D321-421A-A2D4-2CADAD4D83BA}" srcId="{527694DB-C2CF-4674-9CDA-A596DA107DE5}" destId="{380A69E7-321C-426D-831D-9309F8ED9D03}" srcOrd="5" destOrd="0" parTransId="{5A50F854-332A-4B70-97A8-A9F960F81292}" sibTransId="{9423E29D-B6ED-4812-B452-B7A35BA703E0}"/>
    <dgm:cxn modelId="{A555475E-72D4-4C4C-B5AD-619D3F1684A6}" srcId="{527694DB-C2CF-4674-9CDA-A596DA107DE5}" destId="{002D32ED-60F7-45D4-A9C4-846C00104BB4}" srcOrd="2" destOrd="0" parTransId="{BF5F7983-529F-4B83-9EDA-0FBCB9DA6E47}" sibTransId="{CB7462D2-B496-4910-8AD4-36DC495106A8}"/>
    <dgm:cxn modelId="{E6EC7261-B808-4EF1-B3F3-70A93D4742B5}" srcId="{527694DB-C2CF-4674-9CDA-A596DA107DE5}" destId="{8B7A9AD8-F4C5-4AC8-A24A-361E0052ABD2}" srcOrd="6" destOrd="0" parTransId="{BBA6768A-BFC8-4905-B3D1-BBAEC0EDB4E7}" sibTransId="{CE9ED3EE-C159-4C6B-A097-2DEC887AD063}"/>
    <dgm:cxn modelId="{7D5E5363-9171-480E-88EF-C16F1F5C012B}" type="presOf" srcId="{B7279AE3-328A-47FD-9B8E-2D4809C90FF1}" destId="{117EC377-168B-4478-8F69-13E7F378BD9C}" srcOrd="0" destOrd="0" presId="urn:microsoft.com/office/officeart/2005/8/layout/vList5"/>
    <dgm:cxn modelId="{82FF6A46-456B-41E2-8C81-18A008F2AEAE}" type="presOf" srcId="{C2374E3F-EAFD-4B08-B83E-1BBBE87748C4}" destId="{731FB824-9B48-48C2-8343-E1C0A65DE3CF}" srcOrd="0" destOrd="0" presId="urn:microsoft.com/office/officeart/2005/8/layout/vList5"/>
    <dgm:cxn modelId="{08D5484C-01A7-4627-B080-11D1AB2D6158}" type="presOf" srcId="{380A69E7-321C-426D-831D-9309F8ED9D03}" destId="{CB1E1283-D0E4-424E-ABBD-6AFB5B11FC7A}" srcOrd="0" destOrd="0" presId="urn:microsoft.com/office/officeart/2005/8/layout/vList5"/>
    <dgm:cxn modelId="{C0D02E74-7E9B-41D9-B4E8-B2B5BC6A06E7}" type="presOf" srcId="{49E5F851-9EBF-49A1-9141-4966E5523811}" destId="{7FFE6226-4FA1-4AD2-97A6-BC518E336942}" srcOrd="0" destOrd="0" presId="urn:microsoft.com/office/officeart/2005/8/layout/vList5"/>
    <dgm:cxn modelId="{EF32B175-06AF-4172-B449-EFAA5FBB2B37}" type="presOf" srcId="{527694DB-C2CF-4674-9CDA-A596DA107DE5}" destId="{5CB633BD-A6D1-444F-B6A2-B37F935E07A9}" srcOrd="0" destOrd="0" presId="urn:microsoft.com/office/officeart/2005/8/layout/vList5"/>
    <dgm:cxn modelId="{2A2F7B76-73B7-48E2-93AC-C44A27139B93}" type="presOf" srcId="{51CEBC60-5214-4198-8871-F28E169F1A15}" destId="{C5710B92-D985-441A-A721-67892065F386}" srcOrd="0" destOrd="0" presId="urn:microsoft.com/office/officeart/2005/8/layout/vList5"/>
    <dgm:cxn modelId="{77EF3A8D-BDD1-4C94-959C-28754CC78BF1}" srcId="{527694DB-C2CF-4674-9CDA-A596DA107DE5}" destId="{C2374E3F-EAFD-4B08-B83E-1BBBE87748C4}" srcOrd="7" destOrd="0" parTransId="{59228E55-200F-49A8-AE4F-8B749AEBE640}" sibTransId="{90153847-1B3C-4677-99C6-B4F87EFCF7ED}"/>
    <dgm:cxn modelId="{057109B5-E550-439A-8C5D-5D496B339F0D}" type="presOf" srcId="{1CA62DFE-9CBF-4A6E-87FF-1601DF683415}" destId="{51A21236-A7CD-4548-B4E7-CDD2C39A8F54}" srcOrd="0" destOrd="0" presId="urn:microsoft.com/office/officeart/2005/8/layout/vList5"/>
    <dgm:cxn modelId="{97BD5AB7-4366-4137-9120-81B7C1737D1B}" srcId="{527694DB-C2CF-4674-9CDA-A596DA107DE5}" destId="{1C35DC8D-81D7-4B4B-BCB0-CFBB98014F4D}" srcOrd="8" destOrd="0" parTransId="{9D7B04EE-F72B-4FA0-BB58-2BB52DC8CA4C}" sibTransId="{4DB7911F-6E4C-4F9A-A973-5597B6CE6B29}"/>
    <dgm:cxn modelId="{EE7FBFC0-9980-484C-879F-CAE735F703B8}" type="presOf" srcId="{2558C687-B991-4146-9990-F5929311698F}" destId="{CE7E5B0B-6769-4591-99FE-5B4D2188150A}" srcOrd="0" destOrd="0" presId="urn:microsoft.com/office/officeart/2005/8/layout/vList5"/>
    <dgm:cxn modelId="{32DA7BC3-9B5A-477B-939A-EC47E3D88D45}" srcId="{527694DB-C2CF-4674-9CDA-A596DA107DE5}" destId="{B7279AE3-328A-47FD-9B8E-2D4809C90FF1}" srcOrd="0" destOrd="0" parTransId="{C9506EA4-394A-41E1-8B00-8DF53531A253}" sibTransId="{E6F52967-2333-4F3C-81BF-FD7B7E95762A}"/>
    <dgm:cxn modelId="{90A1CCC5-3C2F-4C17-994A-CDC53C4EB909}" type="presOf" srcId="{8B7A9AD8-F4C5-4AC8-A24A-361E0052ABD2}" destId="{F79C0307-2B9F-4566-80F1-2E8249FA4AB7}" srcOrd="0" destOrd="0" presId="urn:microsoft.com/office/officeart/2005/8/layout/vList5"/>
    <dgm:cxn modelId="{83340ACD-3805-4E0E-A919-4C242B6CE122}" srcId="{527694DB-C2CF-4674-9CDA-A596DA107DE5}" destId="{34C7B183-D977-4FD6-B81C-DCA8725FE35A}" srcOrd="4" destOrd="0" parTransId="{3AF6C591-7DCE-4562-B0E2-B4E13A4BB4BC}" sibTransId="{3F972BB2-2BF0-48B8-988C-F09BE32CB5C3}"/>
    <dgm:cxn modelId="{546F86E0-11B0-4E1A-B97F-F738DDAEDC3D}" type="presOf" srcId="{34C7B183-D977-4FD6-B81C-DCA8725FE35A}" destId="{4B8B357E-DA98-4ECF-A023-DEAC37DC43D1}" srcOrd="0" destOrd="0" presId="urn:microsoft.com/office/officeart/2005/8/layout/vList5"/>
    <dgm:cxn modelId="{F5D8BDEC-E314-439A-B301-A294F44227C3}" type="presOf" srcId="{002D32ED-60F7-45D4-A9C4-846C00104BB4}" destId="{02837B8E-50AD-435E-B5FB-61E55926A431}" srcOrd="0" destOrd="0" presId="urn:microsoft.com/office/officeart/2005/8/layout/vList5"/>
    <dgm:cxn modelId="{FD2E33F8-2A58-4B5F-A413-BA630B8FDE5A}" type="presOf" srcId="{1C35DC8D-81D7-4B4B-BCB0-CFBB98014F4D}" destId="{05433AA8-569D-44FB-8D12-C6514ED51222}" srcOrd="0" destOrd="0" presId="urn:microsoft.com/office/officeart/2005/8/layout/vList5"/>
    <dgm:cxn modelId="{9ADDAD29-BA4E-4C40-B4D4-130C20D70835}" type="presParOf" srcId="{5CB633BD-A6D1-444F-B6A2-B37F935E07A9}" destId="{38D05F88-9BA2-44BC-B472-62E3D3545451}" srcOrd="0" destOrd="0" presId="urn:microsoft.com/office/officeart/2005/8/layout/vList5"/>
    <dgm:cxn modelId="{F5A0DD3C-9D96-4CCD-BD2D-29FE9113ED66}" type="presParOf" srcId="{38D05F88-9BA2-44BC-B472-62E3D3545451}" destId="{117EC377-168B-4478-8F69-13E7F378BD9C}" srcOrd="0" destOrd="0" presId="urn:microsoft.com/office/officeart/2005/8/layout/vList5"/>
    <dgm:cxn modelId="{09BD1F2A-110E-452B-A432-D066926EE12A}" type="presParOf" srcId="{5CB633BD-A6D1-444F-B6A2-B37F935E07A9}" destId="{70FD8A95-8B29-41E1-A351-09AA228C3D64}" srcOrd="1" destOrd="0" presId="urn:microsoft.com/office/officeart/2005/8/layout/vList5"/>
    <dgm:cxn modelId="{2B370043-B279-46A2-808F-14CB878EAA0E}" type="presParOf" srcId="{5CB633BD-A6D1-444F-B6A2-B37F935E07A9}" destId="{D240CD45-0F44-4452-AC16-9294676304C8}" srcOrd="2" destOrd="0" presId="urn:microsoft.com/office/officeart/2005/8/layout/vList5"/>
    <dgm:cxn modelId="{33EA6930-2224-456E-A20C-906432FA3D1D}" type="presParOf" srcId="{D240CD45-0F44-4452-AC16-9294676304C8}" destId="{51A21236-A7CD-4548-B4E7-CDD2C39A8F54}" srcOrd="0" destOrd="0" presId="urn:microsoft.com/office/officeart/2005/8/layout/vList5"/>
    <dgm:cxn modelId="{5B5D4376-319F-4004-97F5-ABD757D6F00A}" type="presParOf" srcId="{5CB633BD-A6D1-444F-B6A2-B37F935E07A9}" destId="{1C8E808E-76F5-4BF1-A8E4-813C37C50466}" srcOrd="3" destOrd="0" presId="urn:microsoft.com/office/officeart/2005/8/layout/vList5"/>
    <dgm:cxn modelId="{47105921-8478-44CA-A60D-C6A73110FB91}" type="presParOf" srcId="{5CB633BD-A6D1-444F-B6A2-B37F935E07A9}" destId="{38F20CF0-87B9-4394-B92E-70FB05CE9D27}" srcOrd="4" destOrd="0" presId="urn:microsoft.com/office/officeart/2005/8/layout/vList5"/>
    <dgm:cxn modelId="{3116E441-FD07-48F7-8046-54B8F89EF393}" type="presParOf" srcId="{38F20CF0-87B9-4394-B92E-70FB05CE9D27}" destId="{02837B8E-50AD-435E-B5FB-61E55926A431}" srcOrd="0" destOrd="0" presId="urn:microsoft.com/office/officeart/2005/8/layout/vList5"/>
    <dgm:cxn modelId="{B04AB9E6-E3F0-4437-9E9C-669CDB339B33}" type="presParOf" srcId="{5CB633BD-A6D1-444F-B6A2-B37F935E07A9}" destId="{79D13999-88BB-4AF7-951C-DDD46ACDCD7F}" srcOrd="5" destOrd="0" presId="urn:microsoft.com/office/officeart/2005/8/layout/vList5"/>
    <dgm:cxn modelId="{8CC18187-F992-45B0-808E-B496BADA95FE}" type="presParOf" srcId="{5CB633BD-A6D1-444F-B6A2-B37F935E07A9}" destId="{68D56892-F279-40A8-AAB4-B34B2FB1EDA4}" srcOrd="6" destOrd="0" presId="urn:microsoft.com/office/officeart/2005/8/layout/vList5"/>
    <dgm:cxn modelId="{B508E4C0-03A8-4F58-971F-C5E0F27882A0}" type="presParOf" srcId="{68D56892-F279-40A8-AAB4-B34B2FB1EDA4}" destId="{C5710B92-D985-441A-A721-67892065F386}" srcOrd="0" destOrd="0" presId="urn:microsoft.com/office/officeart/2005/8/layout/vList5"/>
    <dgm:cxn modelId="{5652628B-F958-4D34-87DB-746515323928}" type="presParOf" srcId="{5CB633BD-A6D1-444F-B6A2-B37F935E07A9}" destId="{BEF148A7-ECD4-4234-BB89-8DC3BB5760D1}" srcOrd="7" destOrd="0" presId="urn:microsoft.com/office/officeart/2005/8/layout/vList5"/>
    <dgm:cxn modelId="{6BF74039-9652-4376-A61D-A7FD71293AD8}" type="presParOf" srcId="{5CB633BD-A6D1-444F-B6A2-B37F935E07A9}" destId="{291E5A37-E924-4655-BE82-2A09BBE3C65F}" srcOrd="8" destOrd="0" presId="urn:microsoft.com/office/officeart/2005/8/layout/vList5"/>
    <dgm:cxn modelId="{0683C7A3-9C69-4FB7-864C-4A3E1B1CD821}" type="presParOf" srcId="{291E5A37-E924-4655-BE82-2A09BBE3C65F}" destId="{4B8B357E-DA98-4ECF-A023-DEAC37DC43D1}" srcOrd="0" destOrd="0" presId="urn:microsoft.com/office/officeart/2005/8/layout/vList5"/>
    <dgm:cxn modelId="{F99DD9C9-12FB-447F-8754-9A73CDEE2BC1}" type="presParOf" srcId="{5CB633BD-A6D1-444F-B6A2-B37F935E07A9}" destId="{ADA78E67-CF27-4E1B-ABA7-254A75327494}" srcOrd="9" destOrd="0" presId="urn:microsoft.com/office/officeart/2005/8/layout/vList5"/>
    <dgm:cxn modelId="{7683CB01-E80C-4B28-B1A7-6DD64447D460}" type="presParOf" srcId="{5CB633BD-A6D1-444F-B6A2-B37F935E07A9}" destId="{83DDFFBD-A338-49CF-A54C-106865067AA9}" srcOrd="10" destOrd="0" presId="urn:microsoft.com/office/officeart/2005/8/layout/vList5"/>
    <dgm:cxn modelId="{08BCDBBA-19D6-4015-BC98-3FC304C438C7}" type="presParOf" srcId="{83DDFFBD-A338-49CF-A54C-106865067AA9}" destId="{CB1E1283-D0E4-424E-ABBD-6AFB5B11FC7A}" srcOrd="0" destOrd="0" presId="urn:microsoft.com/office/officeart/2005/8/layout/vList5"/>
    <dgm:cxn modelId="{8245E2B3-ADCC-43CA-A475-3FED60BEDC85}" type="presParOf" srcId="{5CB633BD-A6D1-444F-B6A2-B37F935E07A9}" destId="{CA3D0CC7-F01C-44A1-A3E1-073AAB2DACA4}" srcOrd="11" destOrd="0" presId="urn:microsoft.com/office/officeart/2005/8/layout/vList5"/>
    <dgm:cxn modelId="{0CB4345D-8803-4108-9B25-EB2CC1CFEFB0}" type="presParOf" srcId="{5CB633BD-A6D1-444F-B6A2-B37F935E07A9}" destId="{479F6387-BBE0-4559-8CA9-0258007ADE78}" srcOrd="12" destOrd="0" presId="urn:microsoft.com/office/officeart/2005/8/layout/vList5"/>
    <dgm:cxn modelId="{13136C2F-5101-4DFA-AC94-3D2B53C918DA}" type="presParOf" srcId="{479F6387-BBE0-4559-8CA9-0258007ADE78}" destId="{F79C0307-2B9F-4566-80F1-2E8249FA4AB7}" srcOrd="0" destOrd="0" presId="urn:microsoft.com/office/officeart/2005/8/layout/vList5"/>
    <dgm:cxn modelId="{DA9552B1-CD84-4007-9547-A5B86C8244EB}" type="presParOf" srcId="{5CB633BD-A6D1-444F-B6A2-B37F935E07A9}" destId="{F3DF89DF-EC46-4A09-9504-3F272D5319EF}" srcOrd="13" destOrd="0" presId="urn:microsoft.com/office/officeart/2005/8/layout/vList5"/>
    <dgm:cxn modelId="{28FE3835-2BB7-449B-904A-1CBF6F39BFBD}" type="presParOf" srcId="{5CB633BD-A6D1-444F-B6A2-B37F935E07A9}" destId="{D9124E54-020D-4E2D-A050-0096DB9D6FC9}" srcOrd="14" destOrd="0" presId="urn:microsoft.com/office/officeart/2005/8/layout/vList5"/>
    <dgm:cxn modelId="{832BE041-5363-41B4-B6F2-F6C7AA993BF5}" type="presParOf" srcId="{D9124E54-020D-4E2D-A050-0096DB9D6FC9}" destId="{731FB824-9B48-48C2-8343-E1C0A65DE3CF}" srcOrd="0" destOrd="0" presId="urn:microsoft.com/office/officeart/2005/8/layout/vList5"/>
    <dgm:cxn modelId="{B3D754E3-1F6E-4A12-A789-D17F484783AD}" type="presParOf" srcId="{5CB633BD-A6D1-444F-B6A2-B37F935E07A9}" destId="{164A7B24-C987-4513-AB74-0FFF44891F68}" srcOrd="15" destOrd="0" presId="urn:microsoft.com/office/officeart/2005/8/layout/vList5"/>
    <dgm:cxn modelId="{5AA94BF0-762D-45D1-A8AE-FAB7EE8A3F40}" type="presParOf" srcId="{5CB633BD-A6D1-444F-B6A2-B37F935E07A9}" destId="{D5D228B6-471F-43BE-82B0-8622CD88539D}" srcOrd="16" destOrd="0" presId="urn:microsoft.com/office/officeart/2005/8/layout/vList5"/>
    <dgm:cxn modelId="{6102978F-43AC-4796-ACDC-64D3B5EFA4F4}" type="presParOf" srcId="{D5D228B6-471F-43BE-82B0-8622CD88539D}" destId="{05433AA8-569D-44FB-8D12-C6514ED51222}" srcOrd="0" destOrd="0" presId="urn:microsoft.com/office/officeart/2005/8/layout/vList5"/>
    <dgm:cxn modelId="{15334D36-39C3-4058-81EC-8BF6A12A5AED}" type="presParOf" srcId="{5CB633BD-A6D1-444F-B6A2-B37F935E07A9}" destId="{62401872-B1AD-4C52-99E9-CF5AC2E64579}" srcOrd="17" destOrd="0" presId="urn:microsoft.com/office/officeart/2005/8/layout/vList5"/>
    <dgm:cxn modelId="{55B395AC-DD18-43D3-87EF-8094CDDB7787}" type="presParOf" srcId="{5CB633BD-A6D1-444F-B6A2-B37F935E07A9}" destId="{E1BA7750-A1FA-46F0-809C-F74E7F93E24F}" srcOrd="18" destOrd="0" presId="urn:microsoft.com/office/officeart/2005/8/layout/vList5"/>
    <dgm:cxn modelId="{BC320284-273E-4C10-B51B-FC0E552C9255}" type="presParOf" srcId="{E1BA7750-A1FA-46F0-809C-F74E7F93E24F}" destId="{7FFE6226-4FA1-4AD2-97A6-BC518E336942}" srcOrd="0" destOrd="0" presId="urn:microsoft.com/office/officeart/2005/8/layout/vList5"/>
    <dgm:cxn modelId="{60BB3DE5-B371-46F9-82D9-27CD0B353313}" type="presParOf" srcId="{5CB633BD-A6D1-444F-B6A2-B37F935E07A9}" destId="{B8932810-7E75-474A-8220-16A0FE26C621}" srcOrd="19" destOrd="0" presId="urn:microsoft.com/office/officeart/2005/8/layout/vList5"/>
    <dgm:cxn modelId="{7FD8D70F-2658-4F7C-A0E1-437FE068E3EB}" type="presParOf" srcId="{5CB633BD-A6D1-444F-B6A2-B37F935E07A9}" destId="{35F513B5-B273-4A5B-9C50-8780CF2E55C0}" srcOrd="20" destOrd="0" presId="urn:microsoft.com/office/officeart/2005/8/layout/vList5"/>
    <dgm:cxn modelId="{769BD666-C580-4B8D-BE1E-F5A07600BD3B}" type="presParOf" srcId="{35F513B5-B273-4A5B-9C50-8780CF2E55C0}" destId="{CE7E5B0B-6769-4591-99FE-5B4D2188150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195C6-E055-45BA-AD43-8E31A9505346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5EF3D3C-1C2D-4B23-AAFE-B94B4C563884}">
      <dgm:prSet custT="1"/>
      <dgm:spPr/>
      <dgm:t>
        <a:bodyPr/>
        <a:lstStyle/>
        <a:p>
          <a:pPr rtl="0"/>
          <a:r>
            <a:rPr lang="en-US" sz="1600" dirty="0"/>
            <a:t>Lemma</a:t>
          </a:r>
        </a:p>
      </dgm:t>
    </dgm:pt>
    <dgm:pt modelId="{86541E14-9F27-4CF1-99F1-97C6B5EF9596}" type="parTrans" cxnId="{44D83407-B4C6-4689-B247-AAC1C048A584}">
      <dgm:prSet/>
      <dgm:spPr/>
      <dgm:t>
        <a:bodyPr/>
        <a:lstStyle/>
        <a:p>
          <a:endParaRPr lang="en-US"/>
        </a:p>
      </dgm:t>
    </dgm:pt>
    <dgm:pt modelId="{41D01D14-20FF-49BB-B346-D8FB563C8999}" type="sibTrans" cxnId="{44D83407-B4C6-4689-B247-AAC1C048A584}">
      <dgm:prSet/>
      <dgm:spPr/>
      <dgm:t>
        <a:bodyPr/>
        <a:lstStyle/>
        <a:p>
          <a:endParaRPr lang="en-US"/>
        </a:p>
      </dgm:t>
    </dgm:pt>
    <dgm:pt modelId="{7AF0D978-2A7D-4BF8-9BE8-AD9A63A11E50}">
      <dgm:prSet custT="1"/>
      <dgm:spPr/>
      <dgm:t>
        <a:bodyPr/>
        <a:lstStyle/>
        <a:p>
          <a:pPr rtl="0"/>
          <a:r>
            <a:rPr lang="en-US" sz="1600" dirty="0" err="1"/>
            <a:t>PartOfSpeech</a:t>
          </a:r>
          <a:endParaRPr lang="en-US" sz="1600" dirty="0"/>
        </a:p>
      </dgm:t>
    </dgm:pt>
    <dgm:pt modelId="{DD1D2925-B3C6-4A8C-9FDD-B8658180A7DA}" type="parTrans" cxnId="{176E615B-AF1E-4B36-8E1D-3D7146EF96BE}">
      <dgm:prSet/>
      <dgm:spPr/>
      <dgm:t>
        <a:bodyPr/>
        <a:lstStyle/>
        <a:p>
          <a:endParaRPr lang="en-US"/>
        </a:p>
      </dgm:t>
    </dgm:pt>
    <dgm:pt modelId="{7A1A5605-5F14-41AD-86A2-5427221390BE}" type="sibTrans" cxnId="{176E615B-AF1E-4B36-8E1D-3D7146EF96BE}">
      <dgm:prSet/>
      <dgm:spPr/>
      <dgm:t>
        <a:bodyPr/>
        <a:lstStyle/>
        <a:p>
          <a:endParaRPr lang="en-US"/>
        </a:p>
      </dgm:t>
    </dgm:pt>
    <dgm:pt modelId="{3CC26DCE-6C48-4F68-AE15-773932A84DAF}">
      <dgm:prSet custT="1"/>
      <dgm:spPr/>
      <dgm:t>
        <a:bodyPr/>
        <a:lstStyle/>
        <a:p>
          <a:pPr rtl="0"/>
          <a:r>
            <a:rPr lang="en-US" sz="1600" dirty="0"/>
            <a:t>Pronunciation</a:t>
          </a:r>
        </a:p>
      </dgm:t>
    </dgm:pt>
    <dgm:pt modelId="{2AA710B0-5526-427B-850A-B477ABDB6C00}" type="parTrans" cxnId="{B643CAFB-185C-4312-8E43-E685C17F2983}">
      <dgm:prSet/>
      <dgm:spPr/>
      <dgm:t>
        <a:bodyPr/>
        <a:lstStyle/>
        <a:p>
          <a:endParaRPr lang="en-US"/>
        </a:p>
      </dgm:t>
    </dgm:pt>
    <dgm:pt modelId="{FAE51579-8177-4986-BED8-37EB39AED4D0}" type="sibTrans" cxnId="{B643CAFB-185C-4312-8E43-E685C17F2983}">
      <dgm:prSet/>
      <dgm:spPr/>
      <dgm:t>
        <a:bodyPr/>
        <a:lstStyle/>
        <a:p>
          <a:endParaRPr lang="en-US"/>
        </a:p>
      </dgm:t>
    </dgm:pt>
    <dgm:pt modelId="{7D21ED4B-5447-44BD-9AB8-6AA326CBDD55}">
      <dgm:prSet custT="1"/>
      <dgm:spPr/>
      <dgm:t>
        <a:bodyPr/>
        <a:lstStyle/>
        <a:p>
          <a:pPr rtl="0"/>
          <a:r>
            <a:rPr lang="en-US" sz="1600" dirty="0" err="1"/>
            <a:t>RangeOfApplication</a:t>
          </a:r>
          <a:endParaRPr lang="en-US" sz="1600" dirty="0"/>
        </a:p>
      </dgm:t>
    </dgm:pt>
    <dgm:pt modelId="{1779B771-B729-4833-9B2A-32EFF7DD28F6}" type="parTrans" cxnId="{C2E292EF-F308-4249-A9F8-4D2D33B83A7E}">
      <dgm:prSet/>
      <dgm:spPr/>
      <dgm:t>
        <a:bodyPr/>
        <a:lstStyle/>
        <a:p>
          <a:endParaRPr lang="en-US"/>
        </a:p>
      </dgm:t>
    </dgm:pt>
    <dgm:pt modelId="{140AF9A9-5E04-448C-85D4-5578CC51CDBB}" type="sibTrans" cxnId="{C2E292EF-F308-4249-A9F8-4D2D33B83A7E}">
      <dgm:prSet/>
      <dgm:spPr/>
      <dgm:t>
        <a:bodyPr/>
        <a:lstStyle/>
        <a:p>
          <a:endParaRPr lang="en-US"/>
        </a:p>
      </dgm:t>
    </dgm:pt>
    <dgm:pt modelId="{2FC34470-632A-4C35-A538-E7BEF401D232}">
      <dgm:prSet custT="1"/>
      <dgm:spPr/>
      <dgm:t>
        <a:bodyPr/>
        <a:lstStyle/>
        <a:p>
          <a:pPr rtl="0"/>
          <a:r>
            <a:rPr lang="en-US" sz="1600" dirty="0"/>
            <a:t>Register</a:t>
          </a:r>
        </a:p>
      </dgm:t>
    </dgm:pt>
    <dgm:pt modelId="{0ACB42D5-ED96-4D36-B123-C85C19C0B590}" type="parTrans" cxnId="{68133491-82D4-47A1-81E8-E4CE9823B9FD}">
      <dgm:prSet/>
      <dgm:spPr/>
      <dgm:t>
        <a:bodyPr/>
        <a:lstStyle/>
        <a:p>
          <a:endParaRPr lang="en-US"/>
        </a:p>
      </dgm:t>
    </dgm:pt>
    <dgm:pt modelId="{895F9D25-4A2F-453F-B57A-A3400A63E25A}" type="sibTrans" cxnId="{68133491-82D4-47A1-81E8-E4CE9823B9FD}">
      <dgm:prSet/>
      <dgm:spPr/>
      <dgm:t>
        <a:bodyPr/>
        <a:lstStyle/>
        <a:p>
          <a:endParaRPr lang="en-US"/>
        </a:p>
      </dgm:t>
    </dgm:pt>
    <dgm:pt modelId="{B0D0B8C0-308D-4889-A9A7-5FBF99EC4964}">
      <dgm:prSet custT="1"/>
      <dgm:spPr/>
      <dgm:t>
        <a:bodyPr/>
        <a:lstStyle/>
        <a:p>
          <a:pPr rtl="0"/>
          <a:r>
            <a:rPr lang="en-US" sz="1600" dirty="0" err="1"/>
            <a:t>SenseIndicator</a:t>
          </a:r>
          <a:endParaRPr lang="en-US" sz="1600" dirty="0"/>
        </a:p>
      </dgm:t>
    </dgm:pt>
    <dgm:pt modelId="{6937AC92-15AD-4C06-B7E2-FD90E8187248}" type="parTrans" cxnId="{53B7F768-2B6B-464B-9E6B-09F13F77A470}">
      <dgm:prSet/>
      <dgm:spPr/>
      <dgm:t>
        <a:bodyPr/>
        <a:lstStyle/>
        <a:p>
          <a:endParaRPr lang="en-US"/>
        </a:p>
      </dgm:t>
    </dgm:pt>
    <dgm:pt modelId="{E471DBF9-CB02-4357-B838-49CA81F0EF4B}" type="sibTrans" cxnId="{53B7F768-2B6B-464B-9E6B-09F13F77A470}">
      <dgm:prSet/>
      <dgm:spPr/>
      <dgm:t>
        <a:bodyPr/>
        <a:lstStyle/>
        <a:p>
          <a:endParaRPr lang="en-US"/>
        </a:p>
      </dgm:t>
    </dgm:pt>
    <dgm:pt modelId="{945436D1-E863-40F7-BB12-10C86679158D}">
      <dgm:prSet custT="1"/>
      <dgm:spPr/>
      <dgm:t>
        <a:bodyPr/>
        <a:lstStyle/>
        <a:p>
          <a:pPr rtl="0"/>
          <a:r>
            <a:rPr lang="en-US" sz="1600" dirty="0" err="1"/>
            <a:t>SenseQualifier</a:t>
          </a:r>
          <a:endParaRPr lang="en-US" sz="1600" dirty="0"/>
        </a:p>
      </dgm:t>
    </dgm:pt>
    <dgm:pt modelId="{6886E672-B6C7-4B10-8A6B-04E62600642A}" type="parTrans" cxnId="{FF683708-DEAA-4DCB-B135-00B9540A9D67}">
      <dgm:prSet/>
      <dgm:spPr/>
      <dgm:t>
        <a:bodyPr/>
        <a:lstStyle/>
        <a:p>
          <a:endParaRPr lang="en-US"/>
        </a:p>
      </dgm:t>
    </dgm:pt>
    <dgm:pt modelId="{0F14C6B7-EE59-4C75-96B8-17C5CAA28BC4}" type="sibTrans" cxnId="{FF683708-DEAA-4DCB-B135-00B9540A9D67}">
      <dgm:prSet/>
      <dgm:spPr/>
      <dgm:t>
        <a:bodyPr/>
        <a:lstStyle/>
        <a:p>
          <a:endParaRPr lang="en-US"/>
        </a:p>
      </dgm:t>
    </dgm:pt>
    <dgm:pt modelId="{2E1FC54E-A4CF-4CE6-BB63-CC98FB38C873}">
      <dgm:prSet custT="1"/>
      <dgm:spPr/>
      <dgm:t>
        <a:bodyPr/>
        <a:lstStyle/>
        <a:p>
          <a:pPr rtl="0"/>
          <a:r>
            <a:rPr lang="en-US" sz="1600" dirty="0" err="1"/>
            <a:t>SubCategorization</a:t>
          </a:r>
          <a:endParaRPr lang="en-US" sz="1600" dirty="0"/>
        </a:p>
      </dgm:t>
    </dgm:pt>
    <dgm:pt modelId="{FCC5F9C7-2E8B-4DB3-953E-827DF2C6E55A}" type="parTrans" cxnId="{330C5698-ED4D-4336-B625-8D7562EB4846}">
      <dgm:prSet/>
      <dgm:spPr/>
      <dgm:t>
        <a:bodyPr/>
        <a:lstStyle/>
        <a:p>
          <a:endParaRPr lang="en-US"/>
        </a:p>
      </dgm:t>
    </dgm:pt>
    <dgm:pt modelId="{389E6EEE-225C-4C69-9683-C2A1B4DC6FD8}" type="sibTrans" cxnId="{330C5698-ED4D-4336-B625-8D7562EB4846}">
      <dgm:prSet/>
      <dgm:spPr/>
      <dgm:t>
        <a:bodyPr/>
        <a:lstStyle/>
        <a:p>
          <a:endParaRPr lang="en-US"/>
        </a:p>
      </dgm:t>
    </dgm:pt>
    <dgm:pt modelId="{DB5DB183-0448-43B9-9995-A4E8903DF36F}">
      <dgm:prSet custT="1"/>
      <dgm:spPr/>
      <dgm:t>
        <a:bodyPr/>
        <a:lstStyle/>
        <a:p>
          <a:pPr rtl="0"/>
          <a:r>
            <a:rPr lang="en-US" sz="1600" dirty="0" err="1"/>
            <a:t>SubjectField</a:t>
          </a:r>
          <a:endParaRPr lang="en-US" sz="1600" dirty="0"/>
        </a:p>
      </dgm:t>
    </dgm:pt>
    <dgm:pt modelId="{B21C4A52-CD72-4076-8708-FE28D5143FB0}" type="parTrans" cxnId="{E0A749CA-F357-426C-9C4C-F3AA38842751}">
      <dgm:prSet/>
      <dgm:spPr/>
      <dgm:t>
        <a:bodyPr/>
        <a:lstStyle/>
        <a:p>
          <a:endParaRPr lang="en-US"/>
        </a:p>
      </dgm:t>
    </dgm:pt>
    <dgm:pt modelId="{14462C6C-7C26-4293-A6F7-AACE9F450670}" type="sibTrans" cxnId="{E0A749CA-F357-426C-9C4C-F3AA38842751}">
      <dgm:prSet/>
      <dgm:spPr/>
      <dgm:t>
        <a:bodyPr/>
        <a:lstStyle/>
        <a:p>
          <a:endParaRPr lang="en-US"/>
        </a:p>
      </dgm:t>
    </dgm:pt>
    <dgm:pt modelId="{8DAE9898-D463-468B-82C0-4015371E5CB0}">
      <dgm:prSet custT="1"/>
      <dgm:spPr/>
      <dgm:t>
        <a:bodyPr/>
        <a:lstStyle/>
        <a:p>
          <a:pPr rtl="0"/>
          <a:r>
            <a:rPr lang="en-US" sz="1600" dirty="0"/>
            <a:t>Synonym</a:t>
          </a:r>
        </a:p>
      </dgm:t>
    </dgm:pt>
    <dgm:pt modelId="{97674B3B-5AFF-423B-9046-AE10A006C9AB}" type="parTrans" cxnId="{B7798E9A-9769-4B79-A469-F31DA4DDE78F}">
      <dgm:prSet/>
      <dgm:spPr/>
      <dgm:t>
        <a:bodyPr/>
        <a:lstStyle/>
        <a:p>
          <a:endParaRPr lang="en-US"/>
        </a:p>
      </dgm:t>
    </dgm:pt>
    <dgm:pt modelId="{4F91ABF4-EC76-4290-A38D-840B8BA06D4C}" type="sibTrans" cxnId="{B7798E9A-9769-4B79-A469-F31DA4DDE78F}">
      <dgm:prSet/>
      <dgm:spPr/>
      <dgm:t>
        <a:bodyPr/>
        <a:lstStyle/>
        <a:p>
          <a:endParaRPr lang="en-US"/>
        </a:p>
      </dgm:t>
    </dgm:pt>
    <dgm:pt modelId="{947A0BE4-523A-48CA-85EB-825D91E565F4}">
      <dgm:prSet custT="1"/>
      <dgm:spPr/>
      <dgm:t>
        <a:bodyPr/>
        <a:lstStyle/>
        <a:p>
          <a:pPr rtl="0"/>
          <a:r>
            <a:rPr lang="en-US" sz="1600" dirty="0"/>
            <a:t>[Translation]</a:t>
          </a:r>
        </a:p>
      </dgm:t>
    </dgm:pt>
    <dgm:pt modelId="{BB1E2F58-8222-48D5-9DAA-843673F65D8E}" type="parTrans" cxnId="{001B11C1-D62A-4A83-8576-00C59FABAE95}">
      <dgm:prSet/>
      <dgm:spPr/>
      <dgm:t>
        <a:bodyPr/>
        <a:lstStyle/>
        <a:p>
          <a:endParaRPr lang="en-US"/>
        </a:p>
      </dgm:t>
    </dgm:pt>
    <dgm:pt modelId="{EF3D1D9A-8917-4A73-B72A-11803FBD6985}" type="sibTrans" cxnId="{001B11C1-D62A-4A83-8576-00C59FABAE95}">
      <dgm:prSet/>
      <dgm:spPr/>
      <dgm:t>
        <a:bodyPr/>
        <a:lstStyle/>
        <a:p>
          <a:endParaRPr lang="en-US"/>
        </a:p>
      </dgm:t>
    </dgm:pt>
    <dgm:pt modelId="{D33F20C6-4523-4C3A-ADD8-FE6B6CDC700A}" type="pres">
      <dgm:prSet presAssocID="{826195C6-E055-45BA-AD43-8E31A9505346}" presName="Name0" presStyleCnt="0">
        <dgm:presLayoutVars>
          <dgm:dir/>
          <dgm:animLvl val="lvl"/>
          <dgm:resizeHandles val="exact"/>
        </dgm:presLayoutVars>
      </dgm:prSet>
      <dgm:spPr/>
    </dgm:pt>
    <dgm:pt modelId="{EFA7FC24-A4D8-4A26-B877-87EE64FE7BA7}" type="pres">
      <dgm:prSet presAssocID="{35EF3D3C-1C2D-4B23-AAFE-B94B4C563884}" presName="linNode" presStyleCnt="0"/>
      <dgm:spPr/>
    </dgm:pt>
    <dgm:pt modelId="{E5D49081-D810-4029-85D6-C58F615A34FC}" type="pres">
      <dgm:prSet presAssocID="{35EF3D3C-1C2D-4B23-AAFE-B94B4C563884}" presName="parentText" presStyleLbl="node1" presStyleIdx="0" presStyleCnt="11" custScaleX="208333">
        <dgm:presLayoutVars>
          <dgm:chMax val="1"/>
          <dgm:bulletEnabled val="1"/>
        </dgm:presLayoutVars>
      </dgm:prSet>
      <dgm:spPr/>
    </dgm:pt>
    <dgm:pt modelId="{CD30BFB9-0581-4CB4-B408-DE1DABE9C302}" type="pres">
      <dgm:prSet presAssocID="{41D01D14-20FF-49BB-B346-D8FB563C8999}" presName="sp" presStyleCnt="0"/>
      <dgm:spPr/>
    </dgm:pt>
    <dgm:pt modelId="{1C013A44-58AA-440B-8EEF-7DFD6751915C}" type="pres">
      <dgm:prSet presAssocID="{7AF0D978-2A7D-4BF8-9BE8-AD9A63A11E50}" presName="linNode" presStyleCnt="0"/>
      <dgm:spPr/>
    </dgm:pt>
    <dgm:pt modelId="{59B10511-A59A-4598-B48D-54745F10291B}" type="pres">
      <dgm:prSet presAssocID="{7AF0D978-2A7D-4BF8-9BE8-AD9A63A11E50}" presName="parentText" presStyleLbl="node1" presStyleIdx="1" presStyleCnt="11" custScaleX="208333">
        <dgm:presLayoutVars>
          <dgm:chMax val="1"/>
          <dgm:bulletEnabled val="1"/>
        </dgm:presLayoutVars>
      </dgm:prSet>
      <dgm:spPr/>
    </dgm:pt>
    <dgm:pt modelId="{D4C21AE3-F861-493A-B81D-E1DD8CD5D1D8}" type="pres">
      <dgm:prSet presAssocID="{7A1A5605-5F14-41AD-86A2-5427221390BE}" presName="sp" presStyleCnt="0"/>
      <dgm:spPr/>
    </dgm:pt>
    <dgm:pt modelId="{9639E2E3-339D-40DE-8859-DAF98388576E}" type="pres">
      <dgm:prSet presAssocID="{3CC26DCE-6C48-4F68-AE15-773932A84DAF}" presName="linNode" presStyleCnt="0"/>
      <dgm:spPr/>
    </dgm:pt>
    <dgm:pt modelId="{569DC0BB-CDA9-4218-9620-AD5D88F12741}" type="pres">
      <dgm:prSet presAssocID="{3CC26DCE-6C48-4F68-AE15-773932A84DAF}" presName="parentText" presStyleLbl="node1" presStyleIdx="2" presStyleCnt="11" custScaleX="208333">
        <dgm:presLayoutVars>
          <dgm:chMax val="1"/>
          <dgm:bulletEnabled val="1"/>
        </dgm:presLayoutVars>
      </dgm:prSet>
      <dgm:spPr/>
    </dgm:pt>
    <dgm:pt modelId="{2D64BACA-4E47-4C42-950A-A916C0091F7C}" type="pres">
      <dgm:prSet presAssocID="{FAE51579-8177-4986-BED8-37EB39AED4D0}" presName="sp" presStyleCnt="0"/>
      <dgm:spPr/>
    </dgm:pt>
    <dgm:pt modelId="{02CECDE3-49D3-45AB-AD31-5B134571CA44}" type="pres">
      <dgm:prSet presAssocID="{7D21ED4B-5447-44BD-9AB8-6AA326CBDD55}" presName="linNode" presStyleCnt="0"/>
      <dgm:spPr/>
    </dgm:pt>
    <dgm:pt modelId="{A534199A-E155-406B-8381-570722F16C61}" type="pres">
      <dgm:prSet presAssocID="{7D21ED4B-5447-44BD-9AB8-6AA326CBDD55}" presName="parentText" presStyleLbl="node1" presStyleIdx="3" presStyleCnt="11" custScaleX="208333">
        <dgm:presLayoutVars>
          <dgm:chMax val="1"/>
          <dgm:bulletEnabled val="1"/>
        </dgm:presLayoutVars>
      </dgm:prSet>
      <dgm:spPr/>
    </dgm:pt>
    <dgm:pt modelId="{FDC10FD5-FD20-4773-BE80-7CF4AAC24E12}" type="pres">
      <dgm:prSet presAssocID="{140AF9A9-5E04-448C-85D4-5578CC51CDBB}" presName="sp" presStyleCnt="0"/>
      <dgm:spPr/>
    </dgm:pt>
    <dgm:pt modelId="{2C7A7C6D-D3DD-4EC6-98EE-F14898E946F1}" type="pres">
      <dgm:prSet presAssocID="{2FC34470-632A-4C35-A538-E7BEF401D232}" presName="linNode" presStyleCnt="0"/>
      <dgm:spPr/>
    </dgm:pt>
    <dgm:pt modelId="{2B920062-44E8-4F82-9D75-5FC93EC38D21}" type="pres">
      <dgm:prSet presAssocID="{2FC34470-632A-4C35-A538-E7BEF401D232}" presName="parentText" presStyleLbl="node1" presStyleIdx="4" presStyleCnt="11" custScaleX="208333">
        <dgm:presLayoutVars>
          <dgm:chMax val="1"/>
          <dgm:bulletEnabled val="1"/>
        </dgm:presLayoutVars>
      </dgm:prSet>
      <dgm:spPr/>
    </dgm:pt>
    <dgm:pt modelId="{EAD2C3BA-4D8F-4DFF-93C3-16A14D6EBF89}" type="pres">
      <dgm:prSet presAssocID="{895F9D25-4A2F-453F-B57A-A3400A63E25A}" presName="sp" presStyleCnt="0"/>
      <dgm:spPr/>
    </dgm:pt>
    <dgm:pt modelId="{3E938F0A-507D-447C-981B-78B7F6B04B9C}" type="pres">
      <dgm:prSet presAssocID="{B0D0B8C0-308D-4889-A9A7-5FBF99EC4964}" presName="linNode" presStyleCnt="0"/>
      <dgm:spPr/>
    </dgm:pt>
    <dgm:pt modelId="{A1FA9838-8BF9-4633-8D07-AA8394580FDD}" type="pres">
      <dgm:prSet presAssocID="{B0D0B8C0-308D-4889-A9A7-5FBF99EC4964}" presName="parentText" presStyleLbl="node1" presStyleIdx="5" presStyleCnt="11" custScaleX="208333">
        <dgm:presLayoutVars>
          <dgm:chMax val="1"/>
          <dgm:bulletEnabled val="1"/>
        </dgm:presLayoutVars>
      </dgm:prSet>
      <dgm:spPr/>
    </dgm:pt>
    <dgm:pt modelId="{19B70394-42F0-45F4-8002-C3C15402D78C}" type="pres">
      <dgm:prSet presAssocID="{E471DBF9-CB02-4357-B838-49CA81F0EF4B}" presName="sp" presStyleCnt="0"/>
      <dgm:spPr/>
    </dgm:pt>
    <dgm:pt modelId="{0566F35E-F0C5-4CF7-9723-57709A83569C}" type="pres">
      <dgm:prSet presAssocID="{945436D1-E863-40F7-BB12-10C86679158D}" presName="linNode" presStyleCnt="0"/>
      <dgm:spPr/>
    </dgm:pt>
    <dgm:pt modelId="{846E3CF0-531E-4CB1-BC62-0192D4F8E15E}" type="pres">
      <dgm:prSet presAssocID="{945436D1-E863-40F7-BB12-10C86679158D}" presName="parentText" presStyleLbl="node1" presStyleIdx="6" presStyleCnt="11" custScaleX="208333">
        <dgm:presLayoutVars>
          <dgm:chMax val="1"/>
          <dgm:bulletEnabled val="1"/>
        </dgm:presLayoutVars>
      </dgm:prSet>
      <dgm:spPr/>
    </dgm:pt>
    <dgm:pt modelId="{05E6B2EF-FBBB-41F1-BD64-8E3777058289}" type="pres">
      <dgm:prSet presAssocID="{0F14C6B7-EE59-4C75-96B8-17C5CAA28BC4}" presName="sp" presStyleCnt="0"/>
      <dgm:spPr/>
    </dgm:pt>
    <dgm:pt modelId="{FB81C9F1-0597-4DED-AB49-80D7C10ADE79}" type="pres">
      <dgm:prSet presAssocID="{2E1FC54E-A4CF-4CE6-BB63-CC98FB38C873}" presName="linNode" presStyleCnt="0"/>
      <dgm:spPr/>
    </dgm:pt>
    <dgm:pt modelId="{09465671-2207-4C10-A3D7-D6128C0352F9}" type="pres">
      <dgm:prSet presAssocID="{2E1FC54E-A4CF-4CE6-BB63-CC98FB38C873}" presName="parentText" presStyleLbl="node1" presStyleIdx="7" presStyleCnt="11" custScaleX="208333">
        <dgm:presLayoutVars>
          <dgm:chMax val="1"/>
          <dgm:bulletEnabled val="1"/>
        </dgm:presLayoutVars>
      </dgm:prSet>
      <dgm:spPr/>
    </dgm:pt>
    <dgm:pt modelId="{D5D697DC-2CB3-4882-8184-7EC3240099E4}" type="pres">
      <dgm:prSet presAssocID="{389E6EEE-225C-4C69-9683-C2A1B4DC6FD8}" presName="sp" presStyleCnt="0"/>
      <dgm:spPr/>
    </dgm:pt>
    <dgm:pt modelId="{23EE569B-F2E4-4874-B861-29555ED2DEDB}" type="pres">
      <dgm:prSet presAssocID="{DB5DB183-0448-43B9-9995-A4E8903DF36F}" presName="linNode" presStyleCnt="0"/>
      <dgm:spPr/>
    </dgm:pt>
    <dgm:pt modelId="{EA4D766F-0ABC-4103-8B73-037F4A1A3948}" type="pres">
      <dgm:prSet presAssocID="{DB5DB183-0448-43B9-9995-A4E8903DF36F}" presName="parentText" presStyleLbl="node1" presStyleIdx="8" presStyleCnt="11" custScaleX="208333">
        <dgm:presLayoutVars>
          <dgm:chMax val="1"/>
          <dgm:bulletEnabled val="1"/>
        </dgm:presLayoutVars>
      </dgm:prSet>
      <dgm:spPr/>
    </dgm:pt>
    <dgm:pt modelId="{06D59434-EF83-44E9-9377-5422729731F1}" type="pres">
      <dgm:prSet presAssocID="{14462C6C-7C26-4293-A6F7-AACE9F450670}" presName="sp" presStyleCnt="0"/>
      <dgm:spPr/>
    </dgm:pt>
    <dgm:pt modelId="{55A5AF12-64B1-43E4-91FD-3E6E32C7F32B}" type="pres">
      <dgm:prSet presAssocID="{8DAE9898-D463-468B-82C0-4015371E5CB0}" presName="linNode" presStyleCnt="0"/>
      <dgm:spPr/>
    </dgm:pt>
    <dgm:pt modelId="{57558D17-5BE4-4776-9D75-0E1F4EAB7C23}" type="pres">
      <dgm:prSet presAssocID="{8DAE9898-D463-468B-82C0-4015371E5CB0}" presName="parentText" presStyleLbl="node1" presStyleIdx="9" presStyleCnt="11" custScaleX="208333">
        <dgm:presLayoutVars>
          <dgm:chMax val="1"/>
          <dgm:bulletEnabled val="1"/>
        </dgm:presLayoutVars>
      </dgm:prSet>
      <dgm:spPr/>
    </dgm:pt>
    <dgm:pt modelId="{C205DB19-D369-4684-86FE-6DB75CF12248}" type="pres">
      <dgm:prSet presAssocID="{4F91ABF4-EC76-4290-A38D-840B8BA06D4C}" presName="sp" presStyleCnt="0"/>
      <dgm:spPr/>
    </dgm:pt>
    <dgm:pt modelId="{62C3FD94-586E-4F05-B743-42192532859A}" type="pres">
      <dgm:prSet presAssocID="{947A0BE4-523A-48CA-85EB-825D91E565F4}" presName="linNode" presStyleCnt="0"/>
      <dgm:spPr/>
    </dgm:pt>
    <dgm:pt modelId="{E81A5E20-B35E-48B4-AE08-1965C26729AB}" type="pres">
      <dgm:prSet presAssocID="{947A0BE4-523A-48CA-85EB-825D91E565F4}" presName="parentText" presStyleLbl="node1" presStyleIdx="10" presStyleCnt="11" custScaleX="208333">
        <dgm:presLayoutVars>
          <dgm:chMax val="1"/>
          <dgm:bulletEnabled val="1"/>
        </dgm:presLayoutVars>
      </dgm:prSet>
      <dgm:spPr/>
    </dgm:pt>
  </dgm:ptLst>
  <dgm:cxnLst>
    <dgm:cxn modelId="{44D83407-B4C6-4689-B247-AAC1C048A584}" srcId="{826195C6-E055-45BA-AD43-8E31A9505346}" destId="{35EF3D3C-1C2D-4B23-AAFE-B94B4C563884}" srcOrd="0" destOrd="0" parTransId="{86541E14-9F27-4CF1-99F1-97C6B5EF9596}" sibTransId="{41D01D14-20FF-49BB-B346-D8FB563C8999}"/>
    <dgm:cxn modelId="{FF683708-DEAA-4DCB-B135-00B9540A9D67}" srcId="{826195C6-E055-45BA-AD43-8E31A9505346}" destId="{945436D1-E863-40F7-BB12-10C86679158D}" srcOrd="6" destOrd="0" parTransId="{6886E672-B6C7-4B10-8A6B-04E62600642A}" sibTransId="{0F14C6B7-EE59-4C75-96B8-17C5CAA28BC4}"/>
    <dgm:cxn modelId="{1CBCE739-0511-426E-ABEF-492566476F6A}" type="presOf" srcId="{B0D0B8C0-308D-4889-A9A7-5FBF99EC4964}" destId="{A1FA9838-8BF9-4633-8D07-AA8394580FDD}" srcOrd="0" destOrd="0" presId="urn:microsoft.com/office/officeart/2005/8/layout/vList5"/>
    <dgm:cxn modelId="{8C0F103B-49CE-4994-AC24-F1951E64F701}" type="presOf" srcId="{2FC34470-632A-4C35-A538-E7BEF401D232}" destId="{2B920062-44E8-4F82-9D75-5FC93EC38D21}" srcOrd="0" destOrd="0" presId="urn:microsoft.com/office/officeart/2005/8/layout/vList5"/>
    <dgm:cxn modelId="{C6F68C3C-19F8-41ED-85ED-FF5EB9AA9B36}" type="presOf" srcId="{7AF0D978-2A7D-4BF8-9BE8-AD9A63A11E50}" destId="{59B10511-A59A-4598-B48D-54745F10291B}" srcOrd="0" destOrd="0" presId="urn:microsoft.com/office/officeart/2005/8/layout/vList5"/>
    <dgm:cxn modelId="{176E615B-AF1E-4B36-8E1D-3D7146EF96BE}" srcId="{826195C6-E055-45BA-AD43-8E31A9505346}" destId="{7AF0D978-2A7D-4BF8-9BE8-AD9A63A11E50}" srcOrd="1" destOrd="0" parTransId="{DD1D2925-B3C6-4A8C-9FDD-B8658180A7DA}" sibTransId="{7A1A5605-5F14-41AD-86A2-5427221390BE}"/>
    <dgm:cxn modelId="{99A45068-CFDB-48E4-9D5D-D1311F2E6949}" type="presOf" srcId="{945436D1-E863-40F7-BB12-10C86679158D}" destId="{846E3CF0-531E-4CB1-BC62-0192D4F8E15E}" srcOrd="0" destOrd="0" presId="urn:microsoft.com/office/officeart/2005/8/layout/vList5"/>
    <dgm:cxn modelId="{53B7F768-2B6B-464B-9E6B-09F13F77A470}" srcId="{826195C6-E055-45BA-AD43-8E31A9505346}" destId="{B0D0B8C0-308D-4889-A9A7-5FBF99EC4964}" srcOrd="5" destOrd="0" parTransId="{6937AC92-15AD-4C06-B7E2-FD90E8187248}" sibTransId="{E471DBF9-CB02-4357-B838-49CA81F0EF4B}"/>
    <dgm:cxn modelId="{4982C185-12FA-4070-861D-5F8B849053AE}" type="presOf" srcId="{8DAE9898-D463-468B-82C0-4015371E5CB0}" destId="{57558D17-5BE4-4776-9D75-0E1F4EAB7C23}" srcOrd="0" destOrd="0" presId="urn:microsoft.com/office/officeart/2005/8/layout/vList5"/>
    <dgm:cxn modelId="{55A30390-F157-4A73-81E8-5597852DAEE2}" type="presOf" srcId="{35EF3D3C-1C2D-4B23-AAFE-B94B4C563884}" destId="{E5D49081-D810-4029-85D6-C58F615A34FC}" srcOrd="0" destOrd="0" presId="urn:microsoft.com/office/officeart/2005/8/layout/vList5"/>
    <dgm:cxn modelId="{B305A790-6C78-4C5F-B16F-12D4D91F4EF7}" type="presOf" srcId="{947A0BE4-523A-48CA-85EB-825D91E565F4}" destId="{E81A5E20-B35E-48B4-AE08-1965C26729AB}" srcOrd="0" destOrd="0" presId="urn:microsoft.com/office/officeart/2005/8/layout/vList5"/>
    <dgm:cxn modelId="{68133491-82D4-47A1-81E8-E4CE9823B9FD}" srcId="{826195C6-E055-45BA-AD43-8E31A9505346}" destId="{2FC34470-632A-4C35-A538-E7BEF401D232}" srcOrd="4" destOrd="0" parTransId="{0ACB42D5-ED96-4D36-B123-C85C19C0B590}" sibTransId="{895F9D25-4A2F-453F-B57A-A3400A63E25A}"/>
    <dgm:cxn modelId="{330C5698-ED4D-4336-B625-8D7562EB4846}" srcId="{826195C6-E055-45BA-AD43-8E31A9505346}" destId="{2E1FC54E-A4CF-4CE6-BB63-CC98FB38C873}" srcOrd="7" destOrd="0" parTransId="{FCC5F9C7-2E8B-4DB3-953E-827DF2C6E55A}" sibTransId="{389E6EEE-225C-4C69-9683-C2A1B4DC6FD8}"/>
    <dgm:cxn modelId="{B7798E9A-9769-4B79-A469-F31DA4DDE78F}" srcId="{826195C6-E055-45BA-AD43-8E31A9505346}" destId="{8DAE9898-D463-468B-82C0-4015371E5CB0}" srcOrd="9" destOrd="0" parTransId="{97674B3B-5AFF-423B-9046-AE10A006C9AB}" sibTransId="{4F91ABF4-EC76-4290-A38D-840B8BA06D4C}"/>
    <dgm:cxn modelId="{A86212A4-937F-4F9B-855F-831B4864B2FA}" type="presOf" srcId="{2E1FC54E-A4CF-4CE6-BB63-CC98FB38C873}" destId="{09465671-2207-4C10-A3D7-D6128C0352F9}" srcOrd="0" destOrd="0" presId="urn:microsoft.com/office/officeart/2005/8/layout/vList5"/>
    <dgm:cxn modelId="{A503C7AB-3BA6-4859-AAA0-AF1EF62D2813}" type="presOf" srcId="{7D21ED4B-5447-44BD-9AB8-6AA326CBDD55}" destId="{A534199A-E155-406B-8381-570722F16C61}" srcOrd="0" destOrd="0" presId="urn:microsoft.com/office/officeart/2005/8/layout/vList5"/>
    <dgm:cxn modelId="{CCC12CB1-7056-4C43-A358-8BAFDFC022AD}" type="presOf" srcId="{DB5DB183-0448-43B9-9995-A4E8903DF36F}" destId="{EA4D766F-0ABC-4103-8B73-037F4A1A3948}" srcOrd="0" destOrd="0" presId="urn:microsoft.com/office/officeart/2005/8/layout/vList5"/>
    <dgm:cxn modelId="{001B11C1-D62A-4A83-8576-00C59FABAE95}" srcId="{826195C6-E055-45BA-AD43-8E31A9505346}" destId="{947A0BE4-523A-48CA-85EB-825D91E565F4}" srcOrd="10" destOrd="0" parTransId="{BB1E2F58-8222-48D5-9DAA-843673F65D8E}" sibTransId="{EF3D1D9A-8917-4A73-B72A-11803FBD6985}"/>
    <dgm:cxn modelId="{E0A749CA-F357-426C-9C4C-F3AA38842751}" srcId="{826195C6-E055-45BA-AD43-8E31A9505346}" destId="{DB5DB183-0448-43B9-9995-A4E8903DF36F}" srcOrd="8" destOrd="0" parTransId="{B21C4A52-CD72-4076-8708-FE28D5143FB0}" sibTransId="{14462C6C-7C26-4293-A6F7-AACE9F450670}"/>
    <dgm:cxn modelId="{B821DBD7-7484-41E3-B212-B23198C8E0E4}" type="presOf" srcId="{3CC26DCE-6C48-4F68-AE15-773932A84DAF}" destId="{569DC0BB-CDA9-4218-9620-AD5D88F12741}" srcOrd="0" destOrd="0" presId="urn:microsoft.com/office/officeart/2005/8/layout/vList5"/>
    <dgm:cxn modelId="{B9B1E3E2-53B6-4900-B0B2-2061FCB7305A}" type="presOf" srcId="{826195C6-E055-45BA-AD43-8E31A9505346}" destId="{D33F20C6-4523-4C3A-ADD8-FE6B6CDC700A}" srcOrd="0" destOrd="0" presId="urn:microsoft.com/office/officeart/2005/8/layout/vList5"/>
    <dgm:cxn modelId="{C2E292EF-F308-4249-A9F8-4D2D33B83A7E}" srcId="{826195C6-E055-45BA-AD43-8E31A9505346}" destId="{7D21ED4B-5447-44BD-9AB8-6AA326CBDD55}" srcOrd="3" destOrd="0" parTransId="{1779B771-B729-4833-9B2A-32EFF7DD28F6}" sibTransId="{140AF9A9-5E04-448C-85D4-5578CC51CDBB}"/>
    <dgm:cxn modelId="{B643CAFB-185C-4312-8E43-E685C17F2983}" srcId="{826195C6-E055-45BA-AD43-8E31A9505346}" destId="{3CC26DCE-6C48-4F68-AE15-773932A84DAF}" srcOrd="2" destOrd="0" parTransId="{2AA710B0-5526-427B-850A-B477ABDB6C00}" sibTransId="{FAE51579-8177-4986-BED8-37EB39AED4D0}"/>
    <dgm:cxn modelId="{BAEB2AA0-1475-49C6-A15A-534C248DB33A}" type="presParOf" srcId="{D33F20C6-4523-4C3A-ADD8-FE6B6CDC700A}" destId="{EFA7FC24-A4D8-4A26-B877-87EE64FE7BA7}" srcOrd="0" destOrd="0" presId="urn:microsoft.com/office/officeart/2005/8/layout/vList5"/>
    <dgm:cxn modelId="{5E0B1EA1-51F6-4537-9553-6D4DDAA8D80F}" type="presParOf" srcId="{EFA7FC24-A4D8-4A26-B877-87EE64FE7BA7}" destId="{E5D49081-D810-4029-85D6-C58F615A34FC}" srcOrd="0" destOrd="0" presId="urn:microsoft.com/office/officeart/2005/8/layout/vList5"/>
    <dgm:cxn modelId="{296B6724-66BA-46EA-9A65-60569923C341}" type="presParOf" srcId="{D33F20C6-4523-4C3A-ADD8-FE6B6CDC700A}" destId="{CD30BFB9-0581-4CB4-B408-DE1DABE9C302}" srcOrd="1" destOrd="0" presId="urn:microsoft.com/office/officeart/2005/8/layout/vList5"/>
    <dgm:cxn modelId="{70DBDD52-081F-43C8-9D56-0107F8090C0D}" type="presParOf" srcId="{D33F20C6-4523-4C3A-ADD8-FE6B6CDC700A}" destId="{1C013A44-58AA-440B-8EEF-7DFD6751915C}" srcOrd="2" destOrd="0" presId="urn:microsoft.com/office/officeart/2005/8/layout/vList5"/>
    <dgm:cxn modelId="{0233E67E-EC89-42DC-9C10-75BED198609F}" type="presParOf" srcId="{1C013A44-58AA-440B-8EEF-7DFD6751915C}" destId="{59B10511-A59A-4598-B48D-54745F10291B}" srcOrd="0" destOrd="0" presId="urn:microsoft.com/office/officeart/2005/8/layout/vList5"/>
    <dgm:cxn modelId="{94790B74-C760-4592-A549-8D773A1A6BB2}" type="presParOf" srcId="{D33F20C6-4523-4C3A-ADD8-FE6B6CDC700A}" destId="{D4C21AE3-F861-493A-B81D-E1DD8CD5D1D8}" srcOrd="3" destOrd="0" presId="urn:microsoft.com/office/officeart/2005/8/layout/vList5"/>
    <dgm:cxn modelId="{4AB6FB42-2D0C-44A0-AE43-F14E143DD1A1}" type="presParOf" srcId="{D33F20C6-4523-4C3A-ADD8-FE6B6CDC700A}" destId="{9639E2E3-339D-40DE-8859-DAF98388576E}" srcOrd="4" destOrd="0" presId="urn:microsoft.com/office/officeart/2005/8/layout/vList5"/>
    <dgm:cxn modelId="{E3BC7E27-7CEE-49F6-A9BE-ABA944DA8EBE}" type="presParOf" srcId="{9639E2E3-339D-40DE-8859-DAF98388576E}" destId="{569DC0BB-CDA9-4218-9620-AD5D88F12741}" srcOrd="0" destOrd="0" presId="urn:microsoft.com/office/officeart/2005/8/layout/vList5"/>
    <dgm:cxn modelId="{D8F370DC-E031-47F4-8416-672BB6DFFA4F}" type="presParOf" srcId="{D33F20C6-4523-4C3A-ADD8-FE6B6CDC700A}" destId="{2D64BACA-4E47-4C42-950A-A916C0091F7C}" srcOrd="5" destOrd="0" presId="urn:microsoft.com/office/officeart/2005/8/layout/vList5"/>
    <dgm:cxn modelId="{824149DA-572A-4C2D-8C51-6FE8EB45B4B3}" type="presParOf" srcId="{D33F20C6-4523-4C3A-ADD8-FE6B6CDC700A}" destId="{02CECDE3-49D3-45AB-AD31-5B134571CA44}" srcOrd="6" destOrd="0" presId="urn:microsoft.com/office/officeart/2005/8/layout/vList5"/>
    <dgm:cxn modelId="{1E571BEE-4238-4210-B739-69445DF0F9E7}" type="presParOf" srcId="{02CECDE3-49D3-45AB-AD31-5B134571CA44}" destId="{A534199A-E155-406B-8381-570722F16C61}" srcOrd="0" destOrd="0" presId="urn:microsoft.com/office/officeart/2005/8/layout/vList5"/>
    <dgm:cxn modelId="{3EF7728F-0CAE-4099-A79E-0753734A1C31}" type="presParOf" srcId="{D33F20C6-4523-4C3A-ADD8-FE6B6CDC700A}" destId="{FDC10FD5-FD20-4773-BE80-7CF4AAC24E12}" srcOrd="7" destOrd="0" presId="urn:microsoft.com/office/officeart/2005/8/layout/vList5"/>
    <dgm:cxn modelId="{CDF16C5A-6836-47AA-A072-C95C38797706}" type="presParOf" srcId="{D33F20C6-4523-4C3A-ADD8-FE6B6CDC700A}" destId="{2C7A7C6D-D3DD-4EC6-98EE-F14898E946F1}" srcOrd="8" destOrd="0" presId="urn:microsoft.com/office/officeart/2005/8/layout/vList5"/>
    <dgm:cxn modelId="{2D226946-725F-4B8B-B7F1-A603A008523B}" type="presParOf" srcId="{2C7A7C6D-D3DD-4EC6-98EE-F14898E946F1}" destId="{2B920062-44E8-4F82-9D75-5FC93EC38D21}" srcOrd="0" destOrd="0" presId="urn:microsoft.com/office/officeart/2005/8/layout/vList5"/>
    <dgm:cxn modelId="{3D48ED2A-CE30-463A-84BC-C3E345000D85}" type="presParOf" srcId="{D33F20C6-4523-4C3A-ADD8-FE6B6CDC700A}" destId="{EAD2C3BA-4D8F-4DFF-93C3-16A14D6EBF89}" srcOrd="9" destOrd="0" presId="urn:microsoft.com/office/officeart/2005/8/layout/vList5"/>
    <dgm:cxn modelId="{133508DE-DD04-431F-8954-493921239229}" type="presParOf" srcId="{D33F20C6-4523-4C3A-ADD8-FE6B6CDC700A}" destId="{3E938F0A-507D-447C-981B-78B7F6B04B9C}" srcOrd="10" destOrd="0" presId="urn:microsoft.com/office/officeart/2005/8/layout/vList5"/>
    <dgm:cxn modelId="{2EDACBC6-E065-400F-A4D6-E571FCB03D1B}" type="presParOf" srcId="{3E938F0A-507D-447C-981B-78B7F6B04B9C}" destId="{A1FA9838-8BF9-4633-8D07-AA8394580FDD}" srcOrd="0" destOrd="0" presId="urn:microsoft.com/office/officeart/2005/8/layout/vList5"/>
    <dgm:cxn modelId="{7542F77C-41E3-4E70-9167-F5EBDB812F8A}" type="presParOf" srcId="{D33F20C6-4523-4C3A-ADD8-FE6B6CDC700A}" destId="{19B70394-42F0-45F4-8002-C3C15402D78C}" srcOrd="11" destOrd="0" presId="urn:microsoft.com/office/officeart/2005/8/layout/vList5"/>
    <dgm:cxn modelId="{F3D94A4E-3D97-42C7-8EB8-0F49E3AF7E3E}" type="presParOf" srcId="{D33F20C6-4523-4C3A-ADD8-FE6B6CDC700A}" destId="{0566F35E-F0C5-4CF7-9723-57709A83569C}" srcOrd="12" destOrd="0" presId="urn:microsoft.com/office/officeart/2005/8/layout/vList5"/>
    <dgm:cxn modelId="{22D2910D-E7C0-4376-8A40-BA563F29A820}" type="presParOf" srcId="{0566F35E-F0C5-4CF7-9723-57709A83569C}" destId="{846E3CF0-531E-4CB1-BC62-0192D4F8E15E}" srcOrd="0" destOrd="0" presId="urn:microsoft.com/office/officeart/2005/8/layout/vList5"/>
    <dgm:cxn modelId="{D5452FAF-93A2-46FE-9028-B4DAB35FE62F}" type="presParOf" srcId="{D33F20C6-4523-4C3A-ADD8-FE6B6CDC700A}" destId="{05E6B2EF-FBBB-41F1-BD64-8E3777058289}" srcOrd="13" destOrd="0" presId="urn:microsoft.com/office/officeart/2005/8/layout/vList5"/>
    <dgm:cxn modelId="{61DA8186-573C-4BD6-860E-4DDE3FD4FE31}" type="presParOf" srcId="{D33F20C6-4523-4C3A-ADD8-FE6B6CDC700A}" destId="{FB81C9F1-0597-4DED-AB49-80D7C10ADE79}" srcOrd="14" destOrd="0" presId="urn:microsoft.com/office/officeart/2005/8/layout/vList5"/>
    <dgm:cxn modelId="{103BCEDD-C11D-4880-B1C5-681CC6E1599D}" type="presParOf" srcId="{FB81C9F1-0597-4DED-AB49-80D7C10ADE79}" destId="{09465671-2207-4C10-A3D7-D6128C0352F9}" srcOrd="0" destOrd="0" presId="urn:microsoft.com/office/officeart/2005/8/layout/vList5"/>
    <dgm:cxn modelId="{97267D84-8238-413B-BE05-BA0E5B834B7A}" type="presParOf" srcId="{D33F20C6-4523-4C3A-ADD8-FE6B6CDC700A}" destId="{D5D697DC-2CB3-4882-8184-7EC3240099E4}" srcOrd="15" destOrd="0" presId="urn:microsoft.com/office/officeart/2005/8/layout/vList5"/>
    <dgm:cxn modelId="{5FCD2D05-24ED-4379-8C9B-B4CC239C5874}" type="presParOf" srcId="{D33F20C6-4523-4C3A-ADD8-FE6B6CDC700A}" destId="{23EE569B-F2E4-4874-B861-29555ED2DEDB}" srcOrd="16" destOrd="0" presId="urn:microsoft.com/office/officeart/2005/8/layout/vList5"/>
    <dgm:cxn modelId="{59E67104-C8FD-4C9E-830D-A60284F167CC}" type="presParOf" srcId="{23EE569B-F2E4-4874-B861-29555ED2DEDB}" destId="{EA4D766F-0ABC-4103-8B73-037F4A1A3948}" srcOrd="0" destOrd="0" presId="urn:microsoft.com/office/officeart/2005/8/layout/vList5"/>
    <dgm:cxn modelId="{27C876AF-37B6-4E87-B10C-E7DDC8876A3D}" type="presParOf" srcId="{D33F20C6-4523-4C3A-ADD8-FE6B6CDC700A}" destId="{06D59434-EF83-44E9-9377-5422729731F1}" srcOrd="17" destOrd="0" presId="urn:microsoft.com/office/officeart/2005/8/layout/vList5"/>
    <dgm:cxn modelId="{BB94A9E1-DA61-4DFC-9B89-B47522686C35}" type="presParOf" srcId="{D33F20C6-4523-4C3A-ADD8-FE6B6CDC700A}" destId="{55A5AF12-64B1-43E4-91FD-3E6E32C7F32B}" srcOrd="18" destOrd="0" presId="urn:microsoft.com/office/officeart/2005/8/layout/vList5"/>
    <dgm:cxn modelId="{C8F3F338-B6F5-4CA9-8522-6CED49E2F02D}" type="presParOf" srcId="{55A5AF12-64B1-43E4-91FD-3E6E32C7F32B}" destId="{57558D17-5BE4-4776-9D75-0E1F4EAB7C23}" srcOrd="0" destOrd="0" presId="urn:microsoft.com/office/officeart/2005/8/layout/vList5"/>
    <dgm:cxn modelId="{018D2282-5778-4FCE-9890-F93D32731917}" type="presParOf" srcId="{D33F20C6-4523-4C3A-ADD8-FE6B6CDC700A}" destId="{C205DB19-D369-4684-86FE-6DB75CF12248}" srcOrd="19" destOrd="0" presId="urn:microsoft.com/office/officeart/2005/8/layout/vList5"/>
    <dgm:cxn modelId="{20BA8FA8-657D-4396-B4FC-499986E9F289}" type="presParOf" srcId="{D33F20C6-4523-4C3A-ADD8-FE6B6CDC700A}" destId="{62C3FD94-586E-4F05-B743-42192532859A}" srcOrd="20" destOrd="0" presId="urn:microsoft.com/office/officeart/2005/8/layout/vList5"/>
    <dgm:cxn modelId="{37FD1B53-3678-4F50-896E-7D3D59A3BC8A}" type="presParOf" srcId="{62C3FD94-586E-4F05-B743-42192532859A}" destId="{E81A5E20-B35E-48B4-AE08-1965C2672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C377-168B-4478-8F69-13E7F378BD9C}">
      <dsp:nvSpPr>
        <dsp:cNvPr id="0" name=""/>
        <dsp:cNvSpPr/>
      </dsp:nvSpPr>
      <dsp:spPr>
        <a:xfrm>
          <a:off x="228601" y="1190"/>
          <a:ext cx="3276597" cy="42386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AlternativeScripting</a:t>
          </a:r>
          <a:endParaRPr lang="en-US" sz="1600" kern="1200" dirty="0"/>
        </a:p>
      </dsp:txBody>
      <dsp:txXfrm>
        <a:off x="249292" y="21881"/>
        <a:ext cx="3235215" cy="382480"/>
      </dsp:txXfrm>
    </dsp:sp>
    <dsp:sp modelId="{51A21236-A7CD-4548-B4E7-CDD2C39A8F54}">
      <dsp:nvSpPr>
        <dsp:cNvPr id="0" name=""/>
        <dsp:cNvSpPr/>
      </dsp:nvSpPr>
      <dsp:spPr>
        <a:xfrm>
          <a:off x="228601" y="446246"/>
          <a:ext cx="3276597" cy="423862"/>
        </a:xfrm>
        <a:prstGeom prst="roundRect">
          <a:avLst/>
        </a:prstGeom>
        <a:solidFill>
          <a:schemeClr val="accent1">
            <a:shade val="80000"/>
            <a:hueOff val="8531"/>
            <a:satOff val="-97"/>
            <a:lumOff val="23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AlternativeSpelling</a:t>
          </a:r>
        </a:p>
      </dsp:txBody>
      <dsp:txXfrm>
        <a:off x="249292" y="466937"/>
        <a:ext cx="3235215" cy="382480"/>
      </dsp:txXfrm>
    </dsp:sp>
    <dsp:sp modelId="{02837B8E-50AD-435E-B5FB-61E55926A431}">
      <dsp:nvSpPr>
        <dsp:cNvPr id="0" name=""/>
        <dsp:cNvSpPr/>
      </dsp:nvSpPr>
      <dsp:spPr>
        <a:xfrm>
          <a:off x="228601" y="891301"/>
          <a:ext cx="3276597" cy="423862"/>
        </a:xfrm>
        <a:prstGeom prst="roundRect">
          <a:avLst/>
        </a:prstGeom>
        <a:solidFill>
          <a:schemeClr val="accent1">
            <a:shade val="80000"/>
            <a:hueOff val="17063"/>
            <a:satOff val="-194"/>
            <a:lumOff val="46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Antonym</a:t>
          </a:r>
        </a:p>
      </dsp:txBody>
      <dsp:txXfrm>
        <a:off x="249292" y="911992"/>
        <a:ext cx="3235215" cy="382480"/>
      </dsp:txXfrm>
    </dsp:sp>
    <dsp:sp modelId="{C5710B92-D985-441A-A721-67892065F386}">
      <dsp:nvSpPr>
        <dsp:cNvPr id="0" name=""/>
        <dsp:cNvSpPr/>
      </dsp:nvSpPr>
      <dsp:spPr>
        <a:xfrm>
          <a:off x="228601" y="1336357"/>
          <a:ext cx="3276597" cy="423862"/>
        </a:xfrm>
        <a:prstGeom prst="roundRect">
          <a:avLst/>
        </a:prstGeom>
        <a:solidFill>
          <a:schemeClr val="accent1">
            <a:shade val="80000"/>
            <a:hueOff val="25594"/>
            <a:satOff val="-291"/>
            <a:lumOff val="70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CompositionalPhrase</a:t>
          </a:r>
        </a:p>
      </dsp:txBody>
      <dsp:txXfrm>
        <a:off x="249292" y="1357048"/>
        <a:ext cx="3235215" cy="382480"/>
      </dsp:txXfrm>
    </dsp:sp>
    <dsp:sp modelId="{4B8B357E-DA98-4ECF-A023-DEAC37DC43D1}">
      <dsp:nvSpPr>
        <dsp:cNvPr id="0" name=""/>
        <dsp:cNvSpPr/>
      </dsp:nvSpPr>
      <dsp:spPr>
        <a:xfrm>
          <a:off x="228601" y="1781413"/>
          <a:ext cx="3276597" cy="423862"/>
        </a:xfrm>
        <a:prstGeom prst="roundRect">
          <a:avLst/>
        </a:prstGeom>
        <a:solidFill>
          <a:schemeClr val="accent1">
            <a:shade val="80000"/>
            <a:hueOff val="34125"/>
            <a:satOff val="-388"/>
            <a:lumOff val="9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CrossReference</a:t>
          </a:r>
        </a:p>
      </dsp:txBody>
      <dsp:txXfrm>
        <a:off x="249292" y="1802104"/>
        <a:ext cx="3235215" cy="382480"/>
      </dsp:txXfrm>
    </dsp:sp>
    <dsp:sp modelId="{CB1E1283-D0E4-424E-ABBD-6AFB5B11FC7A}">
      <dsp:nvSpPr>
        <dsp:cNvPr id="0" name=""/>
        <dsp:cNvSpPr/>
      </dsp:nvSpPr>
      <dsp:spPr>
        <a:xfrm>
          <a:off x="228601" y="2226468"/>
          <a:ext cx="3276597" cy="423862"/>
        </a:xfrm>
        <a:prstGeom prst="roundRect">
          <a:avLst/>
        </a:prstGeom>
        <a:solidFill>
          <a:schemeClr val="accent1">
            <a:shade val="80000"/>
            <a:hueOff val="42657"/>
            <a:satOff val="-485"/>
            <a:lumOff val="11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Definition</a:t>
          </a:r>
        </a:p>
      </dsp:txBody>
      <dsp:txXfrm>
        <a:off x="249292" y="2247159"/>
        <a:ext cx="3235215" cy="382480"/>
      </dsp:txXfrm>
    </dsp:sp>
    <dsp:sp modelId="{F79C0307-2B9F-4566-80F1-2E8249FA4AB7}">
      <dsp:nvSpPr>
        <dsp:cNvPr id="0" name=""/>
        <dsp:cNvSpPr/>
      </dsp:nvSpPr>
      <dsp:spPr>
        <a:xfrm>
          <a:off x="228601" y="2671524"/>
          <a:ext cx="3276597" cy="423862"/>
        </a:xfrm>
        <a:prstGeom prst="roundRect">
          <a:avLst/>
        </a:prstGeom>
        <a:solidFill>
          <a:schemeClr val="accent1">
            <a:shade val="80000"/>
            <a:hueOff val="51188"/>
            <a:satOff val="-582"/>
            <a:lumOff val="140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Example</a:t>
          </a:r>
        </a:p>
      </dsp:txBody>
      <dsp:txXfrm>
        <a:off x="249292" y="2692215"/>
        <a:ext cx="3235215" cy="382480"/>
      </dsp:txXfrm>
    </dsp:sp>
    <dsp:sp modelId="{731FB824-9B48-48C2-8343-E1C0A65DE3CF}">
      <dsp:nvSpPr>
        <dsp:cNvPr id="0" name=""/>
        <dsp:cNvSpPr/>
      </dsp:nvSpPr>
      <dsp:spPr>
        <a:xfrm>
          <a:off x="228601" y="3116580"/>
          <a:ext cx="3276597" cy="423862"/>
        </a:xfrm>
        <a:prstGeom prst="roundRect">
          <a:avLst/>
        </a:prstGeom>
        <a:solidFill>
          <a:schemeClr val="accent1">
            <a:shade val="80000"/>
            <a:hueOff val="59719"/>
            <a:satOff val="-679"/>
            <a:lumOff val="164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GeographicalUsage</a:t>
          </a:r>
        </a:p>
      </dsp:txBody>
      <dsp:txXfrm>
        <a:off x="249292" y="3137271"/>
        <a:ext cx="3235215" cy="382480"/>
      </dsp:txXfrm>
    </dsp:sp>
    <dsp:sp modelId="{05433AA8-569D-44FB-8D12-C6514ED51222}">
      <dsp:nvSpPr>
        <dsp:cNvPr id="0" name=""/>
        <dsp:cNvSpPr/>
      </dsp:nvSpPr>
      <dsp:spPr>
        <a:xfrm>
          <a:off x="228601" y="3561635"/>
          <a:ext cx="3276597" cy="423862"/>
        </a:xfrm>
        <a:prstGeom prst="roundRect">
          <a:avLst/>
        </a:prstGeom>
        <a:solidFill>
          <a:schemeClr val="accent1">
            <a:shade val="80000"/>
            <a:hueOff val="68251"/>
            <a:satOff val="-776"/>
            <a:lumOff val="187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GrammaticalGender</a:t>
          </a:r>
        </a:p>
      </dsp:txBody>
      <dsp:txXfrm>
        <a:off x="249292" y="3582326"/>
        <a:ext cx="3235215" cy="382480"/>
      </dsp:txXfrm>
    </dsp:sp>
    <dsp:sp modelId="{7FFE6226-4FA1-4AD2-97A6-BC518E336942}">
      <dsp:nvSpPr>
        <dsp:cNvPr id="0" name=""/>
        <dsp:cNvSpPr/>
      </dsp:nvSpPr>
      <dsp:spPr>
        <a:xfrm>
          <a:off x="228601" y="4006691"/>
          <a:ext cx="3276597" cy="423862"/>
        </a:xfrm>
        <a:prstGeom prst="roundRect">
          <a:avLst/>
        </a:prstGeom>
        <a:solidFill>
          <a:schemeClr val="accent1">
            <a:shade val="80000"/>
            <a:hueOff val="76782"/>
            <a:satOff val="-873"/>
            <a:lumOff val="211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GrammaticalNumber</a:t>
          </a:r>
        </a:p>
      </dsp:txBody>
      <dsp:txXfrm>
        <a:off x="249292" y="4027382"/>
        <a:ext cx="3235215" cy="382480"/>
      </dsp:txXfrm>
    </dsp:sp>
    <dsp:sp modelId="{CE7E5B0B-6769-4591-99FE-5B4D2188150A}">
      <dsp:nvSpPr>
        <dsp:cNvPr id="0" name=""/>
        <dsp:cNvSpPr/>
      </dsp:nvSpPr>
      <dsp:spPr>
        <a:xfrm>
          <a:off x="228601" y="4451746"/>
          <a:ext cx="3276597" cy="423862"/>
        </a:xfrm>
        <a:prstGeom prst="roundRect">
          <a:avLst/>
        </a:prstGeom>
        <a:solidFill>
          <a:schemeClr val="accent1">
            <a:shade val="80000"/>
            <a:hueOff val="85313"/>
            <a:satOff val="-970"/>
            <a:lumOff val="2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HomographNumber</a:t>
          </a:r>
        </a:p>
      </dsp:txBody>
      <dsp:txXfrm>
        <a:off x="249292" y="4472437"/>
        <a:ext cx="3235215" cy="38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49081-D810-4029-85D6-C58F615A34FC}">
      <dsp:nvSpPr>
        <dsp:cNvPr id="0" name=""/>
        <dsp:cNvSpPr/>
      </dsp:nvSpPr>
      <dsp:spPr>
        <a:xfrm>
          <a:off x="514352" y="1189"/>
          <a:ext cx="3086095" cy="42359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Lemma</a:t>
          </a:r>
        </a:p>
      </dsp:txBody>
      <dsp:txXfrm>
        <a:off x="535030" y="21867"/>
        <a:ext cx="3044739" cy="382241"/>
      </dsp:txXfrm>
    </dsp:sp>
    <dsp:sp modelId="{59B10511-A59A-4598-B48D-54745F10291B}">
      <dsp:nvSpPr>
        <dsp:cNvPr id="0" name=""/>
        <dsp:cNvSpPr/>
      </dsp:nvSpPr>
      <dsp:spPr>
        <a:xfrm>
          <a:off x="514352" y="445967"/>
          <a:ext cx="3086095" cy="423597"/>
        </a:xfrm>
        <a:prstGeom prst="roundRect">
          <a:avLst/>
        </a:prstGeom>
        <a:solidFill>
          <a:schemeClr val="accent1">
            <a:shade val="80000"/>
            <a:hueOff val="8531"/>
            <a:satOff val="-97"/>
            <a:lumOff val="23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PartOfSpeech</a:t>
          </a:r>
          <a:endParaRPr lang="en-US" sz="1600" kern="1200" dirty="0"/>
        </a:p>
      </dsp:txBody>
      <dsp:txXfrm>
        <a:off x="535030" y="466645"/>
        <a:ext cx="3044739" cy="382241"/>
      </dsp:txXfrm>
    </dsp:sp>
    <dsp:sp modelId="{569DC0BB-CDA9-4218-9620-AD5D88F12741}">
      <dsp:nvSpPr>
        <dsp:cNvPr id="0" name=""/>
        <dsp:cNvSpPr/>
      </dsp:nvSpPr>
      <dsp:spPr>
        <a:xfrm>
          <a:off x="514352" y="890744"/>
          <a:ext cx="3086095" cy="423597"/>
        </a:xfrm>
        <a:prstGeom prst="roundRect">
          <a:avLst/>
        </a:prstGeom>
        <a:solidFill>
          <a:schemeClr val="accent1">
            <a:shade val="80000"/>
            <a:hueOff val="17063"/>
            <a:satOff val="-194"/>
            <a:lumOff val="46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Pronunciation</a:t>
          </a:r>
        </a:p>
      </dsp:txBody>
      <dsp:txXfrm>
        <a:off x="535030" y="911422"/>
        <a:ext cx="3044739" cy="382241"/>
      </dsp:txXfrm>
    </dsp:sp>
    <dsp:sp modelId="{A534199A-E155-406B-8381-570722F16C61}">
      <dsp:nvSpPr>
        <dsp:cNvPr id="0" name=""/>
        <dsp:cNvSpPr/>
      </dsp:nvSpPr>
      <dsp:spPr>
        <a:xfrm>
          <a:off x="514352" y="1335522"/>
          <a:ext cx="3086095" cy="423597"/>
        </a:xfrm>
        <a:prstGeom prst="roundRect">
          <a:avLst/>
        </a:prstGeom>
        <a:solidFill>
          <a:schemeClr val="accent1">
            <a:shade val="80000"/>
            <a:hueOff val="25594"/>
            <a:satOff val="-291"/>
            <a:lumOff val="70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RangeOfApplication</a:t>
          </a:r>
          <a:endParaRPr lang="en-US" sz="1600" kern="1200" dirty="0"/>
        </a:p>
      </dsp:txBody>
      <dsp:txXfrm>
        <a:off x="535030" y="1356200"/>
        <a:ext cx="3044739" cy="382241"/>
      </dsp:txXfrm>
    </dsp:sp>
    <dsp:sp modelId="{2B920062-44E8-4F82-9D75-5FC93EC38D21}">
      <dsp:nvSpPr>
        <dsp:cNvPr id="0" name=""/>
        <dsp:cNvSpPr/>
      </dsp:nvSpPr>
      <dsp:spPr>
        <a:xfrm>
          <a:off x="514352" y="1780299"/>
          <a:ext cx="3086095" cy="423597"/>
        </a:xfrm>
        <a:prstGeom prst="roundRect">
          <a:avLst/>
        </a:prstGeom>
        <a:solidFill>
          <a:schemeClr val="accent1">
            <a:shade val="80000"/>
            <a:hueOff val="34125"/>
            <a:satOff val="-388"/>
            <a:lumOff val="9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Register</a:t>
          </a:r>
        </a:p>
      </dsp:txBody>
      <dsp:txXfrm>
        <a:off x="535030" y="1800977"/>
        <a:ext cx="3044739" cy="382241"/>
      </dsp:txXfrm>
    </dsp:sp>
    <dsp:sp modelId="{A1FA9838-8BF9-4633-8D07-AA8394580FDD}">
      <dsp:nvSpPr>
        <dsp:cNvPr id="0" name=""/>
        <dsp:cNvSpPr/>
      </dsp:nvSpPr>
      <dsp:spPr>
        <a:xfrm>
          <a:off x="514352" y="2225077"/>
          <a:ext cx="3086095" cy="423597"/>
        </a:xfrm>
        <a:prstGeom prst="roundRect">
          <a:avLst/>
        </a:prstGeom>
        <a:solidFill>
          <a:schemeClr val="accent1">
            <a:shade val="80000"/>
            <a:hueOff val="42657"/>
            <a:satOff val="-485"/>
            <a:lumOff val="117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SenseIndicator</a:t>
          </a:r>
          <a:endParaRPr lang="en-US" sz="1600" kern="1200" dirty="0"/>
        </a:p>
      </dsp:txBody>
      <dsp:txXfrm>
        <a:off x="535030" y="2245755"/>
        <a:ext cx="3044739" cy="382241"/>
      </dsp:txXfrm>
    </dsp:sp>
    <dsp:sp modelId="{846E3CF0-531E-4CB1-BC62-0192D4F8E15E}">
      <dsp:nvSpPr>
        <dsp:cNvPr id="0" name=""/>
        <dsp:cNvSpPr/>
      </dsp:nvSpPr>
      <dsp:spPr>
        <a:xfrm>
          <a:off x="514352" y="2669854"/>
          <a:ext cx="3086095" cy="423597"/>
        </a:xfrm>
        <a:prstGeom prst="roundRect">
          <a:avLst/>
        </a:prstGeom>
        <a:solidFill>
          <a:schemeClr val="accent1">
            <a:shade val="80000"/>
            <a:hueOff val="51188"/>
            <a:satOff val="-582"/>
            <a:lumOff val="140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SenseQualifier</a:t>
          </a:r>
          <a:endParaRPr lang="en-US" sz="1600" kern="1200" dirty="0"/>
        </a:p>
      </dsp:txBody>
      <dsp:txXfrm>
        <a:off x="535030" y="2690532"/>
        <a:ext cx="3044739" cy="382241"/>
      </dsp:txXfrm>
    </dsp:sp>
    <dsp:sp modelId="{09465671-2207-4C10-A3D7-D6128C0352F9}">
      <dsp:nvSpPr>
        <dsp:cNvPr id="0" name=""/>
        <dsp:cNvSpPr/>
      </dsp:nvSpPr>
      <dsp:spPr>
        <a:xfrm>
          <a:off x="514352" y="3114632"/>
          <a:ext cx="3086095" cy="423597"/>
        </a:xfrm>
        <a:prstGeom prst="roundRect">
          <a:avLst/>
        </a:prstGeom>
        <a:solidFill>
          <a:schemeClr val="accent1">
            <a:shade val="80000"/>
            <a:hueOff val="59719"/>
            <a:satOff val="-679"/>
            <a:lumOff val="164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SubCategorization</a:t>
          </a:r>
          <a:endParaRPr lang="en-US" sz="1600" kern="1200" dirty="0"/>
        </a:p>
      </dsp:txBody>
      <dsp:txXfrm>
        <a:off x="535030" y="3135310"/>
        <a:ext cx="3044739" cy="382241"/>
      </dsp:txXfrm>
    </dsp:sp>
    <dsp:sp modelId="{EA4D766F-0ABC-4103-8B73-037F4A1A3948}">
      <dsp:nvSpPr>
        <dsp:cNvPr id="0" name=""/>
        <dsp:cNvSpPr/>
      </dsp:nvSpPr>
      <dsp:spPr>
        <a:xfrm>
          <a:off x="514352" y="3559409"/>
          <a:ext cx="3086095" cy="423597"/>
        </a:xfrm>
        <a:prstGeom prst="roundRect">
          <a:avLst/>
        </a:prstGeom>
        <a:solidFill>
          <a:schemeClr val="accent1">
            <a:shade val="80000"/>
            <a:hueOff val="68251"/>
            <a:satOff val="-776"/>
            <a:lumOff val="187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SubjectField</a:t>
          </a:r>
          <a:endParaRPr lang="en-US" sz="1600" kern="1200" dirty="0"/>
        </a:p>
      </dsp:txBody>
      <dsp:txXfrm>
        <a:off x="535030" y="3580087"/>
        <a:ext cx="3044739" cy="382241"/>
      </dsp:txXfrm>
    </dsp:sp>
    <dsp:sp modelId="{57558D17-5BE4-4776-9D75-0E1F4EAB7C23}">
      <dsp:nvSpPr>
        <dsp:cNvPr id="0" name=""/>
        <dsp:cNvSpPr/>
      </dsp:nvSpPr>
      <dsp:spPr>
        <a:xfrm>
          <a:off x="514352" y="4004187"/>
          <a:ext cx="3086095" cy="423597"/>
        </a:xfrm>
        <a:prstGeom prst="roundRect">
          <a:avLst/>
        </a:prstGeom>
        <a:solidFill>
          <a:schemeClr val="accent1">
            <a:shade val="80000"/>
            <a:hueOff val="76782"/>
            <a:satOff val="-873"/>
            <a:lumOff val="211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Synonym</a:t>
          </a:r>
        </a:p>
      </dsp:txBody>
      <dsp:txXfrm>
        <a:off x="535030" y="4024865"/>
        <a:ext cx="3044739" cy="382241"/>
      </dsp:txXfrm>
    </dsp:sp>
    <dsp:sp modelId="{E81A5E20-B35E-48B4-AE08-1965C26729AB}">
      <dsp:nvSpPr>
        <dsp:cNvPr id="0" name=""/>
        <dsp:cNvSpPr/>
      </dsp:nvSpPr>
      <dsp:spPr>
        <a:xfrm>
          <a:off x="514352" y="4448964"/>
          <a:ext cx="3086095" cy="423597"/>
        </a:xfrm>
        <a:prstGeom prst="roundRect">
          <a:avLst/>
        </a:prstGeom>
        <a:solidFill>
          <a:schemeClr val="accent1">
            <a:shade val="80000"/>
            <a:hueOff val="85313"/>
            <a:satOff val="-970"/>
            <a:lumOff val="234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[Translation]</a:t>
          </a:r>
        </a:p>
      </dsp:txBody>
      <dsp:txXfrm>
        <a:off x="535030" y="4469642"/>
        <a:ext cx="3044739" cy="382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A36F-8764-4389-AF41-83C2B66F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2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A232-59EC-4172-B572-9FFA4D3FD6DA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E84ED-C6BF-4354-B12F-708911CC9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04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8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0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8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9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30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25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38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4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37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84ED-C6BF-4354-B12F-708911CC92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1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8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60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57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01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2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7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2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1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5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2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6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20160404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0763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800600"/>
            <a:ext cx="7315200" cy="9334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0763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800600"/>
            <a:ext cx="228600" cy="9334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E6771F28-08A4-4A4E-86D6-B904E99F54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20160404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ja-JP"/>
              <a:t>kernerman @ elex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GB" altLang="ja-JP"/>
              <a:t>kernerman @ elex 2023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53200" y="6358087"/>
            <a:ext cx="1981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771F28-08A4-4A4E-86D6-B904E99F5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649" r:id="rId12"/>
    <p:sldLayoutId id="214748365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2.sumeval-1.4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mazon.science/blog/amazon-releases-51-language-dataset-for-language-understandi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ext, letter&#10;&#10;Description automatically generated">
            <a:extLst>
              <a:ext uri="{FF2B5EF4-FFF2-40B4-BE49-F238E27FC236}">
                <a16:creationId xmlns:a16="http://schemas.microsoft.com/office/drawing/2014/main" id="{CDB31746-7F77-435D-9EA7-4E88BABA1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949" y="-228600"/>
            <a:ext cx="10270014" cy="7719627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C851CAB6-B259-486E-B257-C28BA03C6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09" y="0"/>
            <a:ext cx="10281424" cy="77196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5E10F-BB33-448B-9106-DBCAB083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014B38A-1C1B-48B2-B471-E0C4D07EFA0B}"/>
              </a:ext>
            </a:extLst>
          </p:cNvPr>
          <p:cNvSpPr txBox="1">
            <a:spLocks/>
          </p:cNvSpPr>
          <p:nvPr/>
        </p:nvSpPr>
        <p:spPr>
          <a:xfrm>
            <a:off x="3429000" y="1924750"/>
            <a:ext cx="5105400" cy="77017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eLex 2023 Brno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38FAA1-97E2-4A7F-B6F3-8500FD60D0F5}"/>
              </a:ext>
            </a:extLst>
          </p:cNvPr>
          <p:cNvSpPr txBox="1"/>
          <p:nvPr/>
        </p:nvSpPr>
        <p:spPr>
          <a:xfrm>
            <a:off x="3566007" y="3463844"/>
            <a:ext cx="5029200" cy="1583412"/>
          </a:xfrm>
          <a:prstGeom prst="roundRect">
            <a:avLst/>
          </a:prstGeom>
          <a:solidFill>
            <a:schemeClr val="bg1"/>
          </a:solidFill>
          <a:effectLst>
            <a:outerShdw blurRad="5080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300" b="1" i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Invisible lexicography  enhances machine translation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Ilan Kernerman</a:t>
            </a:r>
          </a:p>
        </p:txBody>
      </p:sp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DC2CFE-94C7-42FD-82ED-5748D03A6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07" y="5655166"/>
            <a:ext cx="1447800" cy="613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B9825A-45C2-4027-8383-3DC6B21B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red circle with white text and a cursor&#10;&#10;Description automatically generated with medium confidence">
            <a:extLst>
              <a:ext uri="{FF2B5EF4-FFF2-40B4-BE49-F238E27FC236}">
                <a16:creationId xmlns:a16="http://schemas.microsoft.com/office/drawing/2014/main" id="{0570597D-7C17-1524-BEB8-E20D8DAF0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0710"/>
            <a:ext cx="1811063" cy="15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(2)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Focus on SLU (Spoken Language Understanding)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raw audio data converted to text, pre-NLU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serve as foundation of voice-based virtual assistants (VAs) like Alexa, Siri, and Google Assistant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VAs still support only few of world’s 7,000+ languages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challenges of multilinguality span the software stacks and a variety of operational considerations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major concern in creating massively multilingual NLU models is the </a:t>
            </a:r>
            <a:r>
              <a:rPr lang="en-US" altLang="en-US" sz="2600" dirty="0">
                <a:solidFill>
                  <a:srgbClr val="CC0000"/>
                </a:solidFill>
              </a:rPr>
              <a:t>lack of training and evaluation data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particularly data that is realistic for the task and    that is </a:t>
            </a:r>
            <a:r>
              <a:rPr lang="en-US" altLang="en-US" sz="2600" dirty="0">
                <a:solidFill>
                  <a:srgbClr val="5481C2"/>
                </a:solidFill>
              </a:rPr>
              <a:t>natural for each given language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chemeClr val="tx1"/>
                </a:solidFill>
              </a:rPr>
              <a:t>also requires costly human vetting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29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(3)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Cross-lingual transfer learning</a:t>
            </a:r>
          </a:p>
          <a:p>
            <a:r>
              <a:rPr lang="en-US" altLang="en-US" dirty="0"/>
              <a:t>19,521 utterances in English</a:t>
            </a:r>
          </a:p>
          <a:p>
            <a:r>
              <a:rPr lang="en-US" altLang="en-US" dirty="0"/>
              <a:t>Translated into 50 languages</a:t>
            </a:r>
          </a:p>
          <a:p>
            <a:r>
              <a:rPr lang="en-US" altLang="en-US" dirty="0"/>
              <a:t>Languages determined according 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cost and worker availability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languages available in existing VAs, for benchmarking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language categorization according to their genera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14 language families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21 diverse scripts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internet influence and resource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(4)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Utterances directed at a device, rather than a person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consequences for type of linguistic patterns, primarily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interrogatives (i.e. questions)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imperatives (commands or requests)</a:t>
            </a:r>
          </a:p>
          <a:p>
            <a:pPr lvl="3"/>
            <a:r>
              <a:rPr lang="en-US" altLang="en-US" sz="2600" dirty="0"/>
              <a:t>relatively few declarative utterances	</a:t>
            </a:r>
          </a:p>
          <a:p>
            <a:r>
              <a:rPr lang="en-US" altLang="en-US" dirty="0"/>
              <a:t>Word order depends on word-type and sentence-type</a:t>
            </a:r>
          </a:p>
          <a:p>
            <a:r>
              <a:rPr lang="en-US" altLang="en-US" dirty="0"/>
              <a:t>Imperative marking of mood of the utterance</a:t>
            </a:r>
          </a:p>
          <a:p>
            <a:r>
              <a:rPr lang="en-US" altLang="en-US" dirty="0"/>
              <a:t>Different levels of politeness</a:t>
            </a:r>
          </a:p>
          <a:p>
            <a:r>
              <a:rPr lang="en-US" altLang="en-US" dirty="0"/>
              <a:t>Randomly selected samples subset of English</a:t>
            </a:r>
          </a:p>
          <a:p>
            <a:pPr lvl="1"/>
            <a:r>
              <a:rPr lang="en-US" altLang="en-US" sz="2600" dirty="0"/>
              <a:t>paraphrased by professional annotators</a:t>
            </a:r>
          </a:p>
          <a:p>
            <a:pPr marL="0" indent="0">
              <a:buNone/>
            </a:pPr>
            <a:r>
              <a:rPr lang="en-US" altLang="en-US" sz="2900" dirty="0"/>
              <a:t>* (Fitzgerald et al. 2022 @ Amazon)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NTREX-128 (1)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N</a:t>
            </a:r>
            <a:r>
              <a:rPr lang="en-US" altLang="en-US" dirty="0"/>
              <a:t>ews </a:t>
            </a:r>
            <a:r>
              <a:rPr lang="en-US" altLang="en-US" dirty="0">
                <a:solidFill>
                  <a:srgbClr val="0070C0"/>
                </a:solidFill>
              </a:rPr>
              <a:t>T</a:t>
            </a:r>
            <a:r>
              <a:rPr lang="en-US" altLang="en-US" dirty="0"/>
              <a:t>ext </a:t>
            </a:r>
            <a:r>
              <a:rPr lang="en-US" altLang="en-US" dirty="0">
                <a:solidFill>
                  <a:srgbClr val="0070C0"/>
                </a:solidFill>
              </a:rPr>
              <a:t>R</a:t>
            </a:r>
            <a:r>
              <a:rPr lang="en-US" altLang="en-US" dirty="0"/>
              <a:t>eferences of </a:t>
            </a:r>
            <a:r>
              <a:rPr lang="en-US" altLang="en-US" dirty="0">
                <a:solidFill>
                  <a:srgbClr val="0070C0"/>
                </a:solidFill>
              </a:rPr>
              <a:t>E</a:t>
            </a:r>
            <a:r>
              <a:rPr lang="en-US" altLang="en-US" dirty="0"/>
              <a:t>nglish into </a:t>
            </a:r>
            <a:r>
              <a:rPr lang="en-US" altLang="en-US" dirty="0">
                <a:solidFill>
                  <a:srgbClr val="5481C2"/>
                </a:solidFill>
              </a:rPr>
              <a:t>X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0070C0"/>
                </a:solidFill>
              </a:rPr>
              <a:t>128</a:t>
            </a:r>
            <a:r>
              <a:rPr lang="en-US" altLang="en-US" dirty="0"/>
              <a:t>) languages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dataset for MT evaluation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English into 128 languages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123 documents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1.997 sentences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42,000 words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translation created by professional human translators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native speakers of target language, bilingual in English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reference translation could not be created based on post-editing MT output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test data released publicly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NTREX-128 (2)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Quality filtering method based on human evaluation</a:t>
            </a:r>
          </a:p>
          <a:p>
            <a:r>
              <a:rPr lang="en-US" altLang="en-US" dirty="0"/>
              <a:t>Directionality plays important role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recommended use for English-sourced translation models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not in reverse direction</a:t>
            </a:r>
          </a:p>
          <a:p>
            <a:r>
              <a:rPr lang="en-US" altLang="en-US" dirty="0"/>
              <a:t>Serve as benchmark to evaluate massively multilingual</a:t>
            </a:r>
            <a:br>
              <a:rPr lang="en-US" altLang="en-US" dirty="0"/>
            </a:br>
            <a:r>
              <a:rPr lang="en-US" altLang="en-US" dirty="0"/>
              <a:t>MT research</a:t>
            </a:r>
            <a:endParaRPr lang="en-US" alt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2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NETREX-128 (3)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Limited amount of available test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creating such resources is expensive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this hinders progress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serve as another benchmark to evaluate massively multilingual MT research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300" dirty="0"/>
              <a:t>(TICO-19, FLORES-101, FLORES-200)</a:t>
            </a:r>
          </a:p>
          <a:p>
            <a:r>
              <a:rPr lang="en-US" altLang="en-US" dirty="0"/>
              <a:t>Test data must be of high-enough quality to be useful</a:t>
            </a:r>
          </a:p>
          <a:p>
            <a:pPr marL="0" indent="0">
              <a:buNone/>
            </a:pPr>
            <a:r>
              <a:rPr lang="en-US" altLang="en-US" dirty="0"/>
              <a:t>* (Federmann et al. 2022 @ Microsoft)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2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GPT4MT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Chat-GPT translation tests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garbage in – garbage 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fluency is sometimes deceptive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massive </a:t>
            </a:r>
            <a:r>
              <a:rPr lang="en-US" altLang="en-US" sz="2600" dirty="0">
                <a:solidFill>
                  <a:srgbClr val="CC0000"/>
                </a:solidFill>
              </a:rPr>
              <a:t>post-editing</a:t>
            </a:r>
            <a:r>
              <a:rPr lang="en-US" altLang="en-US" sz="2600" dirty="0"/>
              <a:t> required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LLM </a:t>
            </a:r>
            <a:r>
              <a:rPr lang="en-US" altLang="en-US" sz="2600" dirty="0">
                <a:solidFill>
                  <a:srgbClr val="CC0000"/>
                </a:solidFill>
              </a:rPr>
              <a:t>uneconomical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need quality </a:t>
            </a:r>
            <a:r>
              <a:rPr lang="en-US" altLang="en-US" sz="2600" dirty="0">
                <a:solidFill>
                  <a:srgbClr val="0070C0"/>
                </a:solidFill>
              </a:rPr>
              <a:t>monolingual</a:t>
            </a:r>
            <a:r>
              <a:rPr lang="en-US" altLang="en-US" sz="2600" dirty="0"/>
              <a:t>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integrate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ontologies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terminologies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600" dirty="0"/>
              <a:t>knowledge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LEXI GOODIES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Deep lexical investigation</a:t>
            </a:r>
          </a:p>
          <a:p>
            <a:r>
              <a:rPr lang="en-US" altLang="en-US" dirty="0"/>
              <a:t>Monolingual linguistic mapping</a:t>
            </a:r>
          </a:p>
          <a:p>
            <a:r>
              <a:rPr lang="en-US" altLang="en-US" dirty="0"/>
              <a:t>Word sense disambiguation</a:t>
            </a:r>
          </a:p>
          <a:p>
            <a:r>
              <a:rPr lang="en-US" altLang="en-US" dirty="0"/>
              <a:t>Multiword expressions and phraseology</a:t>
            </a:r>
          </a:p>
          <a:p>
            <a:r>
              <a:rPr lang="en-US" altLang="en-US" dirty="0"/>
              <a:t>Definitions and sense indicators</a:t>
            </a:r>
          </a:p>
          <a:p>
            <a:r>
              <a:rPr lang="en-US" altLang="en-US" dirty="0"/>
              <a:t>Semantic labels</a:t>
            </a:r>
          </a:p>
          <a:p>
            <a:r>
              <a:rPr lang="en-US" altLang="en-US" dirty="0"/>
              <a:t>Examples of usage</a:t>
            </a:r>
          </a:p>
          <a:p>
            <a:r>
              <a:rPr lang="en-US" altLang="en-US" dirty="0"/>
              <a:t>Grammatical details</a:t>
            </a:r>
          </a:p>
          <a:p>
            <a:r>
              <a:rPr lang="en-US" altLang="en-US" dirty="0"/>
              <a:t>Domain classification</a:t>
            </a:r>
          </a:p>
          <a:p>
            <a:r>
              <a:rPr lang="en-US" altLang="en-US" dirty="0"/>
              <a:t>Frequency and morphology</a:t>
            </a:r>
            <a:endParaRPr lang="en-US" altLang="en-US" dirty="0">
              <a:solidFill>
                <a:srgbClr val="C00000"/>
              </a:solidFill>
            </a:endParaRPr>
          </a:p>
          <a:p>
            <a:r>
              <a:rPr lang="en-US" altLang="en-US" dirty="0"/>
              <a:t>Neologisms and etymology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5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LEX4MT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Typical monolingual patterns</a:t>
            </a:r>
          </a:p>
          <a:p>
            <a:r>
              <a:rPr lang="en-US" altLang="en-US" dirty="0"/>
              <a:t>Multi-layer translation networks</a:t>
            </a:r>
          </a:p>
          <a:p>
            <a:r>
              <a:rPr lang="en-US" altLang="en-US" dirty="0"/>
              <a:t>Expert human linguists and translators</a:t>
            </a:r>
          </a:p>
          <a:p>
            <a:r>
              <a:rPr lang="en-US" altLang="en-US" dirty="0"/>
              <a:t>Bilingual and multilingual parallel corpora</a:t>
            </a:r>
          </a:p>
          <a:p>
            <a:r>
              <a:rPr lang="en-US" altLang="en-US" dirty="0"/>
              <a:t>Domain attribution</a:t>
            </a:r>
          </a:p>
          <a:p>
            <a:r>
              <a:rPr lang="en-US" altLang="en-US" dirty="0"/>
              <a:t>Data interoperability</a:t>
            </a:r>
          </a:p>
          <a:p>
            <a:r>
              <a:rPr lang="en-US" altLang="en-US" dirty="0"/>
              <a:t>Pronunciation (for Text-to-Speech)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9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D7CDFA-92EA-4FD0-9A82-63D63D1C7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950141">
            <a:off x="6096000" y="2486119"/>
            <a:ext cx="2667000" cy="264471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81000" y="1371600"/>
          <a:ext cx="373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343400" y="1371600"/>
          <a:ext cx="41148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zh-CN"/>
              <a:t>kernerman @ elex 2023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DEA7-2614-443D-A6AD-17AF339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3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EC377-168B-4478-8F69-13E7F378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17EC377-168B-4478-8F69-13E7F378B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17EC377-168B-4478-8F69-13E7F378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117EC377-168B-4478-8F69-13E7F378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A21236-A7CD-4548-B4E7-CDD2C39A8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51A21236-A7CD-4548-B4E7-CDD2C39A8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1A21236-A7CD-4548-B4E7-CDD2C39A8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1A21236-A7CD-4548-B4E7-CDD2C39A8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837B8E-50AD-435E-B5FB-61E55926A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2837B8E-50AD-435E-B5FB-61E55926A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2837B8E-50AD-435E-B5FB-61E55926A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02837B8E-50AD-435E-B5FB-61E55926A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10B92-D985-441A-A721-67892065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C5710B92-D985-441A-A721-67892065F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5710B92-D985-441A-A721-67892065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5710B92-D985-441A-A721-67892065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8B357E-DA98-4ECF-A023-DEAC37DC4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B8B357E-DA98-4ECF-A023-DEAC37DC4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B8B357E-DA98-4ECF-A023-DEAC37DC4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4B8B357E-DA98-4ECF-A023-DEAC37DC4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1E1283-D0E4-424E-ABBD-6AFB5B11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CB1E1283-D0E4-424E-ABBD-6AFB5B11F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CB1E1283-D0E4-424E-ABBD-6AFB5B11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CB1E1283-D0E4-424E-ABBD-6AFB5B11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9C0307-2B9F-4566-80F1-2E8249FA4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79C0307-2B9F-4566-80F1-2E8249FA4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79C0307-2B9F-4566-80F1-2E8249FA4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F79C0307-2B9F-4566-80F1-2E8249FA4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FB824-9B48-48C2-8343-E1C0A65DE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731FB824-9B48-48C2-8343-E1C0A65DE3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731FB824-9B48-48C2-8343-E1C0A65DE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731FB824-9B48-48C2-8343-E1C0A65DE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33AA8-569D-44FB-8D12-C6514ED51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5433AA8-569D-44FB-8D12-C6514ED51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05433AA8-569D-44FB-8D12-C6514ED51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05433AA8-569D-44FB-8D12-C6514ED51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FE6226-4FA1-4AD2-97A6-BC518E336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7FFE6226-4FA1-4AD2-97A6-BC518E336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7FFE6226-4FA1-4AD2-97A6-BC518E336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7FFE6226-4FA1-4AD2-97A6-BC518E336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7E5B0B-6769-4591-99FE-5B4D21881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CE7E5B0B-6769-4591-99FE-5B4D21881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CE7E5B0B-6769-4591-99FE-5B4D21881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CE7E5B0B-6769-4591-99FE-5B4D21881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D49081-D810-4029-85D6-C58F615A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E5D49081-D810-4029-85D6-C58F615A3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E5D49081-D810-4029-85D6-C58F615A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E5D49081-D810-4029-85D6-C58F615A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10511-A59A-4598-B48D-54745F102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59B10511-A59A-4598-B48D-54745F102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59B10511-A59A-4598-B48D-54745F102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59B10511-A59A-4598-B48D-54745F102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DC0BB-CDA9-4218-9620-AD5D88F12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569DC0BB-CDA9-4218-9620-AD5D88F12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569DC0BB-CDA9-4218-9620-AD5D88F12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569DC0BB-CDA9-4218-9620-AD5D88F12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34199A-E155-406B-8381-570722F16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graphicEl>
                                              <a:dgm id="{A534199A-E155-406B-8381-570722F16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A534199A-E155-406B-8381-570722F16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A534199A-E155-406B-8381-570722F16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920062-44E8-4F82-9D75-5FC93EC38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B920062-44E8-4F82-9D75-5FC93EC38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2B920062-44E8-4F82-9D75-5FC93EC38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graphicEl>
                                              <a:dgm id="{2B920062-44E8-4F82-9D75-5FC93EC38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FA9838-8BF9-4633-8D07-AA8394580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graphicEl>
                                              <a:dgm id="{A1FA9838-8BF9-4633-8D07-AA8394580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A1FA9838-8BF9-4633-8D07-AA8394580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A1FA9838-8BF9-4633-8D07-AA8394580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E3CF0-531E-4CB1-BC62-0192D4F8E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graphicEl>
                                              <a:dgm id="{846E3CF0-531E-4CB1-BC62-0192D4F8E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846E3CF0-531E-4CB1-BC62-0192D4F8E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846E3CF0-531E-4CB1-BC62-0192D4F8E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65671-2207-4C10-A3D7-D6128C03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09465671-2207-4C10-A3D7-D6128C035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graphicEl>
                                              <a:dgm id="{09465671-2207-4C10-A3D7-D6128C03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09465671-2207-4C10-A3D7-D6128C035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4D766F-0ABC-4103-8B73-037F4A1A3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EA4D766F-0ABC-4103-8B73-037F4A1A3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EA4D766F-0ABC-4103-8B73-037F4A1A3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graphicEl>
                                              <a:dgm id="{EA4D766F-0ABC-4103-8B73-037F4A1A3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558D17-5BE4-4776-9D75-0E1F4EAB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graphicEl>
                                              <a:dgm id="{57558D17-5BE4-4776-9D75-0E1F4EAB7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57558D17-5BE4-4776-9D75-0E1F4EAB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57558D17-5BE4-4776-9D75-0E1F4EAB7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A5E20-B35E-48B4-AE08-1965C267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>
                                            <p:graphicEl>
                                              <a:dgm id="{E81A5E20-B35E-48B4-AE08-1965C2672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E81A5E20-B35E-48B4-AE08-1965C267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E81A5E20-B35E-48B4-AE08-1965C2672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The use of</a:t>
            </a:r>
            <a:br>
              <a:rPr lang="en-US" altLang="en-US" dirty="0"/>
            </a:br>
            <a:r>
              <a:rPr lang="en-US" altLang="en-US" dirty="0">
                <a:solidFill>
                  <a:srgbClr val="5481C2"/>
                </a:solidFill>
              </a:rPr>
              <a:t>lexicographic resources</a:t>
            </a:r>
            <a:br>
              <a:rPr lang="en-US" altLang="en-US" dirty="0"/>
            </a:br>
            <a:r>
              <a:rPr lang="en-US" altLang="en-US" dirty="0"/>
              <a:t>can </a:t>
            </a:r>
            <a:r>
              <a:rPr lang="en-US" altLang="en-US" dirty="0">
                <a:solidFill>
                  <a:srgbClr val="CC0000"/>
                </a:solidFill>
              </a:rPr>
              <a:t>enhance the quality </a:t>
            </a:r>
            <a:r>
              <a:rPr lang="en-US" altLang="en-US" dirty="0"/>
              <a:t>of</a:t>
            </a:r>
            <a:br>
              <a:rPr lang="en-US" altLang="en-US" dirty="0"/>
            </a:br>
            <a:r>
              <a:rPr lang="en-US" altLang="en-US" dirty="0">
                <a:solidFill>
                  <a:srgbClr val="5481C2"/>
                </a:solidFill>
              </a:rPr>
              <a:t>machine translation</a:t>
            </a:r>
            <a:br>
              <a:rPr lang="en-US" altLang="en-US" dirty="0"/>
            </a:br>
            <a:r>
              <a:rPr lang="en-US" altLang="en-US" dirty="0"/>
              <a:t>!</a:t>
            </a:r>
            <a:br>
              <a:rPr lang="en-US" altLang="en-US" dirty="0"/>
            </a:b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0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0A0D0F86-5F15-FA44-8AF8-FCE89C8883AA}"/>
              </a:ext>
            </a:extLst>
          </p:cNvPr>
          <p:cNvSpPr/>
          <p:nvPr/>
        </p:nvSpPr>
        <p:spPr>
          <a:xfrm rot="15300000">
            <a:off x="2119745" y="1305960"/>
            <a:ext cx="4582391" cy="434721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schemeClr val="bg1"/>
                </a:solidFill>
              </a:rPr>
              <a:t>cross-lingual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361"/>
            <a:ext cx="7200900" cy="68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MULTI-LAYER</a:t>
            </a:r>
            <a:endParaRPr lang="en-US" sz="28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199" y="6358087"/>
            <a:ext cx="5503287" cy="2713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altLang="zh-CN"/>
              <a:t>kernerman @ elex 2023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E045AB-5B19-4CD3-A654-6C6946144938}"/>
              </a:ext>
            </a:extLst>
          </p:cNvPr>
          <p:cNvSpPr/>
          <p:nvPr/>
        </p:nvSpPr>
        <p:spPr>
          <a:xfrm>
            <a:off x="3657600" y="1382073"/>
            <a:ext cx="1371600" cy="1371600"/>
          </a:xfrm>
          <a:prstGeom prst="ellipse">
            <a:avLst/>
          </a:prstGeom>
          <a:solidFill>
            <a:srgbClr val="F0233C"/>
          </a:solidFill>
          <a:ln w="19050">
            <a:solidFill>
              <a:schemeClr val="bg1"/>
            </a:solidFill>
          </a:ln>
          <a:effectLst>
            <a:outerShdw blurRad="164208" dist="38100" dir="2700000" sx="71090" sy="71090" algn="tl" rotWithShape="0">
              <a:schemeClr val="bg1">
                <a:lumMod val="6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mono-lingual</a:t>
            </a:r>
            <a:endParaRPr lang="en-IL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744701-ECC6-4B4D-BB49-F08A7BA51CA8}"/>
              </a:ext>
            </a:extLst>
          </p:cNvPr>
          <p:cNvSpPr/>
          <p:nvPr/>
        </p:nvSpPr>
        <p:spPr>
          <a:xfrm>
            <a:off x="2130410" y="3011933"/>
            <a:ext cx="1371600" cy="1371600"/>
          </a:xfrm>
          <a:prstGeom prst="ellipse">
            <a:avLst/>
          </a:prstGeom>
          <a:solidFill>
            <a:srgbClr val="821F1C"/>
          </a:solidFill>
          <a:ln w="19050">
            <a:solidFill>
              <a:schemeClr val="bg1"/>
            </a:solidFill>
          </a:ln>
          <a:effectLst>
            <a:outerShdw blurRad="164208" dist="38100" dir="2700000" sx="71090" sy="71090" algn="tl" rotWithShape="0">
              <a:schemeClr val="bg1">
                <a:lumMod val="6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bi-</a:t>
            </a:r>
            <a:br>
              <a:rPr lang="en-US" dirty="0"/>
            </a:br>
            <a:r>
              <a:rPr lang="en-US" dirty="0"/>
              <a:t>lingual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D36C0A-5DBD-43CE-897D-2FFCE4E6563F}"/>
              </a:ext>
            </a:extLst>
          </p:cNvPr>
          <p:cNvSpPr/>
          <p:nvPr/>
        </p:nvSpPr>
        <p:spPr>
          <a:xfrm>
            <a:off x="5160251" y="2972585"/>
            <a:ext cx="1371600" cy="1371600"/>
          </a:xfrm>
          <a:prstGeom prst="ellipse">
            <a:avLst/>
          </a:prstGeom>
          <a:solidFill>
            <a:srgbClr val="C51E67"/>
          </a:solidFill>
          <a:ln w="19050">
            <a:solidFill>
              <a:schemeClr val="bg1"/>
            </a:solidFill>
          </a:ln>
          <a:effectLst>
            <a:outerShdw blurRad="164208" dist="38100" dir="2700000" sx="71090" sy="71090" algn="tl" rotWithShape="0">
              <a:schemeClr val="bg1">
                <a:lumMod val="6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multi-</a:t>
            </a:r>
            <a:br>
              <a:rPr lang="en-US" dirty="0"/>
            </a:br>
            <a:r>
              <a:rPr lang="en-US" dirty="0"/>
              <a:t>lingual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9AC76670-B38A-2843-8D52-D893BF66A3C2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0800000" flipV="1">
            <a:off x="2816211" y="2067873"/>
            <a:ext cx="841390" cy="944060"/>
          </a:xfrm>
          <a:prstGeom prst="curvedConnector2">
            <a:avLst/>
          </a:prstGeom>
          <a:ln w="1905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EBD5FA1E-D2E9-8B4C-ACC2-31604CEC1972}"/>
              </a:ext>
            </a:extLst>
          </p:cNvPr>
          <p:cNvCxnSpPr>
            <a:cxnSpLocks/>
            <a:stCxn id="8" idx="4"/>
            <a:endCxn id="9" idx="4"/>
          </p:cNvCxnSpPr>
          <p:nvPr/>
        </p:nvCxnSpPr>
        <p:spPr>
          <a:xfrm rot="5400000" flipH="1" flipV="1">
            <a:off x="4311456" y="2848939"/>
            <a:ext cx="39349" cy="3029840"/>
          </a:xfrm>
          <a:prstGeom prst="curvedConnector3">
            <a:avLst>
              <a:gd name="adj1" fmla="val -2951005"/>
            </a:avLst>
          </a:prstGeom>
          <a:ln w="1905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18A4A5F-194A-064C-8FEC-71D41362948E}"/>
              </a:ext>
            </a:extLst>
          </p:cNvPr>
          <p:cNvCxnSpPr>
            <a:cxnSpLocks/>
            <a:stCxn id="9" idx="0"/>
            <a:endCxn id="3" idx="6"/>
          </p:cNvCxnSpPr>
          <p:nvPr/>
        </p:nvCxnSpPr>
        <p:spPr>
          <a:xfrm rot="16200000" flipV="1">
            <a:off x="4985269" y="2111803"/>
            <a:ext cx="904712" cy="816851"/>
          </a:xfrm>
          <a:prstGeom prst="curvedConnector2">
            <a:avLst/>
          </a:prstGeom>
          <a:ln w="19050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5AA53-D314-4CFD-BBD0-916224E8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1043"/>
            <a:ext cx="7124700" cy="45925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MULTI-LAYER</a:t>
            </a:r>
            <a:endParaRPr lang="en-US" sz="21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7539" y="6389285"/>
            <a:ext cx="4613563" cy="334562"/>
          </a:xfrm>
        </p:spPr>
        <p:txBody>
          <a:bodyPr>
            <a:normAutofit/>
          </a:bodyPr>
          <a:lstStyle/>
          <a:p>
            <a:pPr algn="ctr"/>
            <a:r>
              <a:rPr lang="en-GB" altLang="zh-CN"/>
              <a:t>kernerman @ elex 2023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461FDE-6C7B-4FFE-BB67-99DB7B4B18BD}"/>
              </a:ext>
            </a:extLst>
          </p:cNvPr>
          <p:cNvSpPr/>
          <p:nvPr/>
        </p:nvSpPr>
        <p:spPr>
          <a:xfrm>
            <a:off x="2127540" y="1305960"/>
            <a:ext cx="4613563" cy="4347210"/>
          </a:xfrm>
          <a:prstGeom prst="ellipse">
            <a:avLst/>
          </a:prstGeom>
          <a:solidFill>
            <a:srgbClr val="002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>
                <a:solidFill>
                  <a:schemeClr val="bg1"/>
                </a:solidFill>
              </a:rPr>
              <a:t>cross-</a:t>
            </a:r>
            <a:endParaRPr lang="he-IL" sz="2700" b="1" dirty="0">
              <a:solidFill>
                <a:schemeClr val="bg1"/>
              </a:solidFill>
            </a:endParaRPr>
          </a:p>
          <a:p>
            <a:pPr lvl="0" algn="ctr"/>
            <a:r>
              <a:rPr lang="he-IL" sz="2700" b="1" dirty="0" err="1">
                <a:solidFill>
                  <a:schemeClr val="bg1"/>
                </a:solidFill>
              </a:rPr>
              <a:t>l</a:t>
            </a:r>
            <a:r>
              <a:rPr lang="en-US" sz="2700" b="1" dirty="0" err="1">
                <a:solidFill>
                  <a:schemeClr val="bg1"/>
                </a:solidFill>
              </a:rPr>
              <a:t>ingual</a:t>
            </a:r>
            <a:endParaRPr lang="he-IL" sz="2700" b="1" dirty="0">
              <a:solidFill>
                <a:schemeClr val="bg1"/>
              </a:solidFill>
            </a:endParaRPr>
          </a:p>
          <a:p>
            <a:pPr lvl="0" algn="ctr"/>
            <a:endParaRPr lang="he-IL" sz="2700" b="1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589AB4-D8C0-BA44-ABF8-D27A096CAF8D}"/>
              </a:ext>
            </a:extLst>
          </p:cNvPr>
          <p:cNvSpPr/>
          <p:nvPr/>
        </p:nvSpPr>
        <p:spPr>
          <a:xfrm>
            <a:off x="3875810" y="1372460"/>
            <a:ext cx="1252104" cy="1252104"/>
          </a:xfrm>
          <a:prstGeom prst="ellipse">
            <a:avLst/>
          </a:prstGeom>
          <a:solidFill>
            <a:srgbClr val="F0233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mono-lingual</a:t>
            </a:r>
            <a:endParaRPr lang="en-IL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3AE248-F8DD-0649-B97B-68D747CED7BD}"/>
              </a:ext>
            </a:extLst>
          </p:cNvPr>
          <p:cNvSpPr/>
          <p:nvPr/>
        </p:nvSpPr>
        <p:spPr>
          <a:xfrm>
            <a:off x="2324966" y="3254821"/>
            <a:ext cx="1252104" cy="1252104"/>
          </a:xfrm>
          <a:prstGeom prst="ellipse">
            <a:avLst/>
          </a:prstGeom>
          <a:solidFill>
            <a:srgbClr val="821F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bi-</a:t>
            </a:r>
            <a:br>
              <a:rPr lang="en-US" dirty="0"/>
            </a:br>
            <a:r>
              <a:rPr lang="en-US" dirty="0"/>
              <a:t>lingual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BE8911-78B7-4D41-BDCC-4D4D887E56C9}"/>
              </a:ext>
            </a:extLst>
          </p:cNvPr>
          <p:cNvSpPr/>
          <p:nvPr/>
        </p:nvSpPr>
        <p:spPr>
          <a:xfrm>
            <a:off x="5252607" y="3269150"/>
            <a:ext cx="1252104" cy="1252104"/>
          </a:xfrm>
          <a:prstGeom prst="ellipse">
            <a:avLst/>
          </a:prstGeom>
          <a:solidFill>
            <a:srgbClr val="C51E6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multi-</a:t>
            </a:r>
            <a:br>
              <a:rPr lang="en-US" dirty="0"/>
            </a:br>
            <a:r>
              <a:rPr lang="en-US" dirty="0"/>
              <a:t>lingual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60DEB140-01FE-5A4C-8BDD-3B9F94B3ABE7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0800000" flipV="1">
            <a:off x="2951018" y="1998511"/>
            <a:ext cx="924792" cy="1256309"/>
          </a:xfrm>
          <a:prstGeom prst="curvedConnector2">
            <a:avLst/>
          </a:prstGeom>
          <a:ln w="1905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A1E32D1-560E-B346-BAC0-770FCF7B7080}"/>
              </a:ext>
            </a:extLst>
          </p:cNvPr>
          <p:cNvCxnSpPr>
            <a:cxnSpLocks/>
            <a:stCxn id="13" idx="4"/>
            <a:endCxn id="14" idx="4"/>
          </p:cNvCxnSpPr>
          <p:nvPr/>
        </p:nvCxnSpPr>
        <p:spPr>
          <a:xfrm rot="16200000" flipH="1">
            <a:off x="4407675" y="3050268"/>
            <a:ext cx="14329" cy="2927642"/>
          </a:xfrm>
          <a:prstGeom prst="curvedConnector3">
            <a:avLst>
              <a:gd name="adj1" fmla="val 6572222"/>
            </a:avLst>
          </a:prstGeom>
          <a:ln w="1905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DAD416D9-8183-3349-BEC0-42B121F14E8F}"/>
              </a:ext>
            </a:extLst>
          </p:cNvPr>
          <p:cNvCxnSpPr>
            <a:cxnSpLocks/>
            <a:stCxn id="14" idx="0"/>
            <a:endCxn id="12" idx="6"/>
          </p:cNvCxnSpPr>
          <p:nvPr/>
        </p:nvCxnSpPr>
        <p:spPr>
          <a:xfrm rot="16200000" flipV="1">
            <a:off x="4867967" y="2258458"/>
            <a:ext cx="1270638" cy="750746"/>
          </a:xfrm>
          <a:prstGeom prst="curvedConnector2">
            <a:avLst/>
          </a:prstGeom>
          <a:ln w="1905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4AAF1-CC3C-47B2-AB37-5C2153D6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75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1031748" y="1143000"/>
            <a:ext cx="7239000" cy="5105400"/>
          </a:xfrm>
          <a:prstGeom prst="roundRect">
            <a:avLst>
              <a:gd name="adj" fmla="val 5329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2540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zh-CN"/>
              <a:t>kernerman @ elex 2023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CROSS-LINGUAL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19894-45BE-482C-B31D-2A62EF16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14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MULTILINGUAL PARALLEL CORPORA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altLang="en-US" sz="1200" dirty="0"/>
              <a:t>AR	</a:t>
            </a:r>
            <a:r>
              <a:rPr lang="ar-AE" altLang="en-US" sz="1200" dirty="0"/>
              <a:t>يجب عليك أولا أن تفكر قبل أن تتصرف.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BR	</a:t>
            </a:r>
            <a:r>
              <a:rPr lang="pt-BR" altLang="en-US" sz="1200" dirty="0"/>
              <a:t>Você deve primeiro refletir antes de agir.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DA	Du </a:t>
            </a:r>
            <a:r>
              <a:rPr lang="fr-FR" altLang="en-US" sz="1200" dirty="0" err="1"/>
              <a:t>skal</a:t>
            </a:r>
            <a:r>
              <a:rPr lang="fr-FR" altLang="en-US" sz="1200" dirty="0"/>
              <a:t> </a:t>
            </a:r>
            <a:r>
              <a:rPr lang="fr-FR" altLang="en-US" sz="1200" dirty="0" err="1"/>
              <a:t>tænke</a:t>
            </a:r>
            <a:r>
              <a:rPr lang="fr-FR" altLang="en-US" sz="1200" dirty="0"/>
              <a:t> </a:t>
            </a:r>
            <a:r>
              <a:rPr lang="fr-FR" altLang="en-US" sz="1200" dirty="0" err="1"/>
              <a:t>før</a:t>
            </a:r>
            <a:r>
              <a:rPr lang="fr-FR" altLang="en-US" sz="1200" dirty="0"/>
              <a:t> du handler.</a:t>
            </a:r>
          </a:p>
          <a:p>
            <a:pPr marL="0" indent="0">
              <a:buNone/>
            </a:pPr>
            <a:r>
              <a:rPr lang="fr-FR" altLang="en-US" sz="1200" dirty="0"/>
              <a:t>DE	</a:t>
            </a:r>
            <a:r>
              <a:rPr lang="de-DE" altLang="en-US" sz="1200" dirty="0"/>
              <a:t>Du musst zuerst nachdenken, bevor du handelst.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EL	</a:t>
            </a:r>
            <a:r>
              <a:rPr lang="el-GR" altLang="en-US" sz="1200" dirty="0"/>
              <a:t>Πρέπει πρώτα να σκεφτείς πριν κάνεις κτ.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EN	</a:t>
            </a:r>
            <a:r>
              <a:rPr lang="en-GB" altLang="en-US" sz="1200" dirty="0"/>
              <a:t>You must think first, then act.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ES	</a:t>
            </a:r>
            <a:r>
              <a:rPr lang="fr-FR" altLang="en-US" sz="1200" dirty="0" err="1"/>
              <a:t>Primero</a:t>
            </a:r>
            <a:r>
              <a:rPr lang="fr-FR" altLang="en-US" sz="1200" dirty="0"/>
              <a:t> </a:t>
            </a:r>
            <a:r>
              <a:rPr lang="fr-FR" altLang="en-US" sz="1200" dirty="0" err="1"/>
              <a:t>debes</a:t>
            </a:r>
            <a:r>
              <a:rPr lang="fr-FR" altLang="en-US" sz="1200" dirty="0"/>
              <a:t> </a:t>
            </a:r>
            <a:r>
              <a:rPr lang="fr-FR" altLang="en-US" sz="1200" dirty="0" err="1"/>
              <a:t>reflexionar</a:t>
            </a:r>
            <a:r>
              <a:rPr lang="fr-FR" altLang="en-US" sz="1200" dirty="0"/>
              <a:t> antes de </a:t>
            </a:r>
            <a:r>
              <a:rPr lang="fr-FR" altLang="en-US" sz="1200" dirty="0" err="1"/>
              <a:t>actuar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>
                <a:solidFill>
                  <a:srgbClr val="5481C2"/>
                </a:solidFill>
              </a:rPr>
              <a:t>FR	Tu dois d'abord réfléchir avant d'agir.</a:t>
            </a:r>
          </a:p>
          <a:p>
            <a:pPr marL="0" indent="0">
              <a:buNone/>
            </a:pPr>
            <a:r>
              <a:rPr lang="fr-FR" altLang="en-US" sz="1200" dirty="0"/>
              <a:t>HE	</a:t>
            </a:r>
            <a:r>
              <a:rPr lang="he-IL" altLang="en-US" sz="1200" dirty="0"/>
              <a:t>סוף מעשה במחשבה תחילה.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IT	</a:t>
            </a:r>
            <a:r>
              <a:rPr lang="it-IT" altLang="en-US" sz="1200" dirty="0"/>
              <a:t>Devi riflettere prima di agire.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JA	</a:t>
            </a:r>
            <a:r>
              <a:rPr lang="ja-JP" altLang="en-US" sz="1200" dirty="0"/>
              <a:t>君（きみ）はまず行動（こうどう）する前（まえ）によく考（かんが）えなくてはならない。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NL	</a:t>
            </a:r>
            <a:r>
              <a:rPr lang="nl-NL" altLang="en-US" sz="1200" dirty="0"/>
              <a:t>(Je moet) eerst denken, dan doen.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NO	</a:t>
            </a:r>
            <a:r>
              <a:rPr lang="nb-NO" altLang="en-US" sz="1200" dirty="0"/>
              <a:t>Du må først tenke deg om og så handle.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PL	</a:t>
            </a:r>
            <a:r>
              <a:rPr lang="pl-PL" altLang="en-US" sz="1200" dirty="0"/>
              <a:t>Powinieneś najpierw pomyśleć, zanim zaczniesz działać.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PT	</a:t>
            </a:r>
            <a:r>
              <a:rPr lang="pt-BR" altLang="en-US" sz="1200" dirty="0"/>
              <a:t>Deves primeiro reflectir antes de agir.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RU	</a:t>
            </a:r>
            <a:r>
              <a:rPr lang="az-Cyrl-AZ" altLang="en-US" sz="1200" dirty="0"/>
              <a:t>Поду́май, пре́жде чем де́йствовать.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SV	</a:t>
            </a:r>
            <a:r>
              <a:rPr lang="sv-SE" altLang="en-US" sz="1200" dirty="0"/>
              <a:t>Du måste först tänka efter innan du gör något.</a:t>
            </a:r>
            <a:endParaRPr lang="fr-FR" altLang="en-US" sz="1200" dirty="0"/>
          </a:p>
          <a:p>
            <a:pPr marL="0" indent="0">
              <a:buNone/>
            </a:pPr>
            <a:r>
              <a:rPr lang="fr-FR" altLang="en-US" sz="1200" dirty="0"/>
              <a:t>TR	</a:t>
            </a:r>
            <a:r>
              <a:rPr lang="fr-FR" altLang="en-US" sz="1200" dirty="0" err="1"/>
              <a:t>Yapmadan</a:t>
            </a:r>
            <a:r>
              <a:rPr lang="fr-FR" altLang="en-US" sz="1200" dirty="0"/>
              <a:t> </a:t>
            </a:r>
            <a:r>
              <a:rPr lang="fr-FR" altLang="en-US" sz="1200" dirty="0" err="1"/>
              <a:t>önce</a:t>
            </a:r>
            <a:r>
              <a:rPr lang="fr-FR" altLang="en-US" sz="1200" dirty="0"/>
              <a:t> </a:t>
            </a:r>
            <a:r>
              <a:rPr lang="fr-FR" altLang="en-US" sz="1200" dirty="0" err="1"/>
              <a:t>düşünmen</a:t>
            </a:r>
            <a:r>
              <a:rPr lang="fr-FR" altLang="en-US" sz="1200" dirty="0"/>
              <a:t> </a:t>
            </a:r>
            <a:r>
              <a:rPr lang="fr-FR" altLang="en-US" sz="1200" dirty="0" err="1"/>
              <a:t>gerekir</a:t>
            </a:r>
            <a:r>
              <a:rPr lang="fr-FR" altLang="en-US" sz="1200" dirty="0"/>
              <a:t>.</a:t>
            </a:r>
          </a:p>
          <a:p>
            <a:pPr marL="0" indent="0">
              <a:buNone/>
            </a:pPr>
            <a:r>
              <a:rPr lang="fr-FR" altLang="en-US" sz="1200" dirty="0"/>
              <a:t>ZH	</a:t>
            </a:r>
            <a:r>
              <a:rPr lang="zh-CN" altLang="en-US" sz="1200" dirty="0"/>
              <a:t>你应该三思而后行。</a:t>
            </a:r>
            <a:endParaRPr lang="en-US" alt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1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MULTILINGUAL DOMAIN (FINANCE)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altLang="en-US" sz="2000" dirty="0"/>
              <a:t>AR	</a:t>
            </a:r>
            <a:r>
              <a:rPr lang="ar-AE" altLang="en-US" sz="2000" dirty="0"/>
              <a:t>.‎سيتم خصم المبلغ من حسابكم خلال الأيام القادمة‎.</a:t>
            </a:r>
            <a:endParaRPr lang="fr-FR" altLang="en-US" sz="2000" dirty="0"/>
          </a:p>
          <a:p>
            <a:pPr marL="0" indent="0">
              <a:buNone/>
            </a:pPr>
            <a:r>
              <a:rPr lang="fr-FR" altLang="en-US" sz="2000" dirty="0"/>
              <a:t>BR	</a:t>
            </a:r>
            <a:r>
              <a:rPr lang="pt-BR" altLang="en-US" sz="2000" dirty="0"/>
              <a:t>O montante será sacado de sua conta nos próximos dias.</a:t>
            </a:r>
            <a:endParaRPr lang="fr-FR" altLang="en-US" sz="2000" dirty="0"/>
          </a:p>
          <a:p>
            <a:pPr marL="0" indent="0">
              <a:buNone/>
            </a:pPr>
            <a:r>
              <a:rPr lang="fr-FR" altLang="en-US" sz="2000" dirty="0"/>
              <a:t>DA	</a:t>
            </a:r>
            <a:r>
              <a:rPr lang="da-DK" altLang="en-US" sz="2000" dirty="0"/>
              <a:t>Beløbet trækkes på din konto i løbet af et par dage.</a:t>
            </a:r>
            <a:endParaRPr lang="fr-FR" altLang="en-US" sz="2000" dirty="0"/>
          </a:p>
          <a:p>
            <a:pPr marL="0" indent="0">
              <a:buNone/>
            </a:pPr>
            <a:r>
              <a:rPr lang="fr-FR" altLang="en-US" sz="2000" dirty="0">
                <a:solidFill>
                  <a:srgbClr val="5481C2"/>
                </a:solidFill>
              </a:rPr>
              <a:t>DE	</a:t>
            </a:r>
            <a:r>
              <a:rPr lang="de-DE" altLang="en-US" sz="2000" dirty="0">
                <a:solidFill>
                  <a:srgbClr val="5481C2"/>
                </a:solidFill>
              </a:rPr>
              <a:t>Der Betrag wird in den nächsten Tagen von Ihrem Konto abgebucht.</a:t>
            </a:r>
            <a:endParaRPr lang="fr-FR" altLang="en-US" sz="2000" dirty="0">
              <a:solidFill>
                <a:srgbClr val="5481C2"/>
              </a:solidFill>
            </a:endParaRPr>
          </a:p>
          <a:p>
            <a:pPr marL="0" indent="0">
              <a:buNone/>
            </a:pPr>
            <a:r>
              <a:rPr lang="fr-FR" altLang="en-US" sz="2000" dirty="0"/>
              <a:t>EN	</a:t>
            </a:r>
            <a:r>
              <a:rPr lang="en-GB" altLang="en-US" sz="2000" dirty="0"/>
              <a:t>The sum will be deducted from your account in the next few days.</a:t>
            </a:r>
            <a:endParaRPr lang="fr-FR" altLang="en-US" sz="2000" dirty="0"/>
          </a:p>
          <a:p>
            <a:pPr marL="0" indent="0">
              <a:buNone/>
            </a:pPr>
            <a:r>
              <a:rPr lang="fr-FR" altLang="en-US" sz="2000" dirty="0"/>
              <a:t>JA	</a:t>
            </a:r>
            <a:r>
              <a:rPr lang="ja-JP" altLang="en-US" sz="2000" dirty="0"/>
              <a:t>表記額（ひょうきがく）を数日中（すうじつちゅう）に口座（こうざ）より</a:t>
            </a:r>
            <a:br>
              <a:rPr lang="en-US" altLang="ja-JP" sz="2000" dirty="0"/>
            </a:br>
            <a:r>
              <a:rPr lang="en-US" altLang="ja-JP" sz="2000" dirty="0"/>
              <a:t>	</a:t>
            </a:r>
            <a:r>
              <a:rPr lang="ja-JP" altLang="en-US" sz="2000" dirty="0"/>
              <a:t>引（ひ）き落（お）とさせていただきます。</a:t>
            </a:r>
            <a:endParaRPr lang="en-US" altLang="ja-JP" sz="2000" dirty="0"/>
          </a:p>
          <a:p>
            <a:pPr marL="0" indent="0">
              <a:buNone/>
            </a:pPr>
            <a:r>
              <a:rPr lang="fr-FR" altLang="en-US" sz="2000" dirty="0"/>
              <a:t>NL	</a:t>
            </a:r>
            <a:r>
              <a:rPr lang="nl-NL" altLang="en-US" sz="2000" dirty="0"/>
              <a:t>Het bedrag wordt één dezer dagen van uw rekening afgeschreven.</a:t>
            </a:r>
          </a:p>
          <a:p>
            <a:pPr marL="0" indent="0">
              <a:buNone/>
            </a:pPr>
            <a:r>
              <a:rPr lang="fr-FR" altLang="en-US" sz="2000" dirty="0"/>
              <a:t>NO	</a:t>
            </a:r>
            <a:r>
              <a:rPr lang="nb-NO" altLang="en-US" sz="2000" dirty="0"/>
              <a:t>Beløpet vil bli belastet Deres konto i løpet av de nærmeste dagene.</a:t>
            </a:r>
            <a:endParaRPr lang="fr-FR" altLang="en-US" sz="2000" dirty="0"/>
          </a:p>
          <a:p>
            <a:pPr marL="0" indent="0">
              <a:buNone/>
            </a:pPr>
            <a:r>
              <a:rPr lang="fr-FR" altLang="en-US" sz="2000" dirty="0"/>
              <a:t>SV	</a:t>
            </a:r>
            <a:r>
              <a:rPr lang="sv-SE" altLang="en-US" sz="2000" dirty="0"/>
              <a:t>Beloppet debiteras ditt konto inom de närmaste dagarna.</a:t>
            </a:r>
          </a:p>
          <a:p>
            <a:pPr marL="0" indent="0">
              <a:buNone/>
            </a:pPr>
            <a:r>
              <a:rPr lang="fr-FR" altLang="en-US" sz="2000" dirty="0"/>
              <a:t>TR	</a:t>
            </a:r>
            <a:r>
              <a:rPr lang="fr-FR" altLang="en-US" sz="2000" dirty="0" err="1"/>
              <a:t>Meblağ</a:t>
            </a:r>
            <a:r>
              <a:rPr lang="fr-FR" altLang="en-US" sz="2000" dirty="0"/>
              <a:t> </a:t>
            </a:r>
            <a:r>
              <a:rPr lang="fr-FR" altLang="en-US" sz="2000" dirty="0" err="1"/>
              <a:t>önümüzdeki</a:t>
            </a:r>
            <a:r>
              <a:rPr lang="fr-FR" altLang="en-US" sz="2000" dirty="0"/>
              <a:t> </a:t>
            </a:r>
            <a:r>
              <a:rPr lang="fr-FR" altLang="en-US" sz="2000" dirty="0" err="1"/>
              <a:t>günlerde</a:t>
            </a:r>
            <a:r>
              <a:rPr lang="fr-FR" altLang="en-US" sz="2000" dirty="0"/>
              <a:t> </a:t>
            </a:r>
            <a:r>
              <a:rPr lang="fr-FR" altLang="en-US" sz="2000" dirty="0" err="1"/>
              <a:t>hesabınızdan</a:t>
            </a:r>
            <a:r>
              <a:rPr lang="fr-FR" altLang="en-US" sz="2000" dirty="0"/>
              <a:t> </a:t>
            </a:r>
            <a:r>
              <a:rPr lang="fr-FR" altLang="en-US" sz="2000" dirty="0" err="1"/>
              <a:t>çekilecek</a:t>
            </a:r>
            <a:r>
              <a:rPr lang="fr-FR" alt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06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 (1)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rgbClr val="002060"/>
                </a:solidFill>
              </a:rPr>
              <a:t>Parallel corpora for 4 Korean language pairs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Korean English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Korean French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Korean German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Korean Spanish</a:t>
            </a:r>
          </a:p>
          <a:p>
            <a:r>
              <a:rPr lang="en-US" altLang="en-US" dirty="0"/>
              <a:t>Total 260,000+ segments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consisting of examples of usage and their translations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300" dirty="0"/>
              <a:t>Type 1 – L1 to KO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300" dirty="0"/>
              <a:t>Type 2 – KO to L1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en-US" sz="2300" dirty="0"/>
              <a:t>Type 3 – L1-KO created via L3 pivot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 (2)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rgbClr val="002060"/>
                </a:solidFill>
              </a:rPr>
              <a:t>Only EN-KO dataset had Type 1 segments (93%)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rgbClr val="002060"/>
                </a:solidFill>
              </a:rPr>
              <a:t>all other segments were Type 3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Preliminary test on random sample indicated 6-19% imperfect equivalence in Type 3 segments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All Type 3 segments were reviewed by native speaker Korean bilingual translators, and revised as appropriate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Excellent score in final test on random 1% data samples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rgbClr val="002060"/>
                </a:solidFill>
              </a:rPr>
              <a:t>2 typos in Korean French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rgbClr val="002060"/>
                </a:solidFill>
              </a:rPr>
              <a:t>1 typo in Korean German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>
                <a:solidFill>
                  <a:srgbClr val="002060"/>
                </a:solidFill>
              </a:rPr>
              <a:t>2 typos in Korean Spanish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63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Federmann, C., Kocmi, T., and Xin, Y. 2022. NTREX-128 – News Test References for MT Evaluation of 128 languages. Proceedings of the First Workshop on Scaling Up Multilingual Evaluation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SUMEval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2022). ACL: pp 21-24.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https://aclanthology.org/2022.sumeval-1.4/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Fitzgerald, J. 2022. Amazon releases 51-language dataset for language understanding. Amazon Science.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https://amazon.science/blog/amazon-releases-51-language-dataset-for-language-understanding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Kocmi, T.,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Federmann, C.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2023. Large Language Models are State-of-the-Art Evaluators of Translation Quality. </a:t>
            </a:r>
            <a:r>
              <a:rPr lang="en-US" sz="1800" b="0" i="0" u="none" strike="noStrike" baseline="0" dirty="0">
                <a:solidFill>
                  <a:srgbClr val="808080"/>
                </a:solidFill>
                <a:latin typeface="Times New Roman" panose="02020603050405020304" pitchFamily="18" charset="0"/>
              </a:rPr>
              <a:t>arXiv:2302.14520v1 [cs.CL] 28 Feb 2023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80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9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dirty="0"/>
              <a:t>[</a:t>
            </a:r>
            <a:r>
              <a:rPr lang="de-DE" sz="6400" dirty="0"/>
              <a:t>θӕŋk juː</a:t>
            </a:r>
            <a:r>
              <a:rPr lang="en-US" sz="6400" dirty="0"/>
              <a:t>] </a:t>
            </a:r>
            <a:r>
              <a:rPr lang="en-US" sz="6400" i="1" dirty="0"/>
              <a:t>interjection</a:t>
            </a:r>
            <a:endParaRPr lang="en-US" sz="6400" dirty="0"/>
          </a:p>
          <a:p>
            <a:pPr marL="0" indent="0" algn="ctr">
              <a:buNone/>
            </a:pPr>
            <a:r>
              <a:rPr lang="en-US" sz="8000" dirty="0"/>
              <a:t>a common elliptical expression used to express gratitude or appreciation</a:t>
            </a:r>
          </a:p>
          <a:p>
            <a:pPr marL="0" indent="0" algn="ctr">
              <a:buNone/>
            </a:pPr>
            <a:r>
              <a:rPr lang="en-US" sz="8000" b="1" i="1" dirty="0">
                <a:solidFill>
                  <a:srgbClr val="0070C0"/>
                </a:solidFill>
              </a:rPr>
              <a:t>Thank you for your attention  </a:t>
            </a:r>
            <a:r>
              <a:rPr lang="en-US" sz="8000" b="1" i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r>
              <a:rPr lang="en-US" sz="8000" b="1" i="1" dirty="0">
                <a:solidFill>
                  <a:srgbClr val="0070C0"/>
                </a:solidFill>
              </a:rPr>
              <a:t>   Thank you for your cooperation!</a:t>
            </a: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6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6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0" algn="ctr">
              <a:buNone/>
            </a:pPr>
            <a:endParaRPr lang="en-US" sz="2100" dirty="0">
              <a:solidFill>
                <a:srgbClr val="0070C0"/>
              </a:solidFill>
            </a:endParaRPr>
          </a:p>
          <a:p>
            <a:pPr marL="274320" lvl="1" indent="0" algn="ctr">
              <a:buNone/>
            </a:pPr>
            <a:endParaRPr lang="en-US" sz="21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2785D-5F6C-4C41-BE63-D3EA5FD4DA27}"/>
              </a:ext>
            </a:extLst>
          </p:cNvPr>
          <p:cNvSpPr txBox="1"/>
          <p:nvPr/>
        </p:nvSpPr>
        <p:spPr>
          <a:xfrm>
            <a:off x="2285999" y="535141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IL" sz="3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FE908-E095-4887-9C78-BDFF7AA0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kernerman @ elex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AC4BF-17F4-4425-A77C-A62229BD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5A3209-AB28-3D97-4683-A60510F4763B}"/>
              </a:ext>
            </a:extLst>
          </p:cNvPr>
          <p:cNvSpPr txBox="1">
            <a:spLocks/>
          </p:cNvSpPr>
          <p:nvPr/>
        </p:nvSpPr>
        <p:spPr>
          <a:xfrm>
            <a:off x="304800" y="2286000"/>
            <a:ext cx="8737600" cy="4070350"/>
          </a:xfrm>
          <a:prstGeom prst="rect">
            <a:avLst/>
          </a:prstGeom>
        </p:spPr>
        <p:txBody>
          <a:bodyPr vert="horz" numCol="3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0"/>
              </a:spcBef>
              <a:buNone/>
            </a:pPr>
            <a:r>
              <a:rPr lang="vi-VN" sz="1700" dirty="0"/>
              <a:t>Afrikaans </a:t>
            </a:r>
            <a:r>
              <a:rPr lang="vi-VN" sz="1700" b="1" dirty="0">
                <a:solidFill>
                  <a:srgbClr val="EA1C24"/>
                </a:solidFill>
              </a:rPr>
              <a:t>dankie</a:t>
            </a:r>
            <a:endParaRPr lang="en-US" sz="1700" b="1" dirty="0">
              <a:solidFill>
                <a:srgbClr val="EA1C24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vi-VN" sz="1700" dirty="0">
                <a:latin typeface="Arial (Body)"/>
              </a:rPr>
              <a:t>A</a:t>
            </a:r>
            <a:r>
              <a:rPr lang="en-US" sz="1700" dirty="0">
                <a:latin typeface="Arial (Body)"/>
                <a:cs typeface="Arial" panose="020B0604020202020204" pitchFamily="34" charset="0"/>
              </a:rPr>
              <a:t>lbanian</a:t>
            </a:r>
            <a:r>
              <a:rPr lang="vi-VN" sz="1700" dirty="0">
                <a:latin typeface="Arial (Body)"/>
              </a:rPr>
              <a:t> </a:t>
            </a:r>
            <a:r>
              <a:rPr lang="en-US" sz="1700" b="1" dirty="0" err="1">
                <a:solidFill>
                  <a:srgbClr val="EA1C24"/>
                </a:solidFill>
              </a:rPr>
              <a:t>faleminderit</a:t>
            </a:r>
            <a:br>
              <a:rPr lang="vi-VN" sz="1700" dirty="0"/>
            </a:br>
            <a:r>
              <a:rPr lang="vi-VN" sz="1700" dirty="0"/>
              <a:t>Arabic</a:t>
            </a:r>
            <a:r>
              <a:rPr lang="vi-VN" sz="1700" b="1" dirty="0"/>
              <a:t> </a:t>
            </a:r>
            <a:r>
              <a:rPr lang="ar-AE" sz="1700" b="1" dirty="0">
                <a:solidFill>
                  <a:srgbClr val="EA1C24"/>
                </a:solidFill>
              </a:rPr>
              <a:t>شُكْرا، أشْكُرَك</a:t>
            </a:r>
            <a:br>
              <a:rPr lang="ar-AE" sz="1700" dirty="0">
                <a:solidFill>
                  <a:srgbClr val="EA1C24"/>
                </a:solidFill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Azerbaijani</a:t>
            </a:r>
            <a:r>
              <a:rPr lang="vi-VN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EA1C24"/>
                </a:solidFill>
              </a:rPr>
              <a:t>təşəkkür</a:t>
            </a:r>
            <a:r>
              <a:rPr lang="en-US" sz="1700" b="1" dirty="0">
                <a:solidFill>
                  <a:srgbClr val="EA1C24"/>
                </a:solidFill>
              </a:rPr>
              <a:t> </a:t>
            </a:r>
            <a:r>
              <a:rPr lang="en-US" sz="1700" b="1" dirty="0" err="1">
                <a:solidFill>
                  <a:srgbClr val="EA1C24"/>
                </a:solidFill>
              </a:rPr>
              <a:t>edirəm</a:t>
            </a:r>
            <a:br>
              <a:rPr lang="ar-AE" sz="1700" dirty="0">
                <a:solidFill>
                  <a:srgbClr val="EA1C24"/>
                </a:solidFill>
              </a:rPr>
            </a:br>
            <a:r>
              <a:rPr lang="vi-VN" sz="1700" dirty="0"/>
              <a:t>Bulgarian </a:t>
            </a:r>
            <a:r>
              <a:rPr lang="az-Cyrl-AZ" sz="1700" b="1" dirty="0">
                <a:solidFill>
                  <a:srgbClr val="EA1C24"/>
                </a:solidFill>
              </a:rPr>
              <a:t>благодаря</a:t>
            </a:r>
            <a:br>
              <a:rPr lang="az-Cyrl-AZ" sz="1700" dirty="0"/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Catalan</a:t>
            </a:r>
            <a:r>
              <a:rPr lang="vi-VN" sz="1700" b="1" dirty="0"/>
              <a:t> </a:t>
            </a:r>
            <a:r>
              <a:rPr lang="en-US" sz="1700" b="1" dirty="0" err="1">
                <a:solidFill>
                  <a:srgbClr val="EA1C24"/>
                </a:solidFill>
              </a:rPr>
              <a:t>gràcies</a:t>
            </a:r>
            <a:br>
              <a:rPr lang="ar-AE" sz="1700" dirty="0">
                <a:solidFill>
                  <a:srgbClr val="EA1C24"/>
                </a:solidFill>
              </a:rPr>
            </a:br>
            <a:r>
              <a:rPr lang="vi-VN" sz="1700" dirty="0"/>
              <a:t>Chinese </a:t>
            </a:r>
            <a:r>
              <a:rPr lang="ja-JP" altLang="en-US" sz="1700" b="1" dirty="0">
                <a:solidFill>
                  <a:srgbClr val="EA1C24"/>
                </a:solidFill>
              </a:rPr>
              <a:t>謝謝</a:t>
            </a:r>
            <a:r>
              <a:rPr lang="en-US" sz="1700" b="1" dirty="0">
                <a:solidFill>
                  <a:srgbClr val="EA1C24"/>
                </a:solidFill>
              </a:rPr>
              <a:t>(</a:t>
            </a:r>
            <a:r>
              <a:rPr lang="ja-JP" altLang="en-US" sz="1700" b="1" dirty="0">
                <a:solidFill>
                  <a:srgbClr val="EA1C24"/>
                </a:solidFill>
              </a:rPr>
              <a:t>你</a:t>
            </a:r>
            <a:r>
              <a:rPr lang="en-US" sz="1700" b="1" dirty="0">
                <a:solidFill>
                  <a:srgbClr val="EA1C24"/>
                </a:solidFill>
              </a:rPr>
              <a:t>)</a:t>
            </a:r>
            <a:br>
              <a:rPr lang="en-US" sz="1700" dirty="0"/>
            </a:br>
            <a:r>
              <a:rPr lang="vi-VN" sz="1700" dirty="0"/>
              <a:t>Croatian</a:t>
            </a:r>
            <a:r>
              <a:rPr lang="vi-VN" sz="1700" b="1" dirty="0"/>
              <a:t> </a:t>
            </a:r>
            <a:r>
              <a:rPr lang="vi-VN" sz="1700" b="1" dirty="0">
                <a:solidFill>
                  <a:srgbClr val="EA1C24"/>
                </a:solidFill>
              </a:rPr>
              <a:t>hvala</a:t>
            </a:r>
            <a:br>
              <a:rPr lang="vi-VN" sz="1700" dirty="0"/>
            </a:br>
            <a:r>
              <a:rPr lang="vi-VN" sz="1700" dirty="0"/>
              <a:t>Czech </a:t>
            </a:r>
            <a:r>
              <a:rPr lang="vi-VN" sz="1700" b="1" dirty="0">
                <a:solidFill>
                  <a:srgbClr val="EA1C24"/>
                </a:solidFill>
              </a:rPr>
              <a:t>děkuji</a:t>
            </a:r>
            <a:br>
              <a:rPr lang="vi-VN" sz="1700" dirty="0"/>
            </a:br>
            <a:r>
              <a:rPr lang="vi-VN" sz="1700" dirty="0"/>
              <a:t>Danish </a:t>
            </a:r>
            <a:r>
              <a:rPr lang="vi-VN" sz="1700" b="1" dirty="0">
                <a:solidFill>
                  <a:srgbClr val="EA1C24"/>
                </a:solidFill>
              </a:rPr>
              <a:t>tak</a:t>
            </a:r>
            <a:br>
              <a:rPr lang="vi-VN" sz="1700" dirty="0"/>
            </a:br>
            <a:r>
              <a:rPr lang="vi-VN" sz="1700" dirty="0"/>
              <a:t>Dutch </a:t>
            </a:r>
            <a:r>
              <a:rPr lang="vi-VN" sz="1700" b="1" dirty="0">
                <a:solidFill>
                  <a:srgbClr val="EA1C24"/>
                </a:solidFill>
              </a:rPr>
              <a:t>dank je</a:t>
            </a:r>
            <a:br>
              <a:rPr lang="vi-VN" sz="1700" dirty="0"/>
            </a:br>
            <a:r>
              <a:rPr lang="vi-VN" sz="1700" dirty="0"/>
              <a:t>Estonian </a:t>
            </a:r>
            <a:r>
              <a:rPr lang="vi-VN" sz="1700" b="1" dirty="0">
                <a:solidFill>
                  <a:srgbClr val="EA1C24"/>
                </a:solidFill>
              </a:rPr>
              <a:t>aitäh, tänan teid</a:t>
            </a:r>
            <a:br>
              <a:rPr lang="vi-VN" sz="1700" dirty="0"/>
            </a:br>
            <a:r>
              <a:rPr lang="vi-VN" sz="1700" dirty="0"/>
              <a:t>Farsi</a:t>
            </a:r>
            <a:r>
              <a:rPr lang="vi-VN" sz="1700" b="1" dirty="0"/>
              <a:t> </a:t>
            </a:r>
            <a:r>
              <a:rPr lang="ar-AE" sz="1700" b="1" dirty="0">
                <a:solidFill>
                  <a:srgbClr val="EA1C24"/>
                </a:solidFill>
              </a:rPr>
              <a:t>ممنون</a:t>
            </a:r>
            <a:br>
              <a:rPr lang="ar-AE" sz="1700" dirty="0"/>
            </a:br>
            <a:r>
              <a:rPr lang="vi-VN" sz="1700" dirty="0"/>
              <a:t>Finnish </a:t>
            </a:r>
            <a:r>
              <a:rPr lang="vi-VN" sz="1700" b="1" dirty="0">
                <a:solidFill>
                  <a:srgbClr val="EA1C24"/>
                </a:solidFill>
              </a:rPr>
              <a:t>kiitos</a:t>
            </a:r>
            <a:endParaRPr lang="en-US" sz="1700" b="1" dirty="0">
              <a:solidFill>
                <a:srgbClr val="EA1C24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vi-VN" sz="1700" dirty="0"/>
              <a:t>French </a:t>
            </a:r>
            <a:r>
              <a:rPr lang="vi-VN" sz="1700" b="1" dirty="0">
                <a:solidFill>
                  <a:srgbClr val="EA1C24"/>
                </a:solidFill>
              </a:rPr>
              <a:t>merci</a:t>
            </a:r>
            <a:br>
              <a:rPr lang="vi-VN" sz="1700" dirty="0"/>
            </a:br>
            <a:endParaRPr lang="en-US" sz="1700" dirty="0"/>
          </a:p>
          <a:p>
            <a:pPr marL="0" indent="0" fontAlgn="t">
              <a:spcBef>
                <a:spcPts val="0"/>
              </a:spcBef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Frisian</a:t>
            </a:r>
            <a:r>
              <a:rPr lang="vi-VN" sz="1700" b="1" dirty="0"/>
              <a:t> </a:t>
            </a:r>
            <a:r>
              <a:rPr lang="en-US" sz="1700" b="1" dirty="0" err="1">
                <a:solidFill>
                  <a:srgbClr val="EA1C24"/>
                </a:solidFill>
              </a:rPr>
              <a:t>tanke</a:t>
            </a:r>
            <a:r>
              <a:rPr lang="en-US" sz="1700" b="1" dirty="0">
                <a:solidFill>
                  <a:srgbClr val="EA1C24"/>
                </a:solidFill>
              </a:rPr>
              <a:t>, </a:t>
            </a:r>
            <a:r>
              <a:rPr lang="en-US" sz="1700" b="1" dirty="0" err="1">
                <a:solidFill>
                  <a:srgbClr val="EA1C24"/>
                </a:solidFill>
              </a:rPr>
              <a:t>tankjewol</a:t>
            </a:r>
            <a:endParaRPr lang="en-US" sz="1700" b="1" dirty="0">
              <a:solidFill>
                <a:srgbClr val="EA1C24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vi-VN" sz="1700" dirty="0"/>
              <a:t>German </a:t>
            </a:r>
            <a:r>
              <a:rPr lang="vi-VN" sz="1700" b="1" dirty="0">
                <a:solidFill>
                  <a:srgbClr val="EA1C24"/>
                </a:solidFill>
              </a:rPr>
              <a:t>danke</a:t>
            </a:r>
            <a:br>
              <a:rPr lang="vi-VN" sz="1700" dirty="0"/>
            </a:br>
            <a:r>
              <a:rPr lang="vi-VN" sz="1700" dirty="0"/>
              <a:t>Greek </a:t>
            </a:r>
            <a:r>
              <a:rPr lang="vi-VN" sz="1700" b="1" dirty="0">
                <a:solidFill>
                  <a:srgbClr val="EA1C24"/>
                </a:solidFill>
              </a:rPr>
              <a:t>(</a:t>
            </a:r>
            <a:r>
              <a:rPr lang="el-GR" sz="1700" b="1" dirty="0">
                <a:solidFill>
                  <a:srgbClr val="EA1C24"/>
                </a:solidFill>
              </a:rPr>
              <a:t>σε, σας) ευχαριστώ</a:t>
            </a:r>
            <a:br>
              <a:rPr lang="el-GR" sz="1700" b="1" dirty="0">
                <a:solidFill>
                  <a:srgbClr val="FF0000"/>
                </a:solidFill>
              </a:rPr>
            </a:br>
            <a:r>
              <a:rPr lang="vi-VN" sz="1700" dirty="0"/>
              <a:t>Hebrew </a:t>
            </a:r>
            <a:r>
              <a:rPr lang="he-IL" sz="1700" b="1" dirty="0">
                <a:solidFill>
                  <a:srgbClr val="EA1C24"/>
                </a:solidFill>
              </a:rPr>
              <a:t>תוֹדָה</a:t>
            </a:r>
            <a:br>
              <a:rPr lang="he-IL" sz="1700" dirty="0"/>
            </a:br>
            <a:r>
              <a:rPr lang="vi-VN" sz="1700" dirty="0"/>
              <a:t>Hindi </a:t>
            </a:r>
            <a:r>
              <a:rPr lang="hi-IN" sz="1700" b="1" dirty="0">
                <a:solidFill>
                  <a:srgbClr val="EA1C24"/>
                </a:solidFill>
              </a:rPr>
              <a:t>धन्यवाद</a:t>
            </a:r>
            <a:br>
              <a:rPr lang="hi-IN" sz="1700" b="1" dirty="0"/>
            </a:br>
            <a:r>
              <a:rPr lang="vi-VN" sz="1700" dirty="0"/>
              <a:t>Hungarian </a:t>
            </a:r>
            <a:r>
              <a:rPr lang="vi-VN" sz="1700" b="1" dirty="0">
                <a:solidFill>
                  <a:srgbClr val="EA1C24"/>
                </a:solidFill>
              </a:rPr>
              <a:t>köszönöm!</a:t>
            </a:r>
            <a:br>
              <a:rPr lang="vi-VN" sz="1700" dirty="0"/>
            </a:br>
            <a:r>
              <a:rPr lang="vi-VN" sz="1700" dirty="0"/>
              <a:t>Icelandic </a:t>
            </a:r>
            <a:r>
              <a:rPr lang="vi-VN" sz="1700" b="1" dirty="0">
                <a:solidFill>
                  <a:srgbClr val="EA1C24"/>
                </a:solidFill>
              </a:rPr>
              <a:t>þakka þér</a:t>
            </a:r>
            <a:br>
              <a:rPr lang="vi-VN" sz="1700" b="1" dirty="0">
                <a:solidFill>
                  <a:srgbClr val="EA1C24"/>
                </a:solidFill>
              </a:rPr>
            </a:br>
            <a:r>
              <a:rPr lang="vi-VN" sz="1700" dirty="0"/>
              <a:t>Indonesian </a:t>
            </a:r>
            <a:r>
              <a:rPr lang="vi-VN" sz="1700" b="1" dirty="0">
                <a:solidFill>
                  <a:srgbClr val="EA1C24"/>
                </a:solidFill>
              </a:rPr>
              <a:t>terima kasih</a:t>
            </a:r>
            <a:br>
              <a:rPr lang="vi-VN" sz="1700" b="1" dirty="0"/>
            </a:br>
            <a:r>
              <a:rPr lang="vi-VN" sz="1700" dirty="0"/>
              <a:t>Italian </a:t>
            </a:r>
            <a:r>
              <a:rPr lang="vi-VN" sz="1700" b="1" dirty="0">
                <a:solidFill>
                  <a:srgbClr val="EA1C24"/>
                </a:solidFill>
              </a:rPr>
              <a:t>grazie</a:t>
            </a:r>
            <a:br>
              <a:rPr lang="vi-VN" sz="1700" dirty="0"/>
            </a:br>
            <a:r>
              <a:rPr lang="vi-VN" sz="1700" dirty="0"/>
              <a:t>Japanese </a:t>
            </a:r>
            <a:r>
              <a:rPr lang="ja-JP" altLang="en-US" sz="1700" b="1" dirty="0">
                <a:solidFill>
                  <a:srgbClr val="EA1C24"/>
                </a:solidFill>
              </a:rPr>
              <a:t>ありがとう</a:t>
            </a:r>
            <a:br>
              <a:rPr lang="ja-JP" altLang="en-US" sz="1700" dirty="0"/>
            </a:br>
            <a:r>
              <a:rPr lang="vi-VN" sz="1700" dirty="0"/>
              <a:t>Korean </a:t>
            </a:r>
            <a:r>
              <a:rPr lang="ko-KR" altLang="en-US" sz="1700" b="1" dirty="0">
                <a:solidFill>
                  <a:srgbClr val="EA1C24"/>
                </a:solidFill>
              </a:rPr>
              <a:t>감사합니다</a:t>
            </a:r>
            <a:br>
              <a:rPr lang="ko-KR" altLang="en-US" sz="1700" dirty="0"/>
            </a:br>
            <a:r>
              <a:rPr lang="vi-VN" sz="1700" dirty="0"/>
              <a:t>Latvian </a:t>
            </a:r>
            <a:r>
              <a:rPr lang="vi-VN" sz="1700" b="1" dirty="0">
                <a:solidFill>
                  <a:srgbClr val="EA1C24"/>
                </a:solidFill>
              </a:rPr>
              <a:t>paldies; pateicos</a:t>
            </a:r>
            <a:br>
              <a:rPr lang="vi-VN" sz="1700" b="1" dirty="0"/>
            </a:br>
            <a:r>
              <a:rPr lang="vi-VN" sz="1700" dirty="0"/>
              <a:t>Lithuanian </a:t>
            </a:r>
            <a:r>
              <a:rPr lang="vi-VN" sz="1700" b="1" dirty="0">
                <a:solidFill>
                  <a:srgbClr val="EA1C24"/>
                </a:solidFill>
              </a:rPr>
              <a:t>ačiū</a:t>
            </a:r>
            <a:br>
              <a:rPr lang="vi-VN" sz="1700" dirty="0"/>
            </a:br>
            <a:r>
              <a:rPr lang="vi-VN" sz="1700" dirty="0"/>
              <a:t>Malay </a:t>
            </a:r>
            <a:r>
              <a:rPr lang="vi-VN" sz="1700" b="1" dirty="0">
                <a:solidFill>
                  <a:srgbClr val="EA1C24"/>
                </a:solidFill>
              </a:rPr>
              <a:t>terima kasih</a:t>
            </a:r>
            <a:br>
              <a:rPr lang="vi-VN" sz="1700" b="1" dirty="0"/>
            </a:br>
            <a:r>
              <a:rPr lang="vi-VN" sz="1700" dirty="0"/>
              <a:t>Norwegian </a:t>
            </a:r>
            <a:r>
              <a:rPr lang="vi-VN" sz="1700" b="1" dirty="0">
                <a:solidFill>
                  <a:srgbClr val="EA1C24"/>
                </a:solidFill>
              </a:rPr>
              <a:t>tusen takk (for)</a:t>
            </a:r>
            <a:br>
              <a:rPr lang="vi-VN" sz="1700" b="1" dirty="0"/>
            </a:br>
            <a:r>
              <a:rPr lang="vi-VN" sz="1700" dirty="0"/>
              <a:t>Polish </a:t>
            </a:r>
            <a:r>
              <a:rPr lang="vi-VN" sz="1700" b="1" dirty="0">
                <a:solidFill>
                  <a:srgbClr val="EA1C24"/>
                </a:solidFill>
              </a:rPr>
              <a:t>dziękuję</a:t>
            </a:r>
            <a:br>
              <a:rPr lang="vi-VN" sz="1700" dirty="0">
                <a:solidFill>
                  <a:srgbClr val="FF0000"/>
                </a:solidFill>
              </a:rPr>
            </a:br>
            <a:r>
              <a:rPr lang="vi-VN" sz="1700" dirty="0"/>
              <a:t>Portuguese </a:t>
            </a:r>
            <a:r>
              <a:rPr lang="vi-VN" sz="1700" b="1" dirty="0">
                <a:solidFill>
                  <a:srgbClr val="EA1C24"/>
                </a:solidFill>
              </a:rPr>
              <a:t>obrigado</a:t>
            </a:r>
            <a:r>
              <a:rPr lang="en-US" sz="1700" b="1" dirty="0">
                <a:solidFill>
                  <a:srgbClr val="EA1C24"/>
                </a:solidFill>
              </a:rPr>
              <a:t>/-da</a:t>
            </a:r>
            <a:br>
              <a:rPr lang="vi-VN" sz="1700" dirty="0">
                <a:solidFill>
                  <a:srgbClr val="EA1C24"/>
                </a:solidFill>
              </a:rPr>
            </a:br>
            <a:r>
              <a:rPr lang="vi-VN" sz="1700" dirty="0"/>
              <a:t>Romanian </a:t>
            </a:r>
            <a:r>
              <a:rPr lang="vi-VN" sz="1700" b="1" dirty="0">
                <a:solidFill>
                  <a:srgbClr val="EA1C24"/>
                </a:solidFill>
              </a:rPr>
              <a:t>mulţumesc</a:t>
            </a:r>
            <a:br>
              <a:rPr lang="vi-VN" sz="1700" dirty="0"/>
            </a:br>
            <a:r>
              <a:rPr lang="vi-VN" sz="1700" dirty="0"/>
              <a:t>Russian </a:t>
            </a:r>
            <a:r>
              <a:rPr lang="az-Cyrl-AZ" sz="1700" b="1" dirty="0">
                <a:solidFill>
                  <a:srgbClr val="EA1C24"/>
                </a:solidFill>
              </a:rPr>
              <a:t>благодарю</a:t>
            </a:r>
            <a:br>
              <a:rPr lang="az-Cyrl-AZ" sz="1700" dirty="0"/>
            </a:br>
            <a:r>
              <a:rPr lang="vi-VN" sz="1700" dirty="0"/>
              <a:t>Serbian </a:t>
            </a:r>
            <a:r>
              <a:rPr lang="vi-VN" sz="1700" b="1" dirty="0">
                <a:solidFill>
                  <a:srgbClr val="EA1C24"/>
                </a:solidFill>
              </a:rPr>
              <a:t>hvala</a:t>
            </a:r>
            <a:br>
              <a:rPr lang="vi-VN" sz="1700" dirty="0"/>
            </a:br>
            <a:r>
              <a:rPr lang="vi-VN" sz="1700" dirty="0"/>
              <a:t>Slovak </a:t>
            </a:r>
            <a:r>
              <a:rPr lang="vi-VN" sz="1700" b="1" dirty="0">
                <a:solidFill>
                  <a:srgbClr val="EA1C24"/>
                </a:solidFill>
              </a:rPr>
              <a:t>ďakujem</a:t>
            </a:r>
            <a:br>
              <a:rPr lang="vi-VN" sz="1700" dirty="0"/>
            </a:br>
            <a:r>
              <a:rPr lang="vi-VN" sz="1700" dirty="0"/>
              <a:t>Sloven</a:t>
            </a:r>
            <a:r>
              <a:rPr lang="en-US" sz="1700" dirty="0" err="1"/>
              <a:t>ian</a:t>
            </a:r>
            <a:r>
              <a:rPr lang="vi-VN" sz="1700" dirty="0"/>
              <a:t> </a:t>
            </a:r>
            <a:r>
              <a:rPr lang="vi-VN" sz="1700" b="1" dirty="0">
                <a:solidFill>
                  <a:srgbClr val="EA1C24"/>
                </a:solidFill>
              </a:rPr>
              <a:t>hvala</a:t>
            </a:r>
            <a:br>
              <a:rPr lang="vi-VN" sz="1700" dirty="0"/>
            </a:br>
            <a:r>
              <a:rPr lang="vi-VN" sz="1700" dirty="0"/>
              <a:t>Spanish </a:t>
            </a:r>
            <a:r>
              <a:rPr lang="vi-VN" sz="1700" b="1" dirty="0">
                <a:solidFill>
                  <a:srgbClr val="EA1C24"/>
                </a:solidFill>
              </a:rPr>
              <a:t>gracias</a:t>
            </a:r>
            <a:br>
              <a:rPr lang="vi-VN" sz="1700" dirty="0"/>
            </a:br>
            <a:r>
              <a:rPr lang="vi-VN" sz="1700" dirty="0"/>
              <a:t>Swedish </a:t>
            </a:r>
            <a:r>
              <a:rPr lang="vi-VN" sz="1700" b="1" dirty="0">
                <a:solidFill>
                  <a:srgbClr val="EA1C24"/>
                </a:solidFill>
              </a:rPr>
              <a:t>tack, tackar!</a:t>
            </a:r>
            <a:br>
              <a:rPr lang="vi-VN" sz="1700" b="1" dirty="0">
                <a:solidFill>
                  <a:srgbClr val="EA1C24"/>
                </a:solidFill>
              </a:rPr>
            </a:br>
            <a:r>
              <a:rPr lang="vi-VN" sz="1700" dirty="0"/>
              <a:t>Thai </a:t>
            </a:r>
            <a:r>
              <a:rPr lang="th-TH" sz="1700" b="1" dirty="0">
                <a:solidFill>
                  <a:srgbClr val="EA1C24"/>
                </a:solidFill>
              </a:rPr>
              <a:t>การแสดงความขอบคุณ</a:t>
            </a:r>
            <a:br>
              <a:rPr lang="th-TH" sz="1700" b="1" dirty="0">
                <a:solidFill>
                  <a:srgbClr val="EA1C24"/>
                </a:solidFill>
              </a:rPr>
            </a:br>
            <a:r>
              <a:rPr lang="vi-VN" sz="1700" dirty="0"/>
              <a:t>Turkish </a:t>
            </a:r>
            <a:r>
              <a:rPr lang="vi-VN" sz="1700" b="1" dirty="0">
                <a:solidFill>
                  <a:srgbClr val="EA1C24"/>
                </a:solidFill>
              </a:rPr>
              <a:t>teşekkür ederim</a:t>
            </a:r>
            <a:br>
              <a:rPr lang="vi-VN" sz="1700" b="1" dirty="0"/>
            </a:br>
            <a:r>
              <a:rPr lang="vi-VN" sz="1700" dirty="0"/>
              <a:t>Ukrainian </a:t>
            </a:r>
            <a:r>
              <a:rPr lang="az-Cyrl-AZ" sz="1700" b="1" dirty="0">
                <a:solidFill>
                  <a:srgbClr val="EA1C24"/>
                </a:solidFill>
              </a:rPr>
              <a:t>дякую; спасибі</a:t>
            </a:r>
            <a:br>
              <a:rPr lang="az-Cyrl-AZ" sz="1700" b="1" dirty="0">
                <a:solidFill>
                  <a:srgbClr val="EA1C24"/>
                </a:solidFill>
              </a:rPr>
            </a:br>
            <a:r>
              <a:rPr lang="vi-VN" sz="1700" dirty="0"/>
              <a:t>Urdu </a:t>
            </a:r>
            <a:r>
              <a:rPr lang="ar-AE" sz="1700" b="1" dirty="0">
                <a:solidFill>
                  <a:srgbClr val="EA1C24"/>
                </a:solidFill>
              </a:rPr>
              <a:t>آپ کا شکريہ</a:t>
            </a:r>
            <a:br>
              <a:rPr lang="ar-AE" sz="1700" dirty="0"/>
            </a:br>
            <a:r>
              <a:rPr lang="vi-VN" sz="1700" dirty="0"/>
              <a:t>Vietnamese </a:t>
            </a:r>
            <a:r>
              <a:rPr lang="vi-VN" sz="1700" b="1" dirty="0">
                <a:solidFill>
                  <a:srgbClr val="EA1C24"/>
                </a:solidFill>
              </a:rPr>
              <a:t>cảm ơn</a:t>
            </a:r>
            <a:endParaRPr lang="en-US" sz="1700" dirty="0">
              <a:solidFill>
                <a:srgbClr val="EA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78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HIGHLIGHTS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Machine Translation shortcomings</a:t>
            </a:r>
          </a:p>
          <a:p>
            <a:r>
              <a:rPr lang="en-US" altLang="en-US" dirty="0"/>
              <a:t>Multilingual parallel corpora projects</a:t>
            </a:r>
          </a:p>
          <a:p>
            <a:r>
              <a:rPr lang="en-US" altLang="en-US" dirty="0"/>
              <a:t>Chat-GPT MT preliminary conclusions</a:t>
            </a:r>
          </a:p>
          <a:p>
            <a:r>
              <a:rPr lang="en-US" altLang="en-US" dirty="0"/>
              <a:t>Lexicography qualities</a:t>
            </a:r>
          </a:p>
          <a:p>
            <a:r>
              <a:rPr lang="en-US" altLang="en-US" dirty="0"/>
              <a:t>Use case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5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TRANSLATION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Neural MT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big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machine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training models</a:t>
            </a:r>
          </a:p>
          <a:p>
            <a:r>
              <a:rPr lang="en-US" altLang="en-US" dirty="0"/>
              <a:t>Generative AI</a:t>
            </a:r>
            <a:endParaRPr lang="en-US" altLang="en-US" dirty="0">
              <a:solidFill>
                <a:srgbClr val="5481C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massive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large language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cross-lingual extrapolation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quality evaluation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FLAWS (1)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Web-crawled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noise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MT origin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copyright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terms of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FLAWS (2)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sz="2600" dirty="0"/>
              <a:t>Grammar/Syntax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gender/number errors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wrong verb tense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coreference problems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wrong inflections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misinterpreted grammatical inflections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FLAWS (3)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F</a:t>
            </a:r>
            <a:r>
              <a:rPr lang="en-US" altLang="en-US" sz="2600" dirty="0"/>
              <a:t>ailed language identification</a:t>
            </a:r>
          </a:p>
          <a:p>
            <a:r>
              <a:rPr lang="en-US" altLang="en-US" dirty="0"/>
              <a:t>Incorrect alignment</a:t>
            </a:r>
          </a:p>
          <a:p>
            <a:r>
              <a:rPr lang="en-US" altLang="en-US" dirty="0"/>
              <a:t>Wrong tokenization (no separator between words)</a:t>
            </a:r>
          </a:p>
          <a:p>
            <a:r>
              <a:rPr lang="en-US" altLang="en-US" dirty="0"/>
              <a:t>Trademarks translated (e.g. Nike Air)</a:t>
            </a:r>
          </a:p>
          <a:p>
            <a:r>
              <a:rPr lang="en-US" altLang="en-US" dirty="0"/>
              <a:t>Inconsistent reference to same object/person</a:t>
            </a:r>
            <a:endParaRPr lang="en-US" altLang="en-US" sz="2600" dirty="0"/>
          </a:p>
          <a:p>
            <a:r>
              <a:rPr lang="en-US" altLang="en-US" dirty="0"/>
              <a:t>Lexical errors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omitted/added words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wrong lexical item</a:t>
            </a:r>
          </a:p>
          <a:p>
            <a:r>
              <a:rPr lang="en-US" altLang="en-US" dirty="0"/>
              <a:t>A</a:t>
            </a:r>
            <a:r>
              <a:rPr lang="en-US" altLang="en-US" sz="2600" dirty="0"/>
              <a:t>wkward/unidiomatic language usage</a:t>
            </a:r>
          </a:p>
          <a:p>
            <a:r>
              <a:rPr lang="en-US" altLang="en-US" dirty="0"/>
              <a:t>Failure to use commonly recognized titles and terms</a:t>
            </a:r>
          </a:p>
          <a:p>
            <a:r>
              <a:rPr lang="en-US" altLang="en-US" dirty="0"/>
              <a:t>F</a:t>
            </a:r>
            <a:r>
              <a:rPr lang="en-US" altLang="en-US" sz="2600" dirty="0"/>
              <a:t>ree translation (content reformulated or re-styled)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1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 FLAWS (4)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sz="2600" dirty="0"/>
              <a:t>Lack of data for under-resourced languages</a:t>
            </a:r>
          </a:p>
          <a:p>
            <a:r>
              <a:rPr lang="en-US" altLang="en-US" dirty="0"/>
              <a:t>Insufficient </a:t>
            </a:r>
            <a:r>
              <a:rPr lang="en-US" altLang="en-US" sz="2600" dirty="0"/>
              <a:t>multilingual corpora</a:t>
            </a:r>
          </a:p>
          <a:p>
            <a:r>
              <a:rPr lang="en-US" altLang="en-US" dirty="0"/>
              <a:t>Post-editing overburden</a:t>
            </a:r>
            <a:endParaRPr lang="en-US" alt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MASSIVE (1)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889248" cy="365760"/>
          </a:xfrm>
        </p:spPr>
        <p:txBody>
          <a:bodyPr>
            <a:normAutofit/>
          </a:bodyPr>
          <a:lstStyle/>
          <a:p>
            <a:pPr algn="ctr"/>
            <a:r>
              <a:rPr lang="en-GB" sz="1200"/>
              <a:t>kernerman @ elex 2023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en-US" dirty="0">
                <a:solidFill>
                  <a:srgbClr val="5481C2"/>
                </a:solidFill>
              </a:rPr>
              <a:t>M</a:t>
            </a:r>
            <a:r>
              <a:rPr lang="en-US" altLang="en-US" dirty="0"/>
              <a:t>ultilingual </a:t>
            </a:r>
            <a:r>
              <a:rPr lang="en-US" altLang="en-US" dirty="0">
                <a:solidFill>
                  <a:srgbClr val="5481C2"/>
                </a:solidFill>
              </a:rPr>
              <a:t>A</a:t>
            </a:r>
            <a:r>
              <a:rPr lang="en-US" altLang="en-US" dirty="0"/>
              <a:t>mazon </a:t>
            </a:r>
            <a:r>
              <a:rPr lang="en-US" altLang="en-US" dirty="0" err="1">
                <a:solidFill>
                  <a:srgbClr val="5481C2"/>
                </a:solidFill>
              </a:rPr>
              <a:t>S</a:t>
            </a:r>
            <a:r>
              <a:rPr lang="en-US" altLang="en-US" dirty="0" err="1"/>
              <a:t>lu</a:t>
            </a:r>
            <a:r>
              <a:rPr lang="en-US" altLang="en-US" dirty="0"/>
              <a:t> resource package (SLURP) for </a:t>
            </a:r>
            <a:r>
              <a:rPr lang="en-US" altLang="en-US" dirty="0">
                <a:solidFill>
                  <a:srgbClr val="5481C2"/>
                </a:solidFill>
              </a:rPr>
              <a:t>S</a:t>
            </a:r>
            <a:r>
              <a:rPr lang="en-US" altLang="en-US" dirty="0"/>
              <a:t>lot filling, </a:t>
            </a:r>
            <a:r>
              <a:rPr lang="en-US" altLang="en-US" dirty="0">
                <a:solidFill>
                  <a:srgbClr val="5481C2"/>
                </a:solidFill>
              </a:rPr>
              <a:t>I</a:t>
            </a:r>
            <a:r>
              <a:rPr lang="en-US" altLang="en-US" dirty="0"/>
              <a:t>ntent classification, and </a:t>
            </a:r>
            <a:r>
              <a:rPr lang="en-US" altLang="en-US" dirty="0">
                <a:solidFill>
                  <a:srgbClr val="5481C2"/>
                </a:solidFill>
              </a:rPr>
              <a:t>V</a:t>
            </a:r>
            <a:r>
              <a:rPr lang="en-US" altLang="en-US" dirty="0"/>
              <a:t>irtual assistant </a:t>
            </a:r>
            <a:r>
              <a:rPr lang="en-US" altLang="en-US" dirty="0">
                <a:solidFill>
                  <a:srgbClr val="5481C2"/>
                </a:solidFill>
              </a:rPr>
              <a:t>E</a:t>
            </a:r>
            <a:r>
              <a:rPr lang="en-US" altLang="en-US" dirty="0"/>
              <a:t>valuation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1M-example multilingual dataset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realistic, </a:t>
            </a:r>
            <a:r>
              <a:rPr lang="en-US" altLang="en-US" sz="2600" dirty="0">
                <a:solidFill>
                  <a:srgbClr val="CC0000"/>
                </a:solidFill>
              </a:rPr>
              <a:t>human-created</a:t>
            </a:r>
            <a:r>
              <a:rPr lang="en-US" altLang="en-US" sz="2600" dirty="0"/>
              <a:t> virtual assistant utterances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51 (typologically diverse) languages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18 domains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60 intents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55 slots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600" dirty="0"/>
              <a:t>English seed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sz="2600" dirty="0"/>
              <a:t>data, codes and models released publicly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C0B-B507-42C8-B670-B51EF599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1F28-08A4-4A4E-86D6-B904E99F54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02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111964</TotalTime>
  <Words>1737</Words>
  <Application>Microsoft Office PowerPoint</Application>
  <PresentationFormat>On-screen Show (4:3)</PresentationFormat>
  <Paragraphs>333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(Body)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PowerPoint Presentation</vt:lpstr>
      <vt:lpstr>STATEMENT</vt:lpstr>
      <vt:lpstr>HIGHLIGHTS</vt:lpstr>
      <vt:lpstr>MACHINE TRANSLATION</vt:lpstr>
      <vt:lpstr>MT FLAWS (1)</vt:lpstr>
      <vt:lpstr>MT FLAWS (2)</vt:lpstr>
      <vt:lpstr>MT FLAWS (3)</vt:lpstr>
      <vt:lpstr>MT FLAWS (4)</vt:lpstr>
      <vt:lpstr>MASSIVE (1)</vt:lpstr>
      <vt:lpstr>MASSIVE (2)</vt:lpstr>
      <vt:lpstr>MASSIVE (3)</vt:lpstr>
      <vt:lpstr>MASSIVE (4)</vt:lpstr>
      <vt:lpstr>NTREX-128 (1)</vt:lpstr>
      <vt:lpstr>NTREX-128 (2)</vt:lpstr>
      <vt:lpstr>NETREX-128 (3)</vt:lpstr>
      <vt:lpstr>GPT4MT</vt:lpstr>
      <vt:lpstr>LEXI GOODIES</vt:lpstr>
      <vt:lpstr>LEX4MT</vt:lpstr>
      <vt:lpstr>MAPPING</vt:lpstr>
      <vt:lpstr>MULTI-LAYER</vt:lpstr>
      <vt:lpstr>MULTI-LAYER</vt:lpstr>
      <vt:lpstr>CROSS-LINGUAL</vt:lpstr>
      <vt:lpstr>MULTILINGUAL PARALLEL CORPORA</vt:lpstr>
      <vt:lpstr>MULTILINGUAL DOMAIN (FINANCE)</vt:lpstr>
      <vt:lpstr>USE CASE (1)</vt:lpstr>
      <vt:lpstr>USE CASE (2)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 FORUM 2013 Connecting Europe for New Horizons September 19-20, Berlin</dc:title>
  <dc:creator>ilank</dc:creator>
  <cp:lastModifiedBy>Ilan Kernerman</cp:lastModifiedBy>
  <cp:revision>1066</cp:revision>
  <dcterms:created xsi:type="dcterms:W3CDTF">2013-09-03T14:19:57Z</dcterms:created>
  <dcterms:modified xsi:type="dcterms:W3CDTF">2023-06-27T09:54:50Z</dcterms:modified>
</cp:coreProperties>
</file>