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3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6" r:id="rId4"/>
    <p:sldMasterId id="2147483764" r:id="rId5"/>
    <p:sldMasterId id="2147483776" r:id="rId6"/>
    <p:sldMasterId id="2147483789" r:id="rId7"/>
  </p:sldMasterIdLst>
  <p:notesMasterIdLst>
    <p:notesMasterId r:id="rId23"/>
  </p:notesMasterIdLst>
  <p:sldIdLst>
    <p:sldId id="257" r:id="rId8"/>
    <p:sldId id="452" r:id="rId9"/>
    <p:sldId id="445" r:id="rId10"/>
    <p:sldId id="455" r:id="rId11"/>
    <p:sldId id="451" r:id="rId12"/>
    <p:sldId id="454" r:id="rId13"/>
    <p:sldId id="456" r:id="rId14"/>
    <p:sldId id="453" r:id="rId15"/>
    <p:sldId id="447" r:id="rId16"/>
    <p:sldId id="446" r:id="rId17"/>
    <p:sldId id="450" r:id="rId18"/>
    <p:sldId id="449" r:id="rId19"/>
    <p:sldId id="448" r:id="rId20"/>
    <p:sldId id="457" r:id="rId21"/>
    <p:sldId id="425" r:id="rId22"/>
  </p:sldIdLst>
  <p:sldSz cx="18288000" cy="10287000"/>
  <p:notesSz cx="6858000" cy="9144000"/>
  <p:defaultTextStyle>
    <a:defPPr>
      <a:defRPr lang="uk-UA"/>
    </a:defPPr>
    <a:lvl1pPr marL="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1pPr>
    <a:lvl2pPr marL="6858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2pPr>
    <a:lvl3pPr marL="13716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3pPr>
    <a:lvl4pPr marL="20574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4pPr>
    <a:lvl5pPr marL="27432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5pPr>
    <a:lvl6pPr marL="34290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6pPr>
    <a:lvl7pPr marL="41148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7pPr>
    <a:lvl8pPr marL="48006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8pPr>
    <a:lvl9pPr marL="54864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40" userDrawn="1">
          <p15:clr>
            <a:srgbClr val="A4A3A4"/>
          </p15:clr>
        </p15:guide>
        <p15:guide id="2" pos="57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9334A"/>
    <a:srgbClr val="0A3349"/>
    <a:srgbClr val="E296C1"/>
    <a:srgbClr val="D3D9E1"/>
    <a:srgbClr val="190F33"/>
    <a:srgbClr val="004A4A"/>
    <a:srgbClr val="EDD2CF"/>
    <a:srgbClr val="C1D3DF"/>
    <a:srgbClr val="5A6874"/>
    <a:srgbClr val="C2D8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459" autoAdjust="0"/>
    <p:restoredTop sz="96339" autoAdjust="0"/>
  </p:normalViewPr>
  <p:slideViewPr>
    <p:cSldViewPr>
      <p:cViewPr varScale="1">
        <p:scale>
          <a:sx n="72" d="100"/>
          <a:sy n="72" d="100"/>
        </p:scale>
        <p:origin x="1008" y="54"/>
      </p:cViewPr>
      <p:guideLst>
        <p:guide orient="horz" pos="3240"/>
        <p:guide pos="5760"/>
      </p:guideLst>
    </p:cSldViewPr>
  </p:slideViewPr>
  <p:outlineViewPr>
    <p:cViewPr>
      <p:scale>
        <a:sx n="33" d="100"/>
        <a:sy n="33" d="100"/>
      </p:scale>
      <p:origin x="0" y="-3234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-86580"/>
    </p:cViewPr>
  </p:sorterViewPr>
  <p:notesViewPr>
    <p:cSldViewPr>
      <p:cViewPr varScale="1">
        <p:scale>
          <a:sx n="99" d="100"/>
          <a:sy n="99" d="100"/>
        </p:scale>
        <p:origin x="3064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1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45CB2CB-4F0D-4B2F-A5F2-E6DDB78C6A74}" type="doc">
      <dgm:prSet loTypeId="urn:microsoft.com/office/officeart/2008/layout/CircularPictureCallout" loCatId="picture" qsTypeId="urn:microsoft.com/office/officeart/2005/8/quickstyle/simple4" qsCatId="simple" csTypeId="urn:microsoft.com/office/officeart/2005/8/colors/accent1_2" csCatId="accent1" phldr="1"/>
      <dgm:spPr/>
    </dgm:pt>
    <dgm:pt modelId="{1D42EEE0-E46A-4C30-BA1B-7CDD88C04BF6}">
      <dgm:prSet phldrT="[Text]"/>
      <dgm:spPr/>
      <dgm:t>
        <a:bodyPr/>
        <a:lstStyle/>
        <a:p>
          <a:endParaRPr lang="en-GB" dirty="0"/>
        </a:p>
        <a:p>
          <a:endParaRPr lang="et-EE" dirty="0"/>
        </a:p>
      </dgm:t>
    </dgm:pt>
    <dgm:pt modelId="{B8F3AD29-EDED-4402-94AF-8D3F933596D4}" type="sibTrans" cxnId="{3DD20F51-2640-407D-9C95-7E1478AE99F2}">
      <dgm:prSet/>
      <dgm:spPr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 lIns="90000" tIns="46800" rIns="90000"/>
        <a:lstStyle/>
        <a:p>
          <a:endParaRPr lang="et-EE"/>
        </a:p>
      </dgm:t>
    </dgm:pt>
    <dgm:pt modelId="{AC884C62-E231-4E9B-8407-0C6E08B5BA46}" type="parTrans" cxnId="{3DD20F51-2640-407D-9C95-7E1478AE99F2}">
      <dgm:prSet/>
      <dgm:spPr/>
      <dgm:t>
        <a:bodyPr/>
        <a:lstStyle/>
        <a:p>
          <a:endParaRPr lang="et-EE"/>
        </a:p>
      </dgm:t>
    </dgm:pt>
    <dgm:pt modelId="{DAE41EA2-095D-43C0-9BCF-2E8BA77703BE}" type="pres">
      <dgm:prSet presAssocID="{245CB2CB-4F0D-4B2F-A5F2-E6DDB78C6A74}" presName="Name0" presStyleCnt="0">
        <dgm:presLayoutVars>
          <dgm:chMax val="7"/>
          <dgm:chPref val="7"/>
          <dgm:dir/>
        </dgm:presLayoutVars>
      </dgm:prSet>
      <dgm:spPr/>
    </dgm:pt>
    <dgm:pt modelId="{3EC59A9F-E8E3-4ADB-8324-81A2D962DA80}" type="pres">
      <dgm:prSet presAssocID="{245CB2CB-4F0D-4B2F-A5F2-E6DDB78C6A74}" presName="Name1" presStyleCnt="0"/>
      <dgm:spPr/>
    </dgm:pt>
    <dgm:pt modelId="{D040F7B2-2423-4BD2-9DD5-833F6FFF4AE0}" type="pres">
      <dgm:prSet presAssocID="{B8F3AD29-EDED-4402-94AF-8D3F933596D4}" presName="picture_1" presStyleCnt="0"/>
      <dgm:spPr/>
    </dgm:pt>
    <dgm:pt modelId="{30129EC1-73B6-4445-B6C5-BDA9E9B716B2}" type="pres">
      <dgm:prSet presAssocID="{B8F3AD29-EDED-4402-94AF-8D3F933596D4}" presName="pictureRepeatNode" presStyleLbl="alignImgPlace1" presStyleIdx="0" presStyleCnt="1" custScaleX="133366" custScaleY="133366" custLinFactNeighborX="-9563" custLinFactNeighborY="46583"/>
      <dgm:spPr/>
    </dgm:pt>
    <dgm:pt modelId="{42C729AA-2F26-4267-A2B6-59B59269DC54}" type="pres">
      <dgm:prSet presAssocID="{1D42EEE0-E46A-4C30-BA1B-7CDD88C04BF6}" presName="text_1" presStyleLbl="node1" presStyleIdx="0" presStyleCnt="0">
        <dgm:presLayoutVars>
          <dgm:bulletEnabled val="1"/>
        </dgm:presLayoutVars>
      </dgm:prSet>
      <dgm:spPr/>
    </dgm:pt>
  </dgm:ptLst>
  <dgm:cxnLst>
    <dgm:cxn modelId="{DCC60B4C-0ACB-4011-8D1F-CFD6DBB1E4B7}" type="presOf" srcId="{245CB2CB-4F0D-4B2F-A5F2-E6DDB78C6A74}" destId="{DAE41EA2-095D-43C0-9BCF-2E8BA77703BE}" srcOrd="0" destOrd="0" presId="urn:microsoft.com/office/officeart/2008/layout/CircularPictureCallout"/>
    <dgm:cxn modelId="{3DD20F51-2640-407D-9C95-7E1478AE99F2}" srcId="{245CB2CB-4F0D-4B2F-A5F2-E6DDB78C6A74}" destId="{1D42EEE0-E46A-4C30-BA1B-7CDD88C04BF6}" srcOrd="0" destOrd="0" parTransId="{AC884C62-E231-4E9B-8407-0C6E08B5BA46}" sibTransId="{B8F3AD29-EDED-4402-94AF-8D3F933596D4}"/>
    <dgm:cxn modelId="{53743756-A9A5-4ECC-9C8E-6FF315607B25}" type="presOf" srcId="{1D42EEE0-E46A-4C30-BA1B-7CDD88C04BF6}" destId="{42C729AA-2F26-4267-A2B6-59B59269DC54}" srcOrd="0" destOrd="0" presId="urn:microsoft.com/office/officeart/2008/layout/CircularPictureCallout"/>
    <dgm:cxn modelId="{141BEEAD-7404-4F9A-A950-211299B2EBAE}" type="presOf" srcId="{B8F3AD29-EDED-4402-94AF-8D3F933596D4}" destId="{30129EC1-73B6-4445-B6C5-BDA9E9B716B2}" srcOrd="0" destOrd="0" presId="urn:microsoft.com/office/officeart/2008/layout/CircularPictureCallout"/>
    <dgm:cxn modelId="{2930270A-1003-4BD9-8E19-845959A6C7B7}" type="presParOf" srcId="{DAE41EA2-095D-43C0-9BCF-2E8BA77703BE}" destId="{3EC59A9F-E8E3-4ADB-8324-81A2D962DA80}" srcOrd="0" destOrd="0" presId="urn:microsoft.com/office/officeart/2008/layout/CircularPictureCallout"/>
    <dgm:cxn modelId="{1A8F5122-996E-4C50-9D90-852D31F20345}" type="presParOf" srcId="{3EC59A9F-E8E3-4ADB-8324-81A2D962DA80}" destId="{D040F7B2-2423-4BD2-9DD5-833F6FFF4AE0}" srcOrd="0" destOrd="0" presId="urn:microsoft.com/office/officeart/2008/layout/CircularPictureCallout"/>
    <dgm:cxn modelId="{FA3DB23B-E761-445D-854F-3B1061BAA3A3}" type="presParOf" srcId="{D040F7B2-2423-4BD2-9DD5-833F6FFF4AE0}" destId="{30129EC1-73B6-4445-B6C5-BDA9E9B716B2}" srcOrd="0" destOrd="0" presId="urn:microsoft.com/office/officeart/2008/layout/CircularPictureCallout"/>
    <dgm:cxn modelId="{2D144E85-CE7C-4936-BA01-1E991F6EBC77}" type="presParOf" srcId="{3EC59A9F-E8E3-4ADB-8324-81A2D962DA80}" destId="{42C729AA-2F26-4267-A2B6-59B59269DC54}" srcOrd="1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129EC1-73B6-4445-B6C5-BDA9E9B716B2}">
      <dsp:nvSpPr>
        <dsp:cNvPr id="0" name=""/>
        <dsp:cNvSpPr/>
      </dsp:nvSpPr>
      <dsp:spPr>
        <a:xfrm>
          <a:off x="814325" y="3473672"/>
          <a:ext cx="4572003" cy="4572003"/>
        </a:xfrm>
        <a:prstGeom prst="ellipse">
          <a:avLst/>
        </a:prstGeom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2C729AA-2F26-4267-A2B6-59B59269DC54}">
      <dsp:nvSpPr>
        <dsp:cNvPr id="0" name=""/>
        <dsp:cNvSpPr/>
      </dsp:nvSpPr>
      <dsp:spPr>
        <a:xfrm>
          <a:off x="2331150" y="4269006"/>
          <a:ext cx="2194024" cy="1131293"/>
        </a:xfrm>
        <a:prstGeom prst="rect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300" kern="1200" dirty="0"/>
        </a:p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t-EE" sz="3300" kern="1200" dirty="0"/>
        </a:p>
      </dsp:txBody>
      <dsp:txXfrm>
        <a:off x="2331150" y="4269006"/>
        <a:ext cx="2194024" cy="11312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027185-10FB-4A57-B3F0-45136A811A24}" type="datetimeFigureOut">
              <a:rPr lang="uk-UA" smtClean="0"/>
              <a:t>26.06.2023</a:t>
            </a:fld>
            <a:endParaRPr lang="uk-U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9C3A12-1E0F-412B-B376-8089A55D946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672169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image" Target="../media/image6.emf"/><Relationship Id="rId7" Type="http://schemas.openxmlformats.org/officeDocument/2006/relationships/image" Target="../media/image10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emf"/><Relationship Id="rId5" Type="http://schemas.openxmlformats.org/officeDocument/2006/relationships/image" Target="../media/image8.emf"/><Relationship Id="rId10" Type="http://schemas.openxmlformats.org/officeDocument/2006/relationships/image" Target="../media/image13.emf"/><Relationship Id="rId4" Type="http://schemas.openxmlformats.org/officeDocument/2006/relationships/image" Target="../media/image7.emf"/><Relationship Id="rId9" Type="http://schemas.openxmlformats.org/officeDocument/2006/relationships/image" Target="../media/image12.emf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7.emf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7.emf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7.emf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6.emf"/><Relationship Id="rId4" Type="http://schemas.openxmlformats.org/officeDocument/2006/relationships/image" Target="../media/image17.emf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7.emf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ITEL - liht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6AC131F-B034-AE49-9364-081F091CEB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0200" y="2324100"/>
            <a:ext cx="13106400" cy="3469125"/>
          </a:xfrm>
          <a:prstGeom prst="rect">
            <a:avLst/>
          </a:prstGeom>
        </p:spPr>
        <p:txBody>
          <a:bodyPr anchor="b"/>
          <a:lstStyle>
            <a:lvl1pPr algn="l">
              <a:defRPr sz="11200" b="0" i="0">
                <a:solidFill>
                  <a:srgbClr val="0A3349"/>
                </a:solidFill>
                <a:latin typeface="NeueHaasGroteskDisp Pro" panose="020B0504020202020204" pitchFamily="34" charset="77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8847E49B-5DD6-E141-B515-D42F8153BA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00200" y="6447435"/>
            <a:ext cx="13106400" cy="151747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4800" b="0" i="0">
                <a:solidFill>
                  <a:srgbClr val="0A3349"/>
                </a:solidFill>
                <a:latin typeface="NeueHaasGroteskDisp Pro" panose="020B0504020202020204" pitchFamily="34" charset="77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D061FC36-4D1F-8742-9500-7FF83D279477}"/>
              </a:ext>
            </a:extLst>
          </p:cNvPr>
          <p:cNvSpPr txBox="1">
            <a:spLocks/>
          </p:cNvSpPr>
          <p:nvPr userDrawn="1"/>
        </p:nvSpPr>
        <p:spPr>
          <a:xfrm>
            <a:off x="228600" y="9639300"/>
            <a:ext cx="1981200" cy="533400"/>
          </a:xfrm>
          <a:prstGeom prst="rect">
            <a:avLst/>
          </a:prstGeom>
        </p:spPr>
        <p:txBody>
          <a:bodyPr/>
          <a:lstStyle>
            <a:lvl1pPr marL="0" indent="0" algn="l" defTabSz="13716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None/>
              <a:defRPr sz="32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>
                <a:solidFill>
                  <a:srgbClr val="0A3349"/>
                </a:solidFill>
                <a:latin typeface="NeueHaasGroteskDisp Pro" panose="020B0504020202020204" pitchFamily="34" charset="77"/>
              </a:rPr>
              <a:t>01.01.2022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67E2032E-56A2-BA4F-9DF9-160449F40114}"/>
              </a:ext>
            </a:extLst>
          </p:cNvPr>
          <p:cNvSpPr txBox="1">
            <a:spLocks/>
          </p:cNvSpPr>
          <p:nvPr userDrawn="1"/>
        </p:nvSpPr>
        <p:spPr>
          <a:xfrm>
            <a:off x="14859000" y="9639300"/>
            <a:ext cx="3200400" cy="533400"/>
          </a:xfrm>
          <a:prstGeom prst="rect">
            <a:avLst/>
          </a:prstGeom>
        </p:spPr>
        <p:txBody>
          <a:bodyPr/>
          <a:lstStyle>
            <a:lvl1pPr marL="0" indent="0" algn="l" defTabSz="13716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None/>
              <a:defRPr sz="32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2400" dirty="0" err="1">
                <a:solidFill>
                  <a:srgbClr val="0A3349"/>
                </a:solidFill>
                <a:latin typeface="NeueHaasGroteskDisp Pro" panose="020B0504020202020204" pitchFamily="34" charset="77"/>
              </a:rPr>
              <a:t>eki.ee</a:t>
            </a:r>
            <a:endParaRPr lang="en-GB" sz="2400" dirty="0">
              <a:solidFill>
                <a:srgbClr val="0A3349"/>
              </a:solidFill>
              <a:latin typeface="NeueHaasGroteskDisp Pro" panose="020B0504020202020204" pitchFamily="34" charset="77"/>
            </a:endParaRP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4575CD0D-3741-E04D-9A57-C1F59D723A9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00200" y="8420100"/>
            <a:ext cx="8382000" cy="914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0A3349"/>
                </a:solidFill>
                <a:latin typeface="NeueHaasGroteskText Pro" panose="020B0504020202020204" pitchFamily="34" charset="77"/>
              </a:defRPr>
            </a:lvl1pPr>
            <a:lvl2pPr marL="685800" indent="0">
              <a:buNone/>
              <a:defRPr sz="2000">
                <a:solidFill>
                  <a:srgbClr val="0A3349"/>
                </a:solidFill>
                <a:latin typeface="NeueHaasGroteskText Pro" panose="020B0504020202020204" pitchFamily="34" charset="77"/>
              </a:defRPr>
            </a:lvl2pPr>
            <a:lvl3pPr>
              <a:defRPr sz="2000">
                <a:solidFill>
                  <a:srgbClr val="0A3349"/>
                </a:solidFill>
                <a:latin typeface="NeueHaasGroteskText Pro" panose="020B0504020202020204" pitchFamily="34" charset="77"/>
              </a:defRPr>
            </a:lvl3pPr>
            <a:lvl4pPr>
              <a:defRPr sz="2000">
                <a:solidFill>
                  <a:srgbClr val="0A3349"/>
                </a:solidFill>
                <a:latin typeface="NeueHaasGroteskText Pro" panose="020B0504020202020204" pitchFamily="34" charset="77"/>
              </a:defRPr>
            </a:lvl4pPr>
            <a:lvl5pPr>
              <a:defRPr sz="2000">
                <a:solidFill>
                  <a:srgbClr val="0A3349"/>
                </a:solidFill>
                <a:latin typeface="NeueHaasGroteskText Pro" panose="020B0504020202020204" pitchFamily="34" charset="77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77663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ip dir="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-kahes tulb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A0F28F03-1E32-C548-AD96-70F5698152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0200" y="1485901"/>
            <a:ext cx="7010400" cy="1219199"/>
          </a:xfrm>
          <a:prstGeom prst="rect">
            <a:avLst/>
          </a:prstGeom>
        </p:spPr>
        <p:txBody>
          <a:bodyPr anchor="b"/>
          <a:lstStyle>
            <a:lvl1pPr algn="l">
              <a:defRPr sz="4800" b="0" i="0">
                <a:solidFill>
                  <a:srgbClr val="004A4A"/>
                </a:solidFill>
                <a:latin typeface="NeueHaasGroteskDisp Pro" panose="020B0504020202020204" pitchFamily="34" charset="77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dirty="0"/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5B7826FC-A24F-834B-A812-050F4DD3324C}"/>
              </a:ext>
            </a:extLst>
          </p:cNvPr>
          <p:cNvSpPr txBox="1">
            <a:spLocks/>
          </p:cNvSpPr>
          <p:nvPr userDrawn="1"/>
        </p:nvSpPr>
        <p:spPr>
          <a:xfrm>
            <a:off x="14859000" y="9639300"/>
            <a:ext cx="3200400" cy="533400"/>
          </a:xfrm>
          <a:prstGeom prst="rect">
            <a:avLst/>
          </a:prstGeom>
        </p:spPr>
        <p:txBody>
          <a:bodyPr/>
          <a:lstStyle>
            <a:lvl1pPr marL="0" indent="0" algn="l" defTabSz="13716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None/>
              <a:defRPr sz="32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2400" dirty="0" err="1">
                <a:solidFill>
                  <a:srgbClr val="0A3349"/>
                </a:solidFill>
                <a:latin typeface="NeueHaasGroteskDisp Pro" panose="020B0504020202020204" pitchFamily="34" charset="77"/>
              </a:rPr>
              <a:t>eki.ee</a:t>
            </a:r>
            <a:endParaRPr lang="en-GB" sz="2400" dirty="0">
              <a:solidFill>
                <a:srgbClr val="0A3349"/>
              </a:solidFill>
              <a:latin typeface="NeueHaasGroteskDisp Pro" panose="020B0504020202020204" pitchFamily="34" charset="77"/>
            </a:endParaRPr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E633D72E-28F1-B647-AC76-4440ACA8589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00200" y="3162300"/>
            <a:ext cx="7010400" cy="5943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rgbClr val="0A3349"/>
                </a:solidFill>
                <a:latin typeface="NeueHaasGroteskText Pro" panose="020B0504020202020204" pitchFamily="34" charset="77"/>
              </a:defRPr>
            </a:lvl1pPr>
            <a:lvl2pPr>
              <a:defRPr sz="3200">
                <a:solidFill>
                  <a:srgbClr val="0A3349"/>
                </a:solidFill>
                <a:latin typeface="NeueHaasGroteskText Pro" panose="020B0504020202020204" pitchFamily="34" charset="77"/>
              </a:defRPr>
            </a:lvl2pPr>
            <a:lvl3pPr>
              <a:defRPr sz="3200">
                <a:solidFill>
                  <a:srgbClr val="0A3349"/>
                </a:solidFill>
                <a:latin typeface="NeueHaasGroteskText Pro" panose="020B0504020202020204" pitchFamily="34" charset="77"/>
              </a:defRPr>
            </a:lvl3pPr>
            <a:lvl4pPr>
              <a:defRPr sz="3200">
                <a:solidFill>
                  <a:srgbClr val="0A3349"/>
                </a:solidFill>
                <a:latin typeface="NeueHaasGroteskText Pro" panose="020B0504020202020204" pitchFamily="34" charset="77"/>
              </a:defRPr>
            </a:lvl4pPr>
            <a:lvl5pPr>
              <a:defRPr sz="3200">
                <a:solidFill>
                  <a:srgbClr val="0A3349"/>
                </a:solidFill>
                <a:latin typeface="NeueHaasGroteskText Pro" panose="020B0504020202020204" pitchFamily="34" charset="77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dirty="0"/>
          </a:p>
        </p:txBody>
      </p:sp>
      <p:sp>
        <p:nvSpPr>
          <p:cNvPr id="20" name="Slide Number Placeholder 8">
            <a:extLst>
              <a:ext uri="{FF2B5EF4-FFF2-40B4-BE49-F238E27FC236}">
                <a16:creationId xmlns:a16="http://schemas.microsoft.com/office/drawing/2014/main" id="{046A36B9-207C-5E45-8D38-B08BD281B7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28600" y="9639300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400" b="0" smtClean="0">
                <a:solidFill>
                  <a:srgbClr val="0A334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>
                <a:latin typeface="NeueHaasGroteskDisp Pro" panose="020B0504020202020204" pitchFamily="34" charset="77"/>
              </a:rPr>
              <a:t>0</a:t>
            </a:r>
            <a:fld id="{37D409AB-2201-4E18-8A34-C31753AD9B06}" type="slidenum">
              <a:rPr smtClean="0">
                <a:latin typeface="NeueHaasGroteskDisp Pro" panose="020B0504020202020204" pitchFamily="34" charset="77"/>
              </a:rPr>
              <a:pPr/>
              <a:t>‹#›</a:t>
            </a:fld>
            <a:endParaRPr dirty="0">
              <a:latin typeface="NeueHaasGroteskDisp Pro" panose="020B0504020202020204" pitchFamily="34" charset="77"/>
            </a:endParaRPr>
          </a:p>
        </p:txBody>
      </p:sp>
      <p:sp>
        <p:nvSpPr>
          <p:cNvPr id="22" name="Text Placeholder 6">
            <a:extLst>
              <a:ext uri="{FF2B5EF4-FFF2-40B4-BE49-F238E27FC236}">
                <a16:creationId xmlns:a16="http://schemas.microsoft.com/office/drawing/2014/main" id="{D8C5900B-B149-734A-A2A4-FF3F71FB0BB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525000" y="3162300"/>
            <a:ext cx="7010400" cy="5943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rgbClr val="0A3349"/>
                </a:solidFill>
                <a:latin typeface="NeueHaasGroteskText Pro" panose="020B0504020202020204" pitchFamily="34" charset="77"/>
              </a:defRPr>
            </a:lvl1pPr>
            <a:lvl2pPr>
              <a:defRPr sz="3200">
                <a:solidFill>
                  <a:srgbClr val="0A3349"/>
                </a:solidFill>
                <a:latin typeface="NeueHaasGroteskText Pro" panose="020B0504020202020204" pitchFamily="34" charset="77"/>
              </a:defRPr>
            </a:lvl2pPr>
            <a:lvl3pPr>
              <a:defRPr sz="3200">
                <a:solidFill>
                  <a:srgbClr val="0A3349"/>
                </a:solidFill>
                <a:latin typeface="NeueHaasGroteskText Pro" panose="020B0504020202020204" pitchFamily="34" charset="77"/>
              </a:defRPr>
            </a:lvl3pPr>
            <a:lvl4pPr>
              <a:defRPr sz="3200">
                <a:solidFill>
                  <a:srgbClr val="0A3349"/>
                </a:solidFill>
                <a:latin typeface="NeueHaasGroteskText Pro" panose="020B0504020202020204" pitchFamily="34" charset="77"/>
              </a:defRPr>
            </a:lvl4pPr>
            <a:lvl5pPr>
              <a:defRPr sz="3200">
                <a:solidFill>
                  <a:srgbClr val="0A3349"/>
                </a:solidFill>
                <a:latin typeface="NeueHaasGroteskText Pro" panose="020B0504020202020204" pitchFamily="34" charset="77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79136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ip dir="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-kolmes tulb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8">
            <a:extLst>
              <a:ext uri="{FF2B5EF4-FFF2-40B4-BE49-F238E27FC236}">
                <a16:creationId xmlns:a16="http://schemas.microsoft.com/office/drawing/2014/main" id="{2B2E60AD-44FD-ED4E-8AC5-DD76CCB7F8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28600" y="9639300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400" b="0" smtClean="0">
                <a:solidFill>
                  <a:srgbClr val="0A334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>
                <a:latin typeface="NeueHaasGroteskDisp Pro" panose="020B0504020202020204" pitchFamily="34" charset="77"/>
              </a:rPr>
              <a:t>0</a:t>
            </a:r>
            <a:fld id="{37D409AB-2201-4E18-8A34-C31753AD9B06}" type="slidenum">
              <a:rPr smtClean="0">
                <a:latin typeface="NeueHaasGroteskDisp Pro" panose="020B0504020202020204" pitchFamily="34" charset="77"/>
              </a:rPr>
              <a:pPr/>
              <a:t>‹#›</a:t>
            </a:fld>
            <a:endParaRPr dirty="0">
              <a:latin typeface="NeueHaasGroteskDisp Pro" panose="020B0504020202020204" pitchFamily="34" charset="77"/>
            </a:endParaRP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D6D7418C-6C9B-1249-8E3A-058F9E69A43E}"/>
              </a:ext>
            </a:extLst>
          </p:cNvPr>
          <p:cNvSpPr txBox="1">
            <a:spLocks/>
          </p:cNvSpPr>
          <p:nvPr userDrawn="1"/>
        </p:nvSpPr>
        <p:spPr>
          <a:xfrm>
            <a:off x="14859000" y="9639300"/>
            <a:ext cx="3200400" cy="533400"/>
          </a:xfrm>
          <a:prstGeom prst="rect">
            <a:avLst/>
          </a:prstGeom>
        </p:spPr>
        <p:txBody>
          <a:bodyPr/>
          <a:lstStyle>
            <a:lvl1pPr marL="0" indent="0" algn="l" defTabSz="13716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None/>
              <a:defRPr sz="32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2400" dirty="0" err="1">
                <a:solidFill>
                  <a:srgbClr val="0A3349"/>
                </a:solidFill>
                <a:latin typeface="NeueHaasGroteskDisp Pro" panose="020B0504020202020204" pitchFamily="34" charset="77"/>
              </a:rPr>
              <a:t>eki.ee</a:t>
            </a:r>
            <a:endParaRPr lang="en-GB" sz="2400" dirty="0">
              <a:solidFill>
                <a:srgbClr val="0A3349"/>
              </a:solidFill>
              <a:latin typeface="NeueHaasGroteskDisp Pro" panose="020B0504020202020204" pitchFamily="34" charset="77"/>
            </a:endParaRP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D34972A7-8ABB-AA4A-91F4-4644B74544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0200" y="1485901"/>
            <a:ext cx="4489704" cy="1219199"/>
          </a:xfrm>
          <a:prstGeom prst="rect">
            <a:avLst/>
          </a:prstGeom>
        </p:spPr>
        <p:txBody>
          <a:bodyPr anchor="b"/>
          <a:lstStyle>
            <a:lvl1pPr algn="l">
              <a:defRPr sz="4800" b="0" i="0">
                <a:solidFill>
                  <a:srgbClr val="004A4A"/>
                </a:solidFill>
                <a:latin typeface="NeueHaasGroteskDisp Pro" panose="020B0504020202020204" pitchFamily="34" charset="77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dirty="0"/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85BF9A5F-F28A-674B-8DA3-C7589EF0B26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00200" y="3162300"/>
            <a:ext cx="4489704" cy="5943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rgbClr val="0A3349"/>
                </a:solidFill>
                <a:latin typeface="NeueHaasGroteskText Pro" panose="020B0504020202020204" pitchFamily="34" charset="77"/>
              </a:defRPr>
            </a:lvl1pPr>
            <a:lvl2pPr>
              <a:defRPr sz="2400">
                <a:solidFill>
                  <a:srgbClr val="0A3349"/>
                </a:solidFill>
                <a:latin typeface="NeueHaasGroteskText Pro" panose="020B0504020202020204" pitchFamily="34" charset="77"/>
              </a:defRPr>
            </a:lvl2pPr>
            <a:lvl3pPr>
              <a:defRPr sz="2400">
                <a:solidFill>
                  <a:srgbClr val="0A3349"/>
                </a:solidFill>
                <a:latin typeface="NeueHaasGroteskText Pro" panose="020B0504020202020204" pitchFamily="34" charset="77"/>
              </a:defRPr>
            </a:lvl3pPr>
            <a:lvl4pPr>
              <a:defRPr sz="3200">
                <a:solidFill>
                  <a:srgbClr val="0A3349"/>
                </a:solidFill>
                <a:latin typeface="NeueHaasGroteskText Pro" panose="020B0504020202020204" pitchFamily="34" charset="77"/>
              </a:defRPr>
            </a:lvl4pPr>
            <a:lvl5pPr>
              <a:defRPr sz="3200">
                <a:solidFill>
                  <a:srgbClr val="0A3349"/>
                </a:solidFill>
                <a:latin typeface="NeueHaasGroteskText Pro" panose="020B0504020202020204" pitchFamily="34" charset="77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24" name="Text Placeholder 6">
            <a:extLst>
              <a:ext uri="{FF2B5EF4-FFF2-40B4-BE49-F238E27FC236}">
                <a16:creationId xmlns:a16="http://schemas.microsoft.com/office/drawing/2014/main" id="{0C8E9E80-3543-9B4A-A789-5A3D1EBEDF5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864096" y="3162300"/>
            <a:ext cx="4489704" cy="5943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rgbClr val="0A3349"/>
                </a:solidFill>
                <a:latin typeface="NeueHaasGroteskText Pro" panose="020B0504020202020204" pitchFamily="34" charset="77"/>
              </a:defRPr>
            </a:lvl1pPr>
            <a:lvl2pPr>
              <a:defRPr sz="2400">
                <a:solidFill>
                  <a:srgbClr val="0A3349"/>
                </a:solidFill>
                <a:latin typeface="NeueHaasGroteskText Pro" panose="020B0504020202020204" pitchFamily="34" charset="77"/>
              </a:defRPr>
            </a:lvl2pPr>
            <a:lvl3pPr>
              <a:defRPr sz="2400">
                <a:solidFill>
                  <a:srgbClr val="0A3349"/>
                </a:solidFill>
                <a:latin typeface="NeueHaasGroteskText Pro" panose="020B0504020202020204" pitchFamily="34" charset="77"/>
              </a:defRPr>
            </a:lvl3pPr>
            <a:lvl4pPr>
              <a:defRPr sz="3200">
                <a:solidFill>
                  <a:srgbClr val="0A3349"/>
                </a:solidFill>
                <a:latin typeface="NeueHaasGroteskText Pro" panose="020B0504020202020204" pitchFamily="34" charset="77"/>
              </a:defRPr>
            </a:lvl4pPr>
            <a:lvl5pPr>
              <a:defRPr sz="3200">
                <a:solidFill>
                  <a:srgbClr val="0A3349"/>
                </a:solidFill>
                <a:latin typeface="NeueHaasGroteskText Pro" panose="020B0504020202020204" pitchFamily="34" charset="77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26" name="Text Placeholder 6">
            <a:extLst>
              <a:ext uri="{FF2B5EF4-FFF2-40B4-BE49-F238E27FC236}">
                <a16:creationId xmlns:a16="http://schemas.microsoft.com/office/drawing/2014/main" id="{B4757E22-8DD9-5945-89ED-957F7BF47EC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2121896" y="3162300"/>
            <a:ext cx="4489704" cy="5943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rgbClr val="0A3349"/>
                </a:solidFill>
                <a:latin typeface="NeueHaasGroteskText Pro" panose="020B0504020202020204" pitchFamily="34" charset="77"/>
              </a:defRPr>
            </a:lvl1pPr>
            <a:lvl2pPr>
              <a:defRPr sz="2400">
                <a:solidFill>
                  <a:srgbClr val="0A3349"/>
                </a:solidFill>
                <a:latin typeface="NeueHaasGroteskText Pro" panose="020B0504020202020204" pitchFamily="34" charset="77"/>
              </a:defRPr>
            </a:lvl2pPr>
            <a:lvl3pPr>
              <a:defRPr sz="2400">
                <a:solidFill>
                  <a:srgbClr val="0A3349"/>
                </a:solidFill>
                <a:latin typeface="NeueHaasGroteskText Pro" panose="020B0504020202020204" pitchFamily="34" charset="77"/>
              </a:defRPr>
            </a:lvl3pPr>
            <a:lvl4pPr>
              <a:defRPr sz="3200">
                <a:solidFill>
                  <a:srgbClr val="0A3349"/>
                </a:solidFill>
                <a:latin typeface="NeueHaasGroteskText Pro" panose="020B0504020202020204" pitchFamily="34" charset="77"/>
              </a:defRPr>
            </a:lvl4pPr>
            <a:lvl5pPr>
              <a:defRPr sz="3200">
                <a:solidFill>
                  <a:srgbClr val="0A3349"/>
                </a:solidFill>
                <a:latin typeface="NeueHaasGroteskText Pro" panose="020B0504020202020204" pitchFamily="34" charset="77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60858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ip dir="r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LT+TEKST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btitle 2">
            <a:extLst>
              <a:ext uri="{FF2B5EF4-FFF2-40B4-BE49-F238E27FC236}">
                <a16:creationId xmlns:a16="http://schemas.microsoft.com/office/drawing/2014/main" id="{359F6226-9368-564F-9669-AE78793E5638}"/>
              </a:ext>
            </a:extLst>
          </p:cNvPr>
          <p:cNvSpPr txBox="1">
            <a:spLocks/>
          </p:cNvSpPr>
          <p:nvPr userDrawn="1"/>
        </p:nvSpPr>
        <p:spPr>
          <a:xfrm>
            <a:off x="14859000" y="9639300"/>
            <a:ext cx="3200400" cy="533400"/>
          </a:xfrm>
          <a:prstGeom prst="rect">
            <a:avLst/>
          </a:prstGeom>
        </p:spPr>
        <p:txBody>
          <a:bodyPr/>
          <a:lstStyle>
            <a:lvl1pPr marL="0" indent="0" algn="l" defTabSz="13716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None/>
              <a:defRPr sz="32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2400" dirty="0" err="1">
                <a:solidFill>
                  <a:srgbClr val="0A3349"/>
                </a:solidFill>
                <a:latin typeface="NeueHaasGroteskDisp Pro" panose="020B0504020202020204" pitchFamily="34" charset="77"/>
              </a:rPr>
              <a:t>eki.ee</a:t>
            </a:r>
            <a:endParaRPr lang="en-GB" sz="2400" dirty="0">
              <a:solidFill>
                <a:srgbClr val="0A3349"/>
              </a:solidFill>
              <a:latin typeface="NeueHaasGroteskDisp Pro" panose="020B0504020202020204" pitchFamily="34" charset="77"/>
            </a:endParaRPr>
          </a:p>
        </p:txBody>
      </p:sp>
      <p:sp>
        <p:nvSpPr>
          <p:cNvPr id="18" name="Slide Number Placeholder 8">
            <a:extLst>
              <a:ext uri="{FF2B5EF4-FFF2-40B4-BE49-F238E27FC236}">
                <a16:creationId xmlns:a16="http://schemas.microsoft.com/office/drawing/2014/main" id="{E43E552D-4E0C-F94F-B7FB-E6F149E8E4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28600" y="9639300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400" b="0" smtClean="0">
                <a:solidFill>
                  <a:srgbClr val="0A334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>
                <a:latin typeface="NeueHaasGroteskDisp Pro" panose="020B0504020202020204" pitchFamily="34" charset="77"/>
              </a:rPr>
              <a:t>0</a:t>
            </a:r>
            <a:fld id="{37D409AB-2201-4E18-8A34-C31753AD9B06}" type="slidenum">
              <a:rPr smtClean="0">
                <a:latin typeface="NeueHaasGroteskDisp Pro" panose="020B0504020202020204" pitchFamily="34" charset="77"/>
              </a:rPr>
              <a:pPr/>
              <a:t>‹#›</a:t>
            </a:fld>
            <a:endParaRPr dirty="0">
              <a:latin typeface="NeueHaasGroteskDisp Pro" panose="020B0504020202020204" pitchFamily="34" charset="77"/>
            </a:endParaRPr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37E1C21F-1062-504C-9F70-7B8D1F990D1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363200" y="2019300"/>
            <a:ext cx="6400800" cy="5638800"/>
          </a:xfrm>
          <a:prstGeom prst="rect">
            <a:avLst/>
          </a:prstGeom>
        </p:spPr>
        <p:txBody>
          <a:bodyPr anchor="ctr"/>
          <a:lstStyle>
            <a:lvl1pPr marL="0" indent="0">
              <a:buFont typeface="Arial" panose="020B0604020202020204" pitchFamily="34" charset="0"/>
              <a:buNone/>
              <a:defRPr sz="3200">
                <a:solidFill>
                  <a:srgbClr val="0A3349"/>
                </a:solidFill>
                <a:latin typeface="NeueHaasGroteskText Pro" panose="020B0504020202020204" pitchFamily="34" charset="77"/>
              </a:defRPr>
            </a:lvl1pPr>
            <a:lvl2pPr marL="685800" indent="0">
              <a:buNone/>
              <a:defRPr sz="3200">
                <a:solidFill>
                  <a:srgbClr val="0A3349"/>
                </a:solidFill>
                <a:latin typeface="NeueHaasGroteskText Pro" panose="020B0504020202020204" pitchFamily="34" charset="77"/>
              </a:defRPr>
            </a:lvl2pPr>
            <a:lvl3pPr marL="1371600" indent="0">
              <a:buNone/>
              <a:defRPr sz="3200">
                <a:solidFill>
                  <a:srgbClr val="0A3349"/>
                </a:solidFill>
                <a:latin typeface="NeueHaasGroteskText Pro" panose="020B0504020202020204" pitchFamily="34" charset="77"/>
              </a:defRPr>
            </a:lvl3pPr>
            <a:lvl4pPr marL="2057400" indent="0">
              <a:buNone/>
              <a:defRPr sz="3200">
                <a:solidFill>
                  <a:srgbClr val="0A3349"/>
                </a:solidFill>
                <a:latin typeface="NeueHaasGroteskText Pro" panose="020B0504020202020204" pitchFamily="34" charset="77"/>
              </a:defRPr>
            </a:lvl4pPr>
            <a:lvl5pPr marL="2743200" indent="0">
              <a:buNone/>
              <a:defRPr sz="3200">
                <a:solidFill>
                  <a:srgbClr val="0A3349"/>
                </a:solidFill>
                <a:latin typeface="NeueHaasGroteskText Pro" panose="020B0504020202020204" pitchFamily="34" charset="77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5FBEB50-CF7E-C94A-B067-7A1B0994351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04800" y="186035"/>
            <a:ext cx="8915400" cy="9072264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0789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ip dir="r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LT+TEKST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2">
            <a:extLst>
              <a:ext uri="{FF2B5EF4-FFF2-40B4-BE49-F238E27FC236}">
                <a16:creationId xmlns:a16="http://schemas.microsoft.com/office/drawing/2014/main" id="{DB1EB2AF-CC01-A348-99BA-A70AF02004CF}"/>
              </a:ext>
            </a:extLst>
          </p:cNvPr>
          <p:cNvSpPr txBox="1">
            <a:spLocks/>
          </p:cNvSpPr>
          <p:nvPr userDrawn="1"/>
        </p:nvSpPr>
        <p:spPr>
          <a:xfrm>
            <a:off x="14859000" y="9639300"/>
            <a:ext cx="3200400" cy="533400"/>
          </a:xfrm>
          <a:prstGeom prst="rect">
            <a:avLst/>
          </a:prstGeom>
        </p:spPr>
        <p:txBody>
          <a:bodyPr/>
          <a:lstStyle>
            <a:lvl1pPr marL="0" indent="0" algn="l" defTabSz="13716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None/>
              <a:defRPr sz="32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2400" dirty="0" err="1">
                <a:solidFill>
                  <a:srgbClr val="0A3349"/>
                </a:solidFill>
                <a:latin typeface="NeueHaasGroteskDisp Pro" panose="020B0504020202020204" pitchFamily="34" charset="77"/>
              </a:rPr>
              <a:t>eki.ee</a:t>
            </a:r>
            <a:endParaRPr lang="en-GB" sz="2400" dirty="0">
              <a:solidFill>
                <a:srgbClr val="0A3349"/>
              </a:solidFill>
              <a:latin typeface="NeueHaasGroteskDisp Pro" panose="020B0504020202020204" pitchFamily="34" charset="77"/>
            </a:endParaRPr>
          </a:p>
        </p:txBody>
      </p:sp>
      <p:sp>
        <p:nvSpPr>
          <p:cNvPr id="10" name="Slide Number Placeholder 8">
            <a:extLst>
              <a:ext uri="{FF2B5EF4-FFF2-40B4-BE49-F238E27FC236}">
                <a16:creationId xmlns:a16="http://schemas.microsoft.com/office/drawing/2014/main" id="{F97BFE80-B50B-434D-8ED1-3C36973A8B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28600" y="9639300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400" b="0" smtClean="0">
                <a:solidFill>
                  <a:srgbClr val="0A334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>
                <a:latin typeface="NeueHaasGroteskDisp Pro" panose="020B0504020202020204" pitchFamily="34" charset="77"/>
              </a:rPr>
              <a:t>0</a:t>
            </a:r>
            <a:fld id="{37D409AB-2201-4E18-8A34-C31753AD9B06}" type="slidenum">
              <a:rPr smtClean="0">
                <a:latin typeface="NeueHaasGroteskDisp Pro" panose="020B0504020202020204" pitchFamily="34" charset="77"/>
              </a:rPr>
              <a:pPr/>
              <a:t>‹#›</a:t>
            </a:fld>
            <a:endParaRPr dirty="0">
              <a:latin typeface="NeueHaasGroteskDisp Pro" panose="020B0504020202020204" pitchFamily="34" charset="77"/>
            </a:endParaRP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C287CFCC-7632-4840-A0C8-16B90E20CB4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371600" y="2019300"/>
            <a:ext cx="6400800" cy="5638800"/>
          </a:xfrm>
          <a:prstGeom prst="rect">
            <a:avLst/>
          </a:prstGeom>
        </p:spPr>
        <p:txBody>
          <a:bodyPr anchor="ctr"/>
          <a:lstStyle>
            <a:lvl1pPr marL="0" indent="0">
              <a:buFont typeface="Arial" panose="020B0604020202020204" pitchFamily="34" charset="0"/>
              <a:buNone/>
              <a:defRPr sz="3200">
                <a:solidFill>
                  <a:srgbClr val="0A3349"/>
                </a:solidFill>
                <a:latin typeface="NeueHaasGroteskText Pro" panose="020B0504020202020204" pitchFamily="34" charset="77"/>
              </a:defRPr>
            </a:lvl1pPr>
            <a:lvl2pPr marL="685800" indent="0">
              <a:buNone/>
              <a:defRPr sz="3200">
                <a:solidFill>
                  <a:srgbClr val="0A3349"/>
                </a:solidFill>
                <a:latin typeface="NeueHaasGroteskText Pro" panose="020B0504020202020204" pitchFamily="34" charset="77"/>
              </a:defRPr>
            </a:lvl2pPr>
            <a:lvl3pPr marL="1371600" indent="0">
              <a:buNone/>
              <a:defRPr sz="3200">
                <a:solidFill>
                  <a:srgbClr val="0A3349"/>
                </a:solidFill>
                <a:latin typeface="NeueHaasGroteskText Pro" panose="020B0504020202020204" pitchFamily="34" charset="77"/>
              </a:defRPr>
            </a:lvl3pPr>
            <a:lvl4pPr marL="2057400" indent="0">
              <a:buNone/>
              <a:defRPr sz="3200">
                <a:solidFill>
                  <a:srgbClr val="0A3349"/>
                </a:solidFill>
                <a:latin typeface="NeueHaasGroteskText Pro" panose="020B0504020202020204" pitchFamily="34" charset="77"/>
              </a:defRPr>
            </a:lvl4pPr>
            <a:lvl5pPr marL="2743200" indent="0">
              <a:buNone/>
              <a:defRPr sz="3200">
                <a:solidFill>
                  <a:srgbClr val="0A3349"/>
                </a:solidFill>
                <a:latin typeface="NeueHaasGroteskText Pro" panose="020B0504020202020204" pitchFamily="34" charset="77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8D17599E-28A3-FE4F-BFE4-B217610CC0B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067800" y="266700"/>
            <a:ext cx="8839200" cy="89916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91970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ip dir="r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LT+TEKST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2">
            <a:extLst>
              <a:ext uri="{FF2B5EF4-FFF2-40B4-BE49-F238E27FC236}">
                <a16:creationId xmlns:a16="http://schemas.microsoft.com/office/drawing/2014/main" id="{74908658-888D-724A-80E3-95643676A83F}"/>
              </a:ext>
            </a:extLst>
          </p:cNvPr>
          <p:cNvSpPr txBox="1">
            <a:spLocks/>
          </p:cNvSpPr>
          <p:nvPr userDrawn="1"/>
        </p:nvSpPr>
        <p:spPr>
          <a:xfrm>
            <a:off x="14859000" y="9639300"/>
            <a:ext cx="3200400" cy="533400"/>
          </a:xfrm>
          <a:prstGeom prst="rect">
            <a:avLst/>
          </a:prstGeom>
        </p:spPr>
        <p:txBody>
          <a:bodyPr/>
          <a:lstStyle>
            <a:lvl1pPr marL="0" indent="0" algn="l" defTabSz="13716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None/>
              <a:defRPr sz="32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2400" dirty="0" err="1">
                <a:solidFill>
                  <a:srgbClr val="0A3349"/>
                </a:solidFill>
                <a:latin typeface="NeueHaasGroteskDisp Pro" panose="020B0504020202020204" pitchFamily="34" charset="77"/>
              </a:rPr>
              <a:t>eki.ee</a:t>
            </a:r>
            <a:endParaRPr lang="en-GB" sz="2400" dirty="0">
              <a:solidFill>
                <a:srgbClr val="0A3349"/>
              </a:solidFill>
              <a:latin typeface="NeueHaasGroteskDisp Pro" panose="020B0504020202020204" pitchFamily="34" charset="77"/>
            </a:endParaRPr>
          </a:p>
        </p:txBody>
      </p:sp>
      <p:sp>
        <p:nvSpPr>
          <p:cNvPr id="10" name="Slide Number Placeholder 8">
            <a:extLst>
              <a:ext uri="{FF2B5EF4-FFF2-40B4-BE49-F238E27FC236}">
                <a16:creationId xmlns:a16="http://schemas.microsoft.com/office/drawing/2014/main" id="{F7A8C1AC-EC26-4845-9E69-1899C8421B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28600" y="9639300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400" b="0" smtClean="0">
                <a:solidFill>
                  <a:srgbClr val="0A334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>
                <a:latin typeface="NeueHaasGroteskDisp Pro" panose="020B0504020202020204" pitchFamily="34" charset="77"/>
              </a:rPr>
              <a:t>0</a:t>
            </a:r>
            <a:fld id="{37D409AB-2201-4E18-8A34-C31753AD9B06}" type="slidenum">
              <a:rPr smtClean="0">
                <a:latin typeface="NeueHaasGroteskDisp Pro" panose="020B0504020202020204" pitchFamily="34" charset="77"/>
              </a:rPr>
              <a:pPr/>
              <a:t>‹#›</a:t>
            </a:fld>
            <a:endParaRPr dirty="0">
              <a:latin typeface="NeueHaasGroteskDisp Pro" panose="020B0504020202020204" pitchFamily="34" charset="77"/>
            </a:endParaRP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EBB623B1-5259-7B41-8457-E2751274E4A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676400" y="2019300"/>
            <a:ext cx="14859000" cy="2743200"/>
          </a:xfrm>
          <a:prstGeom prst="rect">
            <a:avLst/>
          </a:prstGeom>
        </p:spPr>
        <p:txBody>
          <a:bodyPr anchor="ctr"/>
          <a:lstStyle>
            <a:lvl1pPr marL="0" indent="0">
              <a:buFont typeface="Arial" panose="020B0604020202020204" pitchFamily="34" charset="0"/>
              <a:buNone/>
              <a:defRPr sz="3200">
                <a:solidFill>
                  <a:srgbClr val="0A3349"/>
                </a:solidFill>
                <a:latin typeface="NeueHaasGroteskText Pro" panose="020B0504020202020204" pitchFamily="34" charset="77"/>
              </a:defRPr>
            </a:lvl1pPr>
            <a:lvl2pPr marL="685800" indent="0">
              <a:buNone/>
              <a:defRPr sz="3200">
                <a:solidFill>
                  <a:srgbClr val="0A3349"/>
                </a:solidFill>
                <a:latin typeface="NeueHaasGroteskText Pro" panose="020B0504020202020204" pitchFamily="34" charset="77"/>
              </a:defRPr>
            </a:lvl2pPr>
            <a:lvl3pPr marL="1371600" indent="0">
              <a:buNone/>
              <a:defRPr sz="3200">
                <a:solidFill>
                  <a:srgbClr val="0A3349"/>
                </a:solidFill>
                <a:latin typeface="NeueHaasGroteskText Pro" panose="020B0504020202020204" pitchFamily="34" charset="77"/>
              </a:defRPr>
            </a:lvl3pPr>
            <a:lvl4pPr marL="2057400" indent="0">
              <a:buNone/>
              <a:defRPr sz="3200">
                <a:solidFill>
                  <a:srgbClr val="0A3349"/>
                </a:solidFill>
                <a:latin typeface="NeueHaasGroteskText Pro" panose="020B0504020202020204" pitchFamily="34" charset="77"/>
              </a:defRPr>
            </a:lvl4pPr>
            <a:lvl5pPr marL="2743200" indent="0">
              <a:buNone/>
              <a:defRPr sz="3200">
                <a:solidFill>
                  <a:srgbClr val="0A3349"/>
                </a:solidFill>
                <a:latin typeface="NeueHaasGroteskText Pro" panose="020B0504020202020204" pitchFamily="34" charset="77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8A4247BF-E559-9A45-B853-00AFDB70B81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5143500"/>
            <a:ext cx="18288000" cy="51435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89348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ip dir="r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LT+TEKST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>
            <a:extLst>
              <a:ext uri="{FF2B5EF4-FFF2-40B4-BE49-F238E27FC236}">
                <a16:creationId xmlns:a16="http://schemas.microsoft.com/office/drawing/2014/main" id="{74FC6CC4-95E3-874B-B77B-139CCF3D9860}"/>
              </a:ext>
            </a:extLst>
          </p:cNvPr>
          <p:cNvSpPr txBox="1">
            <a:spLocks/>
          </p:cNvSpPr>
          <p:nvPr userDrawn="1"/>
        </p:nvSpPr>
        <p:spPr>
          <a:xfrm>
            <a:off x="14859000" y="9639300"/>
            <a:ext cx="3200400" cy="533400"/>
          </a:xfrm>
          <a:prstGeom prst="rect">
            <a:avLst/>
          </a:prstGeom>
        </p:spPr>
        <p:txBody>
          <a:bodyPr/>
          <a:lstStyle>
            <a:lvl1pPr marL="0" indent="0" algn="l" defTabSz="13716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None/>
              <a:defRPr sz="32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2400" dirty="0" err="1">
                <a:solidFill>
                  <a:srgbClr val="0A3349"/>
                </a:solidFill>
                <a:latin typeface="NeueHaasGroteskDisp Pro" panose="020B0504020202020204" pitchFamily="34" charset="77"/>
              </a:rPr>
              <a:t>eki.ee</a:t>
            </a:r>
            <a:endParaRPr lang="en-GB" sz="2400" dirty="0">
              <a:solidFill>
                <a:srgbClr val="0A3349"/>
              </a:solidFill>
              <a:latin typeface="NeueHaasGroteskDisp Pro" panose="020B0504020202020204" pitchFamily="34" charset="77"/>
            </a:endParaRPr>
          </a:p>
        </p:txBody>
      </p:sp>
      <p:sp>
        <p:nvSpPr>
          <p:cNvPr id="6" name="Slide Number Placeholder 8">
            <a:extLst>
              <a:ext uri="{FF2B5EF4-FFF2-40B4-BE49-F238E27FC236}">
                <a16:creationId xmlns:a16="http://schemas.microsoft.com/office/drawing/2014/main" id="{557A9C2D-48BC-DD4F-A63E-C23CF3E646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28600" y="9639300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400" b="0" smtClean="0">
                <a:solidFill>
                  <a:srgbClr val="0A334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>
                <a:latin typeface="NeueHaasGroteskDisp Pro" panose="020B0504020202020204" pitchFamily="34" charset="77"/>
              </a:rPr>
              <a:t>0</a:t>
            </a:r>
            <a:fld id="{37D409AB-2201-4E18-8A34-C31753AD9B06}" type="slidenum">
              <a:rPr smtClean="0">
                <a:latin typeface="NeueHaasGroteskDisp Pro" panose="020B0504020202020204" pitchFamily="34" charset="77"/>
              </a:rPr>
              <a:pPr/>
              <a:t>‹#›</a:t>
            </a:fld>
            <a:endParaRPr dirty="0">
              <a:latin typeface="NeueHaasGroteskDisp Pro" panose="020B0504020202020204" pitchFamily="34" charset="77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6984AF8-5E51-9245-B341-FD07B585EE4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66800" y="6019800"/>
            <a:ext cx="16002000" cy="2743200"/>
          </a:xfrm>
          <a:prstGeom prst="rect">
            <a:avLst/>
          </a:prstGeom>
        </p:spPr>
        <p:txBody>
          <a:bodyPr anchor="ctr"/>
          <a:lstStyle>
            <a:lvl1pPr marL="0" indent="0">
              <a:buFont typeface="Arial" panose="020B0604020202020204" pitchFamily="34" charset="0"/>
              <a:buNone/>
              <a:defRPr sz="3200">
                <a:solidFill>
                  <a:srgbClr val="0A3349"/>
                </a:solidFill>
                <a:latin typeface="NeueHaasGroteskText Pro" panose="020B0504020202020204" pitchFamily="34" charset="77"/>
              </a:defRPr>
            </a:lvl1pPr>
            <a:lvl2pPr marL="685800" indent="0">
              <a:buNone/>
              <a:defRPr sz="3200">
                <a:solidFill>
                  <a:srgbClr val="0A3349"/>
                </a:solidFill>
                <a:latin typeface="NeueHaasGroteskText Pro" panose="020B0504020202020204" pitchFamily="34" charset="77"/>
              </a:defRPr>
            </a:lvl2pPr>
            <a:lvl3pPr marL="1371600" indent="0">
              <a:buNone/>
              <a:defRPr sz="3200">
                <a:solidFill>
                  <a:srgbClr val="0A3349"/>
                </a:solidFill>
                <a:latin typeface="NeueHaasGroteskText Pro" panose="020B0504020202020204" pitchFamily="34" charset="77"/>
              </a:defRPr>
            </a:lvl3pPr>
            <a:lvl4pPr marL="2057400" indent="0">
              <a:buNone/>
              <a:defRPr sz="3200">
                <a:solidFill>
                  <a:srgbClr val="0A3349"/>
                </a:solidFill>
                <a:latin typeface="NeueHaasGroteskText Pro" panose="020B0504020202020204" pitchFamily="34" charset="77"/>
              </a:defRPr>
            </a:lvl4pPr>
            <a:lvl5pPr marL="2743200" indent="0">
              <a:buNone/>
              <a:defRPr sz="3200">
                <a:solidFill>
                  <a:srgbClr val="0A3349"/>
                </a:solidFill>
                <a:latin typeface="NeueHaasGroteskText Pro" panose="020B0504020202020204" pitchFamily="34" charset="77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C651721F-0039-CE4B-BDAB-EA1DD5BFCA3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8288000" cy="51435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34950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ip dir="r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UR PI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9F2E917B-0248-C443-A125-CD463880C2E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8288000" cy="10287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96298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ip dir="r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UR PILT+PEALKI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76CD39B1-9A0F-1249-A033-D4A8B7CA024A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304800" y="266700"/>
            <a:ext cx="17678400" cy="89916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6D9BE8-AEC1-7D44-8917-9E2044D8EA7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04800" y="9639300"/>
            <a:ext cx="17221200" cy="3093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0A3349"/>
                </a:solidFill>
                <a:latin typeface="NeueHaasGroteskText Pro" panose="020B0504020202020204" pitchFamily="34" charset="77"/>
              </a:defRPr>
            </a:lvl1pPr>
            <a:lvl2pPr marL="685800" indent="0">
              <a:buNone/>
              <a:defRPr sz="1600">
                <a:latin typeface="NeueHaasGroteskText Pro" panose="020B0504020202020204" pitchFamily="34" charset="77"/>
              </a:defRPr>
            </a:lvl2pPr>
            <a:lvl3pPr>
              <a:defRPr sz="1600">
                <a:latin typeface="NeueHaasGroteskText Pro" panose="020B0504020202020204" pitchFamily="34" charset="77"/>
              </a:defRPr>
            </a:lvl3pPr>
            <a:lvl4pPr>
              <a:defRPr sz="1600">
                <a:latin typeface="NeueHaasGroteskText Pro" panose="020B0504020202020204" pitchFamily="34" charset="77"/>
              </a:defRPr>
            </a:lvl4pPr>
            <a:lvl5pPr marL="2743200" indent="0">
              <a:buNone/>
              <a:defRPr sz="1600">
                <a:latin typeface="NeueHaasGroteskText Pro" panose="020B0504020202020204" pitchFamily="34" charset="77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83521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ip dir="r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LT+TSITAAT+TEKST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>
            <a:extLst>
              <a:ext uri="{FF2B5EF4-FFF2-40B4-BE49-F238E27FC236}">
                <a16:creationId xmlns:a16="http://schemas.microsoft.com/office/drawing/2014/main" id="{E85DE6D2-067B-FC49-A6D9-A4A82E55971C}"/>
              </a:ext>
            </a:extLst>
          </p:cNvPr>
          <p:cNvSpPr txBox="1">
            <a:spLocks/>
          </p:cNvSpPr>
          <p:nvPr userDrawn="1"/>
        </p:nvSpPr>
        <p:spPr>
          <a:xfrm>
            <a:off x="14859000" y="9639300"/>
            <a:ext cx="3200400" cy="533400"/>
          </a:xfrm>
          <a:prstGeom prst="rect">
            <a:avLst/>
          </a:prstGeom>
        </p:spPr>
        <p:txBody>
          <a:bodyPr/>
          <a:lstStyle>
            <a:lvl1pPr marL="0" indent="0" algn="l" defTabSz="13716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None/>
              <a:defRPr sz="32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2400" dirty="0" err="1">
                <a:solidFill>
                  <a:srgbClr val="0A3349"/>
                </a:solidFill>
                <a:latin typeface="NeueHaasGroteskDisp Pro" panose="020B0504020202020204" pitchFamily="34" charset="77"/>
              </a:rPr>
              <a:t>eki.ee</a:t>
            </a:r>
            <a:endParaRPr lang="en-GB" sz="2400" dirty="0">
              <a:solidFill>
                <a:srgbClr val="0A3349"/>
              </a:solidFill>
              <a:latin typeface="NeueHaasGroteskDisp Pro" panose="020B0504020202020204" pitchFamily="34" charset="77"/>
            </a:endParaRPr>
          </a:p>
        </p:txBody>
      </p:sp>
      <p:sp>
        <p:nvSpPr>
          <p:cNvPr id="7" name="Slide Number Placeholder 8">
            <a:extLst>
              <a:ext uri="{FF2B5EF4-FFF2-40B4-BE49-F238E27FC236}">
                <a16:creationId xmlns:a16="http://schemas.microsoft.com/office/drawing/2014/main" id="{334473FA-B3CC-454D-AC88-61477E5CC7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28600" y="9639300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400" b="0" smtClean="0">
                <a:solidFill>
                  <a:srgbClr val="0A334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>
                <a:latin typeface="NeueHaasGroteskDisp Pro" panose="020B0504020202020204" pitchFamily="34" charset="77"/>
              </a:rPr>
              <a:t>0</a:t>
            </a:r>
            <a:fld id="{37D409AB-2201-4E18-8A34-C31753AD9B06}" type="slidenum">
              <a:rPr smtClean="0">
                <a:latin typeface="NeueHaasGroteskDisp Pro" panose="020B0504020202020204" pitchFamily="34" charset="77"/>
              </a:rPr>
              <a:pPr/>
              <a:t>‹#›</a:t>
            </a:fld>
            <a:endParaRPr dirty="0">
              <a:latin typeface="NeueHaasGroteskDisp Pro" panose="020B0504020202020204" pitchFamily="34" charset="77"/>
            </a:endParaRPr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CFF6951F-AC2C-B143-B24B-DD88AAB9628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5143500"/>
            <a:ext cx="18288000" cy="51435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0F198E1C-33A6-BF48-8DE2-87C46E94BF4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163411" y="-37536"/>
            <a:ext cx="9116568" cy="5143499"/>
          </a:xfrm>
          <a:prstGeom prst="rect">
            <a:avLst/>
          </a:prstGeom>
          <a:solidFill>
            <a:srgbClr val="C1D3DF"/>
          </a:solidFill>
        </p:spPr>
        <p:txBody>
          <a:bodyPr lIns="720000" tIns="720000" rIns="720000" anchor="ctr"/>
          <a:lstStyle>
            <a:lvl1pPr marL="0" indent="0">
              <a:buFont typeface="Arial" panose="020B0604020202020204" pitchFamily="34" charset="0"/>
              <a:buNone/>
              <a:defRPr sz="3200">
                <a:solidFill>
                  <a:srgbClr val="0A3349"/>
                </a:solidFill>
                <a:latin typeface="NeueHaasGroteskText Pro" panose="020B0504020202020204" pitchFamily="34" charset="77"/>
              </a:defRPr>
            </a:lvl1pPr>
            <a:lvl2pPr marL="685800" indent="0">
              <a:buNone/>
              <a:defRPr sz="3200">
                <a:solidFill>
                  <a:srgbClr val="0A3349"/>
                </a:solidFill>
                <a:latin typeface="NeueHaasGroteskText Pro" panose="020B0504020202020204" pitchFamily="34" charset="77"/>
              </a:defRPr>
            </a:lvl2pPr>
            <a:lvl3pPr marL="1371600" indent="0">
              <a:buNone/>
              <a:defRPr sz="3200">
                <a:solidFill>
                  <a:srgbClr val="0A3349"/>
                </a:solidFill>
                <a:latin typeface="NeueHaasGroteskText Pro" panose="020B0504020202020204" pitchFamily="34" charset="77"/>
              </a:defRPr>
            </a:lvl3pPr>
            <a:lvl4pPr marL="2057400" indent="0">
              <a:buNone/>
              <a:defRPr sz="3200">
                <a:solidFill>
                  <a:srgbClr val="0A3349"/>
                </a:solidFill>
                <a:latin typeface="NeueHaasGroteskText Pro" panose="020B0504020202020204" pitchFamily="34" charset="77"/>
              </a:defRPr>
            </a:lvl4pPr>
            <a:lvl5pPr marL="2743200" indent="0">
              <a:buNone/>
              <a:defRPr sz="3200">
                <a:solidFill>
                  <a:srgbClr val="0A3349"/>
                </a:solidFill>
                <a:latin typeface="NeueHaasGroteskText Pro" panose="020B0504020202020204" pitchFamily="34" charset="77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DDD3F815-8D85-A945-9AF8-C3CD3D73607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-28152"/>
            <a:ext cx="9144000" cy="5149594"/>
          </a:xfrm>
          <a:prstGeom prst="rect">
            <a:avLst/>
          </a:prstGeom>
          <a:solidFill>
            <a:srgbClr val="EDD2CF"/>
          </a:solidFill>
        </p:spPr>
        <p:txBody>
          <a:bodyPr lIns="720000" tIns="720000" rIns="720000" bIns="720000" anchor="ctr"/>
          <a:lstStyle>
            <a:lvl1pPr marL="0" indent="0" algn="ctr">
              <a:spcAft>
                <a:spcPts val="1500"/>
              </a:spcAft>
              <a:buFont typeface="Arial" panose="020B0604020202020204" pitchFamily="34" charset="0"/>
              <a:buNone/>
              <a:defRPr sz="4400">
                <a:solidFill>
                  <a:srgbClr val="0A3349"/>
                </a:solidFill>
                <a:latin typeface="NeueHaasGroteskText Pro" panose="020B0504020202020204" pitchFamily="34" charset="77"/>
              </a:defRPr>
            </a:lvl1pPr>
            <a:lvl2pPr marL="685800" indent="0">
              <a:buNone/>
              <a:defRPr sz="3200">
                <a:solidFill>
                  <a:srgbClr val="0A3349"/>
                </a:solidFill>
                <a:latin typeface="NeueHaasGroteskText Pro" panose="020B0504020202020204" pitchFamily="34" charset="77"/>
              </a:defRPr>
            </a:lvl2pPr>
            <a:lvl3pPr marL="1371600" indent="0">
              <a:buNone/>
              <a:defRPr sz="3200">
                <a:solidFill>
                  <a:srgbClr val="0A3349"/>
                </a:solidFill>
                <a:latin typeface="NeueHaasGroteskText Pro" panose="020B0504020202020204" pitchFamily="34" charset="77"/>
              </a:defRPr>
            </a:lvl3pPr>
            <a:lvl4pPr marL="2057400" indent="0">
              <a:buNone/>
              <a:defRPr sz="3200">
                <a:solidFill>
                  <a:srgbClr val="0A3349"/>
                </a:solidFill>
                <a:latin typeface="NeueHaasGroteskText Pro" panose="020B0504020202020204" pitchFamily="34" charset="77"/>
              </a:defRPr>
            </a:lvl4pPr>
            <a:lvl5pPr marL="2743200" indent="0">
              <a:buNone/>
              <a:defRPr sz="3200">
                <a:solidFill>
                  <a:srgbClr val="0A3349"/>
                </a:solidFill>
                <a:latin typeface="NeueHaasGroteskText Pro" panose="020B0504020202020204" pitchFamily="34" charset="77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27268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ip dir="r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LT+TSITAAT+TEKST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>
            <a:extLst>
              <a:ext uri="{FF2B5EF4-FFF2-40B4-BE49-F238E27FC236}">
                <a16:creationId xmlns:a16="http://schemas.microsoft.com/office/drawing/2014/main" id="{E85DE6D2-067B-FC49-A6D9-A4A82E55971C}"/>
              </a:ext>
            </a:extLst>
          </p:cNvPr>
          <p:cNvSpPr txBox="1">
            <a:spLocks/>
          </p:cNvSpPr>
          <p:nvPr userDrawn="1"/>
        </p:nvSpPr>
        <p:spPr>
          <a:xfrm>
            <a:off x="14859000" y="9639300"/>
            <a:ext cx="3200400" cy="533400"/>
          </a:xfrm>
          <a:prstGeom prst="rect">
            <a:avLst/>
          </a:prstGeom>
        </p:spPr>
        <p:txBody>
          <a:bodyPr/>
          <a:lstStyle>
            <a:lvl1pPr marL="0" indent="0" algn="l" defTabSz="13716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None/>
              <a:defRPr sz="32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2400" dirty="0" err="1">
                <a:solidFill>
                  <a:srgbClr val="0A3349"/>
                </a:solidFill>
                <a:latin typeface="NeueHaasGroteskDisp Pro" panose="020B0504020202020204" pitchFamily="34" charset="77"/>
              </a:rPr>
              <a:t>eki.ee</a:t>
            </a:r>
            <a:endParaRPr lang="en-GB" sz="2400" dirty="0">
              <a:solidFill>
                <a:srgbClr val="0A3349"/>
              </a:solidFill>
              <a:latin typeface="NeueHaasGroteskDisp Pro" panose="020B0504020202020204" pitchFamily="34" charset="77"/>
            </a:endParaRPr>
          </a:p>
        </p:txBody>
      </p:sp>
      <p:sp>
        <p:nvSpPr>
          <p:cNvPr id="7" name="Slide Number Placeholder 8">
            <a:extLst>
              <a:ext uri="{FF2B5EF4-FFF2-40B4-BE49-F238E27FC236}">
                <a16:creationId xmlns:a16="http://schemas.microsoft.com/office/drawing/2014/main" id="{334473FA-B3CC-454D-AC88-61477E5CC7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28600" y="9639300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400" b="0" smtClean="0">
                <a:solidFill>
                  <a:srgbClr val="0A334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>
                <a:latin typeface="NeueHaasGroteskDisp Pro" panose="020B0504020202020204" pitchFamily="34" charset="77"/>
              </a:rPr>
              <a:t>0</a:t>
            </a:r>
            <a:fld id="{37D409AB-2201-4E18-8A34-C31753AD9B06}" type="slidenum">
              <a:rPr smtClean="0">
                <a:latin typeface="NeueHaasGroteskDisp Pro" panose="020B0504020202020204" pitchFamily="34" charset="77"/>
              </a:rPr>
              <a:pPr/>
              <a:t>‹#›</a:t>
            </a:fld>
            <a:endParaRPr dirty="0">
              <a:latin typeface="NeueHaasGroteskDisp Pro" panose="020B0504020202020204" pitchFamily="34" charset="77"/>
            </a:endParaRP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50872C5D-BA5C-0A4F-998F-7F63065A7AF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171432" y="5147832"/>
            <a:ext cx="9116568" cy="5143499"/>
          </a:xfrm>
          <a:prstGeom prst="rect">
            <a:avLst/>
          </a:prstGeom>
          <a:solidFill>
            <a:srgbClr val="C1D3DF"/>
          </a:solidFill>
        </p:spPr>
        <p:txBody>
          <a:bodyPr lIns="720000" tIns="720000" rIns="720000" anchor="ctr"/>
          <a:lstStyle>
            <a:lvl1pPr marL="0" indent="0">
              <a:buFont typeface="Arial" panose="020B0604020202020204" pitchFamily="34" charset="0"/>
              <a:buNone/>
              <a:defRPr sz="3200">
                <a:solidFill>
                  <a:srgbClr val="0A3349"/>
                </a:solidFill>
                <a:latin typeface="NeueHaasGroteskText Pro" panose="020B0504020202020204" pitchFamily="34" charset="77"/>
              </a:defRPr>
            </a:lvl1pPr>
            <a:lvl2pPr marL="685800" indent="0">
              <a:buNone/>
              <a:defRPr sz="3200">
                <a:solidFill>
                  <a:srgbClr val="0A3349"/>
                </a:solidFill>
                <a:latin typeface="NeueHaasGroteskText Pro" panose="020B0504020202020204" pitchFamily="34" charset="77"/>
              </a:defRPr>
            </a:lvl2pPr>
            <a:lvl3pPr marL="1371600" indent="0">
              <a:buNone/>
              <a:defRPr sz="3200">
                <a:solidFill>
                  <a:srgbClr val="0A3349"/>
                </a:solidFill>
                <a:latin typeface="NeueHaasGroteskText Pro" panose="020B0504020202020204" pitchFamily="34" charset="77"/>
              </a:defRPr>
            </a:lvl3pPr>
            <a:lvl4pPr marL="2057400" indent="0">
              <a:buNone/>
              <a:defRPr sz="3200">
                <a:solidFill>
                  <a:srgbClr val="0A3349"/>
                </a:solidFill>
                <a:latin typeface="NeueHaasGroteskText Pro" panose="020B0504020202020204" pitchFamily="34" charset="77"/>
              </a:defRPr>
            </a:lvl4pPr>
            <a:lvl5pPr marL="2743200" indent="0">
              <a:buNone/>
              <a:defRPr sz="3200">
                <a:solidFill>
                  <a:srgbClr val="0A3349"/>
                </a:solidFill>
                <a:latin typeface="NeueHaasGroteskText Pro" panose="020B0504020202020204" pitchFamily="34" charset="77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CFF6951F-AC2C-B143-B24B-DD88AAB9628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2192" y="13716"/>
            <a:ext cx="18288000" cy="51435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B81035ED-E448-B247-905C-8AE9CC1C2DC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21" y="5157216"/>
            <a:ext cx="9144000" cy="5149594"/>
          </a:xfrm>
          <a:prstGeom prst="rect">
            <a:avLst/>
          </a:prstGeom>
          <a:solidFill>
            <a:srgbClr val="0A3349"/>
          </a:solidFill>
        </p:spPr>
        <p:txBody>
          <a:bodyPr lIns="720000" tIns="720000" rIns="720000" bIns="720000" anchor="ctr"/>
          <a:lstStyle>
            <a:lvl1pPr marL="0" indent="0" algn="ctr">
              <a:spcAft>
                <a:spcPts val="1500"/>
              </a:spcAft>
              <a:buFont typeface="Arial" panose="020B0604020202020204" pitchFamily="34" charset="0"/>
              <a:buNone/>
              <a:defRPr sz="4400">
                <a:solidFill>
                  <a:srgbClr val="EDD2CF"/>
                </a:solidFill>
                <a:latin typeface="NeueHaasGroteskText Pro" panose="020B0504020202020204" pitchFamily="34" charset="77"/>
              </a:defRPr>
            </a:lvl1pPr>
            <a:lvl2pPr marL="685800" indent="0">
              <a:buNone/>
              <a:defRPr sz="3200">
                <a:solidFill>
                  <a:srgbClr val="0A3349"/>
                </a:solidFill>
                <a:latin typeface="NeueHaasGroteskText Pro" panose="020B0504020202020204" pitchFamily="34" charset="77"/>
              </a:defRPr>
            </a:lvl2pPr>
            <a:lvl3pPr marL="1371600" indent="0">
              <a:buNone/>
              <a:defRPr sz="3200">
                <a:solidFill>
                  <a:srgbClr val="0A3349"/>
                </a:solidFill>
                <a:latin typeface="NeueHaasGroteskText Pro" panose="020B0504020202020204" pitchFamily="34" charset="77"/>
              </a:defRPr>
            </a:lvl3pPr>
            <a:lvl4pPr marL="2057400" indent="0">
              <a:buNone/>
              <a:defRPr sz="3200">
                <a:solidFill>
                  <a:srgbClr val="0A3349"/>
                </a:solidFill>
                <a:latin typeface="NeueHaasGroteskText Pro" panose="020B0504020202020204" pitchFamily="34" charset="77"/>
              </a:defRPr>
            </a:lvl4pPr>
            <a:lvl5pPr marL="2743200" indent="0">
              <a:buNone/>
              <a:defRPr sz="3200">
                <a:solidFill>
                  <a:srgbClr val="0A3349"/>
                </a:solidFill>
                <a:latin typeface="NeueHaasGroteskText Pro" panose="020B0504020202020204" pitchFamily="34" charset="77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95896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ip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ITEL - osakonna lisatekstig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>
            <a:extLst>
              <a:ext uri="{FF2B5EF4-FFF2-40B4-BE49-F238E27FC236}">
                <a16:creationId xmlns:a16="http://schemas.microsoft.com/office/drawing/2014/main" id="{D061FC36-4D1F-8742-9500-7FF83D279477}"/>
              </a:ext>
            </a:extLst>
          </p:cNvPr>
          <p:cNvSpPr txBox="1">
            <a:spLocks/>
          </p:cNvSpPr>
          <p:nvPr userDrawn="1"/>
        </p:nvSpPr>
        <p:spPr>
          <a:xfrm>
            <a:off x="228600" y="9639300"/>
            <a:ext cx="1981200" cy="533400"/>
          </a:xfrm>
          <a:prstGeom prst="rect">
            <a:avLst/>
          </a:prstGeom>
        </p:spPr>
        <p:txBody>
          <a:bodyPr/>
          <a:lstStyle>
            <a:lvl1pPr marL="0" indent="0" algn="l" defTabSz="13716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None/>
              <a:defRPr sz="32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>
                <a:solidFill>
                  <a:srgbClr val="0A3349"/>
                </a:solidFill>
              </a:rPr>
              <a:t>01.01.2022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82B353-670E-7341-A450-2CCDAB8EAB6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048000" y="342900"/>
            <a:ext cx="11811000" cy="1143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000" b="0" i="0" spc="600">
                <a:solidFill>
                  <a:srgbClr val="D6E4F0"/>
                </a:solidFill>
                <a:latin typeface="NeueHaasGroteskDisp Pro" panose="020B0504020202020204" pitchFamily="34" charset="77"/>
                <a:cs typeface="Arial Narrow" panose="020B0604020202020204" pitchFamily="34" charset="0"/>
              </a:defRPr>
            </a:lvl1pPr>
            <a:lvl2pPr marL="685800" indent="0">
              <a:buNone/>
              <a:defRPr/>
            </a:lvl2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67E2032E-56A2-BA4F-9DF9-160449F40114}"/>
              </a:ext>
            </a:extLst>
          </p:cNvPr>
          <p:cNvSpPr txBox="1">
            <a:spLocks/>
          </p:cNvSpPr>
          <p:nvPr userDrawn="1"/>
        </p:nvSpPr>
        <p:spPr>
          <a:xfrm>
            <a:off x="14859000" y="9639300"/>
            <a:ext cx="3200400" cy="533400"/>
          </a:xfrm>
          <a:prstGeom prst="rect">
            <a:avLst/>
          </a:prstGeom>
        </p:spPr>
        <p:txBody>
          <a:bodyPr/>
          <a:lstStyle>
            <a:lvl1pPr marL="0" indent="0" algn="l" defTabSz="13716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None/>
              <a:defRPr sz="32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2400" dirty="0" err="1">
                <a:solidFill>
                  <a:srgbClr val="0A3349"/>
                </a:solidFill>
              </a:rPr>
              <a:t>eki.ee</a:t>
            </a:r>
            <a:endParaRPr lang="en-GB" sz="2400" dirty="0">
              <a:solidFill>
                <a:srgbClr val="0A3349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F33F2EC-F136-D142-B541-C44C7F538C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0200" y="2324100"/>
            <a:ext cx="13106400" cy="3469125"/>
          </a:xfrm>
          <a:prstGeom prst="rect">
            <a:avLst/>
          </a:prstGeom>
        </p:spPr>
        <p:txBody>
          <a:bodyPr anchor="b"/>
          <a:lstStyle>
            <a:lvl1pPr algn="l">
              <a:defRPr sz="11200" b="0" i="0">
                <a:solidFill>
                  <a:srgbClr val="0A3349"/>
                </a:solidFill>
                <a:latin typeface="NeueHaasGroteskDisp Pro" panose="020B0504020202020204" pitchFamily="34" charset="77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22E6EFBE-DF65-5A45-B9C7-89C763B740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00200" y="6447435"/>
            <a:ext cx="9067800" cy="151747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4800" b="0" i="0">
                <a:solidFill>
                  <a:srgbClr val="0A3349"/>
                </a:solidFill>
                <a:latin typeface="NeueHaasGroteskDisp Pro" panose="020B0504020202020204" pitchFamily="34" charset="77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C6ED7F43-EF05-F449-9BFA-9A4B34C6C0F3}"/>
              </a:ext>
            </a:extLst>
          </p:cNvPr>
          <p:cNvSpPr txBox="1">
            <a:spLocks/>
          </p:cNvSpPr>
          <p:nvPr userDrawn="1"/>
        </p:nvSpPr>
        <p:spPr>
          <a:xfrm>
            <a:off x="228600" y="9639300"/>
            <a:ext cx="1981200" cy="533400"/>
          </a:xfrm>
          <a:prstGeom prst="rect">
            <a:avLst/>
          </a:prstGeom>
        </p:spPr>
        <p:txBody>
          <a:bodyPr/>
          <a:lstStyle>
            <a:lvl1pPr marL="0" indent="0" algn="l" defTabSz="13716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None/>
              <a:defRPr sz="32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>
                <a:solidFill>
                  <a:srgbClr val="0A3349"/>
                </a:solidFill>
              </a:rPr>
              <a:t>01.01.2022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011F3614-F8EF-AA49-87B7-BA2D2C749035}"/>
              </a:ext>
            </a:extLst>
          </p:cNvPr>
          <p:cNvSpPr txBox="1">
            <a:spLocks/>
          </p:cNvSpPr>
          <p:nvPr userDrawn="1"/>
        </p:nvSpPr>
        <p:spPr>
          <a:xfrm>
            <a:off x="14859000" y="9639300"/>
            <a:ext cx="3200400" cy="533400"/>
          </a:xfrm>
          <a:prstGeom prst="rect">
            <a:avLst/>
          </a:prstGeom>
        </p:spPr>
        <p:txBody>
          <a:bodyPr/>
          <a:lstStyle>
            <a:lvl1pPr marL="0" indent="0" algn="l" defTabSz="13716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None/>
              <a:defRPr sz="32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2400" dirty="0" err="1">
                <a:solidFill>
                  <a:srgbClr val="0A3349"/>
                </a:solidFill>
              </a:rPr>
              <a:t>eki.ee</a:t>
            </a:r>
            <a:endParaRPr lang="en-GB" sz="2400" dirty="0">
              <a:solidFill>
                <a:srgbClr val="0A3349"/>
              </a:solidFill>
            </a:endParaRPr>
          </a:p>
        </p:txBody>
      </p:sp>
      <p:sp>
        <p:nvSpPr>
          <p:cNvPr id="13" name="Text Placeholder 15">
            <a:extLst>
              <a:ext uri="{FF2B5EF4-FFF2-40B4-BE49-F238E27FC236}">
                <a16:creationId xmlns:a16="http://schemas.microsoft.com/office/drawing/2014/main" id="{760B94A8-A6B9-7B4B-9027-9C47508ED05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600200" y="8420100"/>
            <a:ext cx="8382000" cy="914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0A3349"/>
                </a:solidFill>
                <a:latin typeface="NeueHaasGroteskText Pro" panose="020B0504020202020204" pitchFamily="34" charset="77"/>
              </a:defRPr>
            </a:lvl1pPr>
            <a:lvl2pPr marL="685800" indent="0">
              <a:buNone/>
              <a:defRPr sz="2000">
                <a:solidFill>
                  <a:srgbClr val="0A3349"/>
                </a:solidFill>
                <a:latin typeface="NeueHaasGroteskText Pro" panose="020B0504020202020204" pitchFamily="34" charset="77"/>
              </a:defRPr>
            </a:lvl2pPr>
            <a:lvl3pPr>
              <a:defRPr sz="2000">
                <a:solidFill>
                  <a:srgbClr val="0A3349"/>
                </a:solidFill>
                <a:latin typeface="NeueHaasGroteskText Pro" panose="020B0504020202020204" pitchFamily="34" charset="77"/>
              </a:defRPr>
            </a:lvl3pPr>
            <a:lvl4pPr>
              <a:defRPr sz="2000">
                <a:solidFill>
                  <a:srgbClr val="0A3349"/>
                </a:solidFill>
                <a:latin typeface="NeueHaasGroteskText Pro" panose="020B0504020202020204" pitchFamily="34" charset="77"/>
              </a:defRPr>
            </a:lvl4pPr>
            <a:lvl5pPr>
              <a:defRPr sz="2000">
                <a:solidFill>
                  <a:srgbClr val="0A3349"/>
                </a:solidFill>
                <a:latin typeface="NeueHaasGroteskText Pro" panose="020B0504020202020204" pitchFamily="34" charset="77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12738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ip dir="r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MIDD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1EA8979-6800-6A4D-B7C7-0B5C6E7F87BF}"/>
              </a:ext>
            </a:extLst>
          </p:cNvPr>
          <p:cNvSpPr/>
          <p:nvPr userDrawn="1"/>
        </p:nvSpPr>
        <p:spPr>
          <a:xfrm>
            <a:off x="12954000" y="190500"/>
            <a:ext cx="5181600" cy="9067800"/>
          </a:xfrm>
          <a:prstGeom prst="rect">
            <a:avLst/>
          </a:prstGeom>
          <a:solidFill>
            <a:srgbClr val="0A3349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sz="2800">
              <a:solidFill>
                <a:schemeClr val="tx1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7A5CEE-7756-2E4B-86D9-AFF006642AF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954000" y="2019300"/>
            <a:ext cx="4953000" cy="6629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D6E4F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rgbClr val="D6E4F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rgbClr val="D6E4F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rgbClr val="D6E4F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rgbClr val="D6E4F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dirty="0"/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373CEF43-D792-424B-B968-CD7EB79EE63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371600" y="2019300"/>
            <a:ext cx="9144000" cy="5638800"/>
          </a:xfrm>
          <a:prstGeom prst="rect">
            <a:avLst/>
          </a:prstGeom>
        </p:spPr>
        <p:txBody>
          <a:bodyPr anchor="ctr"/>
          <a:lstStyle>
            <a:lvl1pPr marL="0" indent="0">
              <a:buFont typeface="Arial" panose="020B0604020202020204" pitchFamily="34" charset="0"/>
              <a:buNone/>
              <a:defRPr sz="3200">
                <a:solidFill>
                  <a:srgbClr val="0A3349"/>
                </a:solidFill>
                <a:latin typeface="NeueHaasGroteskText Pro" panose="020B0504020202020204" pitchFamily="34" charset="77"/>
              </a:defRPr>
            </a:lvl1pPr>
            <a:lvl2pPr marL="685800" indent="0">
              <a:buNone/>
              <a:defRPr sz="3200">
                <a:solidFill>
                  <a:srgbClr val="0A3349"/>
                </a:solidFill>
                <a:latin typeface="NeueHaasGroteskText Pro" panose="020B0504020202020204" pitchFamily="34" charset="77"/>
              </a:defRPr>
            </a:lvl2pPr>
            <a:lvl3pPr marL="1371600" indent="0">
              <a:buNone/>
              <a:defRPr sz="3200">
                <a:solidFill>
                  <a:srgbClr val="0A3349"/>
                </a:solidFill>
                <a:latin typeface="NeueHaasGroteskText Pro" panose="020B0504020202020204" pitchFamily="34" charset="77"/>
              </a:defRPr>
            </a:lvl3pPr>
            <a:lvl4pPr marL="2057400" indent="0">
              <a:buNone/>
              <a:defRPr sz="3200">
                <a:solidFill>
                  <a:srgbClr val="0A3349"/>
                </a:solidFill>
                <a:latin typeface="NeueHaasGroteskText Pro" panose="020B0504020202020204" pitchFamily="34" charset="77"/>
              </a:defRPr>
            </a:lvl4pPr>
            <a:lvl5pPr marL="2743200" indent="0">
              <a:buNone/>
              <a:defRPr sz="3200">
                <a:solidFill>
                  <a:srgbClr val="0A3349"/>
                </a:solidFill>
                <a:latin typeface="NeueHaasGroteskText Pro" panose="020B0504020202020204" pitchFamily="34" charset="77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1" name="Slide Number Placeholder 8">
            <a:extLst>
              <a:ext uri="{FF2B5EF4-FFF2-40B4-BE49-F238E27FC236}">
                <a16:creationId xmlns:a16="http://schemas.microsoft.com/office/drawing/2014/main" id="{C65CC9C7-9EB5-F442-84AB-B1E2F03996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28600" y="9639300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400" b="0" smtClean="0">
                <a:solidFill>
                  <a:srgbClr val="0A334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>
                <a:latin typeface="NeueHaasGroteskDisp Pro" panose="020B0504020202020204" pitchFamily="34" charset="77"/>
              </a:rPr>
              <a:t>0</a:t>
            </a:r>
            <a:fld id="{37D409AB-2201-4E18-8A34-C31753AD9B06}" type="slidenum">
              <a:rPr smtClean="0">
                <a:latin typeface="NeueHaasGroteskDisp Pro" panose="020B0504020202020204" pitchFamily="34" charset="77"/>
              </a:rPr>
              <a:pPr/>
              <a:t>‹#›</a:t>
            </a:fld>
            <a:endParaRPr dirty="0">
              <a:latin typeface="NeueHaasGroteskDisp Pro" panose="020B050402020202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56751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ip dir="r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281D879-C615-0A49-BB55-45604BB2A8E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581400" y="3048130"/>
            <a:ext cx="729587" cy="189152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3331893-384F-864E-87FA-7399BA1D87B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81600" y="7931607"/>
            <a:ext cx="1797957" cy="176010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C5CD256-AD05-2946-AD91-B4C591B1C14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144000" y="7006792"/>
            <a:ext cx="1371600" cy="46741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CF8B4F5-2E32-8D4D-B8DC-53C2F4B67CD3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289827" y="6293109"/>
            <a:ext cx="1217109" cy="23622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A850811-43F6-FB4E-B072-53DF9A65FE15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2268200" y="2540389"/>
            <a:ext cx="1079500" cy="10287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4D98908-4F4E-984A-B79E-F181D4A08C71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7239000" y="1088238"/>
            <a:ext cx="1026497" cy="100596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B2966ED-27BA-6643-B90A-17C4FCBFAC46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3640318" y="8191575"/>
            <a:ext cx="608045" cy="62008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F1FD2C5-3C21-8C49-A71A-17083FF810C1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5624281" y="3048130"/>
            <a:ext cx="1244600" cy="4826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8BB8FB6-22DC-A84A-9E99-81D208A636AE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15544800" y="5803900"/>
            <a:ext cx="1475144" cy="1475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794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ip dir="r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SITAAT-tume taust">
    <p:bg>
      <p:bgPr>
        <a:solidFill>
          <a:srgbClr val="EDD2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9AFE4E29-B117-0E4C-AC34-B1AB9BC0B27D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2217503" y="6210301"/>
            <a:ext cx="1800000" cy="1668025"/>
            <a:chOff x="8851900" y="4565650"/>
            <a:chExt cx="1247140" cy="115570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BAA03F0B-8345-0049-B13A-C984C74F73B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duotone>
                <a:prstClr val="black"/>
                <a:srgbClr val="E296C1">
                  <a:tint val="45000"/>
                  <a:satMod val="400000"/>
                </a:srgbClr>
              </a:duotone>
            </a:blip>
            <a:stretch>
              <a:fillRect/>
            </a:stretch>
          </p:blipFill>
          <p:spPr>
            <a:xfrm>
              <a:off x="8851900" y="4565650"/>
              <a:ext cx="584200" cy="1155700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A2B56746-0C43-5943-B42B-F177850E02D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duotone>
                <a:prstClr val="black"/>
                <a:srgbClr val="E296C1">
                  <a:tint val="45000"/>
                  <a:satMod val="400000"/>
                </a:srgbClr>
              </a:duotone>
            </a:blip>
            <a:stretch>
              <a:fillRect/>
            </a:stretch>
          </p:blipFill>
          <p:spPr>
            <a:xfrm>
              <a:off x="9514840" y="4565650"/>
              <a:ext cx="584200" cy="1155700"/>
            </a:xfrm>
            <a:prstGeom prst="rect">
              <a:avLst/>
            </a:prstGeom>
          </p:spPr>
        </p:pic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684D1349-9BD0-A646-BDFC-1564C15278BB}"/>
              </a:ext>
            </a:extLst>
          </p:cNvPr>
          <p:cNvGrpSpPr>
            <a:grpSpLocks noChangeAspect="1"/>
          </p:cNvGrpSpPr>
          <p:nvPr userDrawn="1"/>
        </p:nvGrpSpPr>
        <p:grpSpPr>
          <a:xfrm rot="10800000">
            <a:off x="14270497" y="1185287"/>
            <a:ext cx="1800000" cy="1668025"/>
            <a:chOff x="8851900" y="4565650"/>
            <a:chExt cx="1247140" cy="1155700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BB0AFBCB-7C45-4642-B582-61891355C32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duotone>
                <a:prstClr val="black"/>
                <a:srgbClr val="E296C1">
                  <a:tint val="45000"/>
                  <a:satMod val="400000"/>
                </a:srgbClr>
              </a:duotone>
            </a:blip>
            <a:stretch>
              <a:fillRect/>
            </a:stretch>
          </p:blipFill>
          <p:spPr>
            <a:xfrm>
              <a:off x="8851900" y="4565650"/>
              <a:ext cx="584200" cy="1155700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F4F30BFF-E4CC-6A4C-892F-691F87ED054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duotone>
                <a:prstClr val="black"/>
                <a:srgbClr val="E296C1">
                  <a:tint val="45000"/>
                  <a:satMod val="400000"/>
                </a:srgbClr>
              </a:duotone>
            </a:blip>
            <a:stretch>
              <a:fillRect/>
            </a:stretch>
          </p:blipFill>
          <p:spPr>
            <a:xfrm>
              <a:off x="9514840" y="4565650"/>
              <a:ext cx="584200" cy="1155700"/>
            </a:xfrm>
            <a:prstGeom prst="rect">
              <a:avLst/>
            </a:prstGeom>
          </p:spPr>
        </p:pic>
      </p:grpSp>
      <p:sp>
        <p:nvSpPr>
          <p:cNvPr id="14" name="Text Placeholder 14">
            <a:extLst>
              <a:ext uri="{FF2B5EF4-FFF2-40B4-BE49-F238E27FC236}">
                <a16:creationId xmlns:a16="http://schemas.microsoft.com/office/drawing/2014/main" id="{C012814B-684C-BA48-B607-DE508FA6095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38223" y="2019300"/>
            <a:ext cx="9211554" cy="518158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7200">
                <a:solidFill>
                  <a:srgbClr val="1D0B32"/>
                </a:solidFill>
                <a:latin typeface="NeueHaasGroteskText Pro" panose="020B0504020202020204" pitchFamily="34" charset="77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32BD3CFA-E5A4-A847-89B0-28D5544B34D0}"/>
              </a:ext>
            </a:extLst>
          </p:cNvPr>
          <p:cNvSpPr txBox="1">
            <a:spLocks/>
          </p:cNvSpPr>
          <p:nvPr userDrawn="1"/>
        </p:nvSpPr>
        <p:spPr>
          <a:xfrm>
            <a:off x="14859000" y="9639300"/>
            <a:ext cx="3200400" cy="533400"/>
          </a:xfrm>
          <a:prstGeom prst="rect">
            <a:avLst/>
          </a:prstGeom>
        </p:spPr>
        <p:txBody>
          <a:bodyPr/>
          <a:lstStyle>
            <a:lvl1pPr marL="0" indent="0" algn="l" defTabSz="13716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None/>
              <a:defRPr sz="32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2400" dirty="0" err="1">
                <a:solidFill>
                  <a:srgbClr val="1D0B32"/>
                </a:solidFill>
                <a:latin typeface="NeueHaasGroteskDisp Pro" panose="020B0504020202020204" pitchFamily="34" charset="77"/>
              </a:rPr>
              <a:t>eki.ee</a:t>
            </a:r>
            <a:endParaRPr lang="en-GB" sz="2400" dirty="0">
              <a:solidFill>
                <a:srgbClr val="1D0B32"/>
              </a:solidFill>
              <a:latin typeface="NeueHaasGroteskDisp Pro" panose="020B0504020202020204" pitchFamily="34" charset="77"/>
            </a:endParaRPr>
          </a:p>
        </p:txBody>
      </p:sp>
      <p:sp>
        <p:nvSpPr>
          <p:cNvPr id="16" name="Slide Number Placeholder 8">
            <a:extLst>
              <a:ext uri="{FF2B5EF4-FFF2-40B4-BE49-F238E27FC236}">
                <a16:creationId xmlns:a16="http://schemas.microsoft.com/office/drawing/2014/main" id="{5A21F5DF-A881-4742-8743-7BF3366346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28600" y="9639300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400" b="0" smtClean="0">
                <a:solidFill>
                  <a:srgbClr val="1D0B3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>
                <a:latin typeface="NeueHaasGroteskDisp Pro" panose="020B0504020202020204" pitchFamily="34" charset="77"/>
              </a:rPr>
              <a:t>0</a:t>
            </a:r>
            <a:fld id="{37D409AB-2201-4E18-8A34-C31753AD9B06}" type="slidenum">
              <a:rPr smtClean="0">
                <a:latin typeface="NeueHaasGroteskDisp Pro" panose="020B0504020202020204" pitchFamily="34" charset="77"/>
              </a:rPr>
              <a:pPr/>
              <a:t>‹#›</a:t>
            </a:fld>
            <a:endParaRPr dirty="0">
              <a:latin typeface="NeueHaasGroteskDisp Pro" panose="020B0504020202020204" pitchFamily="34" charset="77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7029228-BA9C-304F-A6D0-54C96550A596}"/>
              </a:ext>
            </a:extLst>
          </p:cNvPr>
          <p:cNvCxnSpPr>
            <a:cxnSpLocks/>
          </p:cNvCxnSpPr>
          <p:nvPr userDrawn="1"/>
        </p:nvCxnSpPr>
        <p:spPr>
          <a:xfrm>
            <a:off x="304800" y="9486900"/>
            <a:ext cx="17678400" cy="0"/>
          </a:xfrm>
          <a:prstGeom prst="line">
            <a:avLst/>
          </a:prstGeom>
          <a:ln w="12700">
            <a:solidFill>
              <a:srgbClr val="1D0B32"/>
            </a:solidFill>
            <a:headEnd type="none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64634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rgbClr val="EDD2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3C667A51-B1BD-0942-B7B9-8BBBA0785E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0200" y="2324101"/>
            <a:ext cx="14859000" cy="2514599"/>
          </a:xfrm>
          <a:prstGeom prst="rect">
            <a:avLst/>
          </a:prstGeom>
        </p:spPr>
        <p:txBody>
          <a:bodyPr anchor="b"/>
          <a:lstStyle>
            <a:lvl1pPr algn="l">
              <a:defRPr sz="7200" b="0" i="0">
                <a:solidFill>
                  <a:srgbClr val="E296C1"/>
                </a:solidFill>
                <a:latin typeface="NeueHaasGroteskDisp Pro" panose="020B0504020202020204" pitchFamily="34" charset="77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2F597BF3-23A6-F746-B03F-3E83941E8888}"/>
              </a:ext>
            </a:extLst>
          </p:cNvPr>
          <p:cNvSpPr txBox="1">
            <a:spLocks/>
          </p:cNvSpPr>
          <p:nvPr userDrawn="1"/>
        </p:nvSpPr>
        <p:spPr>
          <a:xfrm>
            <a:off x="14859000" y="9639300"/>
            <a:ext cx="3200400" cy="533400"/>
          </a:xfrm>
          <a:prstGeom prst="rect">
            <a:avLst/>
          </a:prstGeom>
        </p:spPr>
        <p:txBody>
          <a:bodyPr/>
          <a:lstStyle>
            <a:lvl1pPr marL="0" indent="0" algn="l" defTabSz="13716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None/>
              <a:defRPr sz="32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2400" dirty="0" err="1">
                <a:solidFill>
                  <a:srgbClr val="1D0B32"/>
                </a:solidFill>
                <a:latin typeface="NeueHaasGroteskDisp Pro" panose="020B0504020202020204" pitchFamily="34" charset="77"/>
              </a:rPr>
              <a:t>eki.ee</a:t>
            </a:r>
            <a:endParaRPr lang="en-GB" sz="2400" dirty="0">
              <a:solidFill>
                <a:srgbClr val="1D0B32"/>
              </a:solidFill>
              <a:latin typeface="NeueHaasGroteskDisp Pro" panose="020B0504020202020204" pitchFamily="34" charset="77"/>
            </a:endParaRP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39BFC9E8-23BC-594A-BC8A-E15499189E2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00200" y="5143500"/>
            <a:ext cx="14859000" cy="3657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rgbClr val="1D0B32"/>
                </a:solidFill>
                <a:latin typeface="NeueHaasGroteskText Pro" panose="020B0504020202020204" pitchFamily="34" charset="77"/>
              </a:defRPr>
            </a:lvl1pPr>
            <a:lvl2pPr>
              <a:defRPr sz="3200">
                <a:solidFill>
                  <a:srgbClr val="0A3349"/>
                </a:solidFill>
                <a:latin typeface="NeueHaasGroteskText Pro" panose="020B0504020202020204" pitchFamily="34" charset="77"/>
              </a:defRPr>
            </a:lvl2pPr>
            <a:lvl3pPr>
              <a:defRPr sz="2800">
                <a:solidFill>
                  <a:srgbClr val="0A3349"/>
                </a:solidFill>
                <a:latin typeface="NeueHaasGroteskText Pro" panose="020B0504020202020204" pitchFamily="34" charset="77"/>
              </a:defRPr>
            </a:lvl3pPr>
            <a:lvl4pPr>
              <a:defRPr sz="2800">
                <a:solidFill>
                  <a:srgbClr val="0A3349"/>
                </a:solidFill>
                <a:latin typeface="NeueHaasGroteskText Pro" panose="020B0504020202020204" pitchFamily="34" charset="77"/>
              </a:defRPr>
            </a:lvl4pPr>
            <a:lvl5pPr>
              <a:defRPr sz="2800">
                <a:solidFill>
                  <a:srgbClr val="0A3349"/>
                </a:solidFill>
                <a:latin typeface="NeueHaasGroteskText Pro" panose="020B0504020202020204" pitchFamily="34" charset="77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0" name="Slide Number Placeholder 8">
            <a:extLst>
              <a:ext uri="{FF2B5EF4-FFF2-40B4-BE49-F238E27FC236}">
                <a16:creationId xmlns:a16="http://schemas.microsoft.com/office/drawing/2014/main" id="{0F025E17-87C6-DD43-A101-E81931D58F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28600" y="9639300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400" b="0" smtClean="0">
                <a:solidFill>
                  <a:srgbClr val="1D0B3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>
                <a:latin typeface="NeueHaasGroteskDisp Pro" panose="020B0504020202020204" pitchFamily="34" charset="77"/>
              </a:rPr>
              <a:t>0</a:t>
            </a:r>
            <a:fld id="{37D409AB-2201-4E18-8A34-C31753AD9B06}" type="slidenum">
              <a:rPr smtClean="0">
                <a:latin typeface="NeueHaasGroteskDisp Pro" panose="020B0504020202020204" pitchFamily="34" charset="77"/>
              </a:rPr>
              <a:pPr/>
              <a:t>‹#›</a:t>
            </a:fld>
            <a:endParaRPr dirty="0">
              <a:latin typeface="NeueHaasGroteskDisp Pro" panose="020B0504020202020204" pitchFamily="34" charset="77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803BD88-9258-2F42-BB2A-C8374C8CF3D6}"/>
              </a:ext>
            </a:extLst>
          </p:cNvPr>
          <p:cNvCxnSpPr>
            <a:cxnSpLocks/>
          </p:cNvCxnSpPr>
          <p:nvPr userDrawn="1"/>
        </p:nvCxnSpPr>
        <p:spPr>
          <a:xfrm>
            <a:off x="304800" y="9486900"/>
            <a:ext cx="17678400" cy="0"/>
          </a:xfrm>
          <a:prstGeom prst="line">
            <a:avLst/>
          </a:prstGeom>
          <a:ln w="12700">
            <a:solidFill>
              <a:srgbClr val="1D0B32"/>
            </a:solidFill>
            <a:headEnd type="none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59022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rgbClr val="1D0B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A758BA8A-71B5-C345-A3EB-9B07C137C3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0200" y="2324101"/>
            <a:ext cx="14859000" cy="2514599"/>
          </a:xfrm>
          <a:prstGeom prst="rect">
            <a:avLst/>
          </a:prstGeom>
        </p:spPr>
        <p:txBody>
          <a:bodyPr anchor="b"/>
          <a:lstStyle>
            <a:lvl1pPr algn="l">
              <a:defRPr sz="7200" b="0" i="0">
                <a:solidFill>
                  <a:srgbClr val="E296C1"/>
                </a:solidFill>
                <a:latin typeface="NeueHaasGroteskDisp Pro" panose="020B0504020202020204" pitchFamily="34" charset="77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C53129B8-1C71-AB46-A303-9BD479FDDE3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00200" y="5143500"/>
            <a:ext cx="14859000" cy="3657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rgbClr val="EDD2CF"/>
                </a:solidFill>
                <a:latin typeface="NeueHaasGroteskText Pro" panose="020B0504020202020204" pitchFamily="34" charset="77"/>
              </a:defRPr>
            </a:lvl1pPr>
            <a:lvl2pPr>
              <a:defRPr sz="3200">
                <a:solidFill>
                  <a:srgbClr val="0A3349"/>
                </a:solidFill>
                <a:latin typeface="NeueHaasGroteskText Pro" panose="020B0504020202020204" pitchFamily="34" charset="77"/>
              </a:defRPr>
            </a:lvl2pPr>
            <a:lvl3pPr>
              <a:defRPr sz="2800">
                <a:solidFill>
                  <a:srgbClr val="0A3349"/>
                </a:solidFill>
                <a:latin typeface="NeueHaasGroteskText Pro" panose="020B0504020202020204" pitchFamily="34" charset="77"/>
              </a:defRPr>
            </a:lvl3pPr>
            <a:lvl4pPr>
              <a:defRPr sz="2800">
                <a:solidFill>
                  <a:srgbClr val="0A3349"/>
                </a:solidFill>
                <a:latin typeface="NeueHaasGroteskText Pro" panose="020B0504020202020204" pitchFamily="34" charset="77"/>
              </a:defRPr>
            </a:lvl4pPr>
            <a:lvl5pPr>
              <a:defRPr sz="2800">
                <a:solidFill>
                  <a:srgbClr val="0A3349"/>
                </a:solidFill>
                <a:latin typeface="NeueHaasGroteskText Pro" panose="020B0504020202020204" pitchFamily="34" charset="77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5F2FD396-4534-5040-A02A-9CE3DAD5EED5}"/>
              </a:ext>
            </a:extLst>
          </p:cNvPr>
          <p:cNvSpPr txBox="1">
            <a:spLocks/>
          </p:cNvSpPr>
          <p:nvPr userDrawn="1"/>
        </p:nvSpPr>
        <p:spPr>
          <a:xfrm>
            <a:off x="14859000" y="9639300"/>
            <a:ext cx="3200400" cy="533400"/>
          </a:xfrm>
          <a:prstGeom prst="rect">
            <a:avLst/>
          </a:prstGeom>
        </p:spPr>
        <p:txBody>
          <a:bodyPr/>
          <a:lstStyle>
            <a:lvl1pPr marL="0" indent="0" algn="l" defTabSz="13716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None/>
              <a:defRPr sz="32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2400" dirty="0" err="1">
                <a:solidFill>
                  <a:srgbClr val="EDD2CF"/>
                </a:solidFill>
                <a:latin typeface="NeueHaasGroteskDisp Pro" panose="020B0504020202020204" pitchFamily="34" charset="77"/>
              </a:rPr>
              <a:t>eki.ee</a:t>
            </a:r>
            <a:endParaRPr lang="en-GB" sz="2400" dirty="0">
              <a:solidFill>
                <a:srgbClr val="EDD2CF"/>
              </a:solidFill>
              <a:latin typeface="NeueHaasGroteskDisp Pro" panose="020B0504020202020204" pitchFamily="34" charset="77"/>
            </a:endParaRPr>
          </a:p>
        </p:txBody>
      </p:sp>
      <p:sp>
        <p:nvSpPr>
          <p:cNvPr id="7" name="Slide Number Placeholder 8">
            <a:extLst>
              <a:ext uri="{FF2B5EF4-FFF2-40B4-BE49-F238E27FC236}">
                <a16:creationId xmlns:a16="http://schemas.microsoft.com/office/drawing/2014/main" id="{8DBECA54-7028-F94E-B5F8-CD36217628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28600" y="9639300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400" b="0" smtClean="0">
                <a:solidFill>
                  <a:srgbClr val="EDD2C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>
                <a:latin typeface="NeueHaasGroteskDisp Pro" panose="020B0504020202020204" pitchFamily="34" charset="77"/>
              </a:rPr>
              <a:t>0</a:t>
            </a:r>
            <a:fld id="{37D409AB-2201-4E18-8A34-C31753AD9B06}" type="slidenum">
              <a:rPr smtClean="0">
                <a:latin typeface="NeueHaasGroteskDisp Pro" panose="020B0504020202020204" pitchFamily="34" charset="77"/>
              </a:rPr>
              <a:pPr/>
              <a:t>‹#›</a:t>
            </a:fld>
            <a:endParaRPr dirty="0">
              <a:latin typeface="NeueHaasGroteskDisp Pro" panose="020B0504020202020204" pitchFamily="34" charset="77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F66A6F5-7A56-364F-8D3B-AA432E92DBE5}"/>
              </a:ext>
            </a:extLst>
          </p:cNvPr>
          <p:cNvCxnSpPr>
            <a:cxnSpLocks/>
          </p:cNvCxnSpPr>
          <p:nvPr userDrawn="1"/>
        </p:nvCxnSpPr>
        <p:spPr>
          <a:xfrm>
            <a:off x="304800" y="9486900"/>
            <a:ext cx="17678400" cy="0"/>
          </a:xfrm>
          <a:prstGeom prst="line">
            <a:avLst/>
          </a:prstGeom>
          <a:ln w="12700">
            <a:solidFill>
              <a:srgbClr val="EDD2CF"/>
            </a:solidFill>
            <a:headEnd type="none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FF38088B-4CA6-F741-B647-EAD30D24118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rgbClr val="EDD2CF">
                <a:tint val="45000"/>
                <a:satMod val="400000"/>
              </a:srgbClr>
            </a:duotone>
            <a:alphaModFix/>
          </a:blip>
          <a:stretch>
            <a:fillRect/>
          </a:stretch>
        </p:blipFill>
        <p:spPr>
          <a:xfrm>
            <a:off x="1745238" y="419100"/>
            <a:ext cx="1078523" cy="21336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A3AD9CE-1F90-FF46-8B53-42CFE3F38C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rgbClr val="EDD2CF">
                <a:tint val="45000"/>
                <a:satMod val="400000"/>
              </a:srgbClr>
            </a:duotone>
            <a:alphaModFix/>
          </a:blip>
          <a:stretch>
            <a:fillRect/>
          </a:stretch>
        </p:blipFill>
        <p:spPr>
          <a:xfrm>
            <a:off x="521677" y="419100"/>
            <a:ext cx="1078523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86398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SITAAT-tume taust">
    <p:bg>
      <p:bgPr>
        <a:solidFill>
          <a:srgbClr val="D0E9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4">
            <a:extLst>
              <a:ext uri="{FF2B5EF4-FFF2-40B4-BE49-F238E27FC236}">
                <a16:creationId xmlns:a16="http://schemas.microsoft.com/office/drawing/2014/main" id="{C012814B-684C-BA48-B607-DE508FA6095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39790" y="1943107"/>
            <a:ext cx="9211554" cy="518158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7200">
                <a:solidFill>
                  <a:srgbClr val="1D0B32"/>
                </a:solidFill>
                <a:latin typeface="NeueHaasGroteskText Pro" panose="020B0504020202020204" pitchFamily="34" charset="77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32BD3CFA-E5A4-A847-89B0-28D5544B34D0}"/>
              </a:ext>
            </a:extLst>
          </p:cNvPr>
          <p:cNvSpPr txBox="1">
            <a:spLocks/>
          </p:cNvSpPr>
          <p:nvPr userDrawn="1"/>
        </p:nvSpPr>
        <p:spPr>
          <a:xfrm>
            <a:off x="14859000" y="9639300"/>
            <a:ext cx="3200400" cy="533400"/>
          </a:xfrm>
          <a:prstGeom prst="rect">
            <a:avLst/>
          </a:prstGeom>
        </p:spPr>
        <p:txBody>
          <a:bodyPr/>
          <a:lstStyle>
            <a:lvl1pPr marL="0" indent="0" algn="l" defTabSz="13716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None/>
              <a:defRPr sz="32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2400" dirty="0" err="1">
                <a:solidFill>
                  <a:srgbClr val="1D0B32"/>
                </a:solidFill>
                <a:latin typeface="NeueHaasGroteskDisp Pro" panose="020B0504020202020204" pitchFamily="34" charset="77"/>
              </a:rPr>
              <a:t>eki.ee</a:t>
            </a:r>
            <a:endParaRPr lang="en-GB" sz="2400" dirty="0">
              <a:solidFill>
                <a:srgbClr val="1D0B32"/>
              </a:solidFill>
              <a:latin typeface="NeueHaasGroteskDisp Pro" panose="020B0504020202020204" pitchFamily="34" charset="77"/>
            </a:endParaRPr>
          </a:p>
        </p:txBody>
      </p:sp>
      <p:sp>
        <p:nvSpPr>
          <p:cNvPr id="16" name="Slide Number Placeholder 8">
            <a:extLst>
              <a:ext uri="{FF2B5EF4-FFF2-40B4-BE49-F238E27FC236}">
                <a16:creationId xmlns:a16="http://schemas.microsoft.com/office/drawing/2014/main" id="{5A21F5DF-A881-4742-8743-7BF3366346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28600" y="9639300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400" b="0" smtClean="0">
                <a:solidFill>
                  <a:srgbClr val="1D0B3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>
                <a:latin typeface="NeueHaasGroteskDisp Pro" panose="020B0504020202020204" pitchFamily="34" charset="77"/>
              </a:rPr>
              <a:t>0</a:t>
            </a:r>
            <a:fld id="{37D409AB-2201-4E18-8A34-C31753AD9B06}" type="slidenum">
              <a:rPr smtClean="0">
                <a:latin typeface="NeueHaasGroteskDisp Pro" panose="020B0504020202020204" pitchFamily="34" charset="77"/>
              </a:rPr>
              <a:pPr/>
              <a:t>‹#›</a:t>
            </a:fld>
            <a:endParaRPr dirty="0">
              <a:latin typeface="NeueHaasGroteskDisp Pro" panose="020B0504020202020204" pitchFamily="34" charset="77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7029228-BA9C-304F-A6D0-54C96550A596}"/>
              </a:ext>
            </a:extLst>
          </p:cNvPr>
          <p:cNvCxnSpPr>
            <a:cxnSpLocks/>
          </p:cNvCxnSpPr>
          <p:nvPr userDrawn="1"/>
        </p:nvCxnSpPr>
        <p:spPr>
          <a:xfrm>
            <a:off x="304800" y="9486900"/>
            <a:ext cx="17678400" cy="0"/>
          </a:xfrm>
          <a:prstGeom prst="line">
            <a:avLst/>
          </a:prstGeom>
          <a:ln w="12700">
            <a:solidFill>
              <a:srgbClr val="1D0B32"/>
            </a:solidFill>
            <a:headEnd type="none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" name="Group 1">
            <a:extLst>
              <a:ext uri="{FF2B5EF4-FFF2-40B4-BE49-F238E27FC236}">
                <a16:creationId xmlns:a16="http://schemas.microsoft.com/office/drawing/2014/main" id="{329BF18F-BF3B-6740-B3A8-4D179490C9F2}"/>
              </a:ext>
            </a:extLst>
          </p:cNvPr>
          <p:cNvGrpSpPr/>
          <p:nvPr userDrawn="1"/>
        </p:nvGrpSpPr>
        <p:grpSpPr>
          <a:xfrm>
            <a:off x="2209432" y="6290683"/>
            <a:ext cx="1820370" cy="1668023"/>
            <a:chOff x="2205154" y="6175405"/>
            <a:chExt cx="1820370" cy="1668023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2DDCA458-2A1A-B247-885C-7C03DACBC78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alphaModFix/>
              <a:duotone>
                <a:prstClr val="black"/>
                <a:srgbClr val="C2D82F">
                  <a:tint val="45000"/>
                  <a:satMod val="400000"/>
                </a:srgbClr>
              </a:duotone>
            </a:blip>
            <a:stretch>
              <a:fillRect/>
            </a:stretch>
          </p:blipFill>
          <p:spPr>
            <a:xfrm>
              <a:off x="3182348" y="6175405"/>
              <a:ext cx="843176" cy="1668023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769EBA75-A338-9744-A194-503C77B0909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alphaModFix/>
              <a:duotone>
                <a:prstClr val="black"/>
                <a:srgbClr val="C2D82F">
                  <a:tint val="45000"/>
                  <a:satMod val="400000"/>
                </a:srgbClr>
              </a:duotone>
            </a:blip>
            <a:stretch>
              <a:fillRect/>
            </a:stretch>
          </p:blipFill>
          <p:spPr>
            <a:xfrm>
              <a:off x="2205154" y="6175405"/>
              <a:ext cx="843176" cy="1668023"/>
            </a:xfrm>
            <a:prstGeom prst="rect">
              <a:avLst/>
            </a:prstGeom>
          </p:spPr>
        </p:pic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ED99E56-BDED-9944-9B31-AA7ED3D37C2B}"/>
              </a:ext>
            </a:extLst>
          </p:cNvPr>
          <p:cNvGrpSpPr/>
          <p:nvPr userDrawn="1"/>
        </p:nvGrpSpPr>
        <p:grpSpPr>
          <a:xfrm rot="10800000">
            <a:off x="14261332" y="1109095"/>
            <a:ext cx="1820370" cy="1668023"/>
            <a:chOff x="2205154" y="6175405"/>
            <a:chExt cx="1820370" cy="1668023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1CD173A5-396E-F240-ADE3-DE2FEA5F012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alphaModFix/>
              <a:duotone>
                <a:prstClr val="black"/>
                <a:srgbClr val="C2D82F">
                  <a:tint val="45000"/>
                  <a:satMod val="400000"/>
                </a:srgbClr>
              </a:duotone>
            </a:blip>
            <a:stretch>
              <a:fillRect/>
            </a:stretch>
          </p:blipFill>
          <p:spPr>
            <a:xfrm>
              <a:off x="3182348" y="6175405"/>
              <a:ext cx="843176" cy="1668023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1F0A9ABB-39AD-AD42-8A19-06275A28B23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alphaModFix/>
              <a:duotone>
                <a:prstClr val="black"/>
                <a:srgbClr val="C2D82F">
                  <a:tint val="45000"/>
                  <a:satMod val="400000"/>
                </a:srgbClr>
              </a:duotone>
            </a:blip>
            <a:stretch>
              <a:fillRect/>
            </a:stretch>
          </p:blipFill>
          <p:spPr>
            <a:xfrm>
              <a:off x="2205154" y="6175405"/>
              <a:ext cx="843176" cy="166802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160683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rgbClr val="D0E9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7C07C0B0-1081-104C-BC8E-5C45977F11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0200" y="2324101"/>
            <a:ext cx="14859000" cy="2514599"/>
          </a:xfrm>
          <a:prstGeom prst="rect">
            <a:avLst/>
          </a:prstGeom>
        </p:spPr>
        <p:txBody>
          <a:bodyPr anchor="b"/>
          <a:lstStyle>
            <a:lvl1pPr algn="l">
              <a:defRPr sz="7200" b="0" i="0">
                <a:solidFill>
                  <a:srgbClr val="004A4A"/>
                </a:solidFill>
                <a:latin typeface="NeueHaasGroteskDisp Pro" panose="020B0504020202020204" pitchFamily="34" charset="77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7E176127-5837-134B-81B6-621BC0ADB22D}"/>
              </a:ext>
            </a:extLst>
          </p:cNvPr>
          <p:cNvSpPr txBox="1">
            <a:spLocks/>
          </p:cNvSpPr>
          <p:nvPr userDrawn="1"/>
        </p:nvSpPr>
        <p:spPr>
          <a:xfrm>
            <a:off x="14859000" y="9639300"/>
            <a:ext cx="3200400" cy="533400"/>
          </a:xfrm>
          <a:prstGeom prst="rect">
            <a:avLst/>
          </a:prstGeom>
        </p:spPr>
        <p:txBody>
          <a:bodyPr/>
          <a:lstStyle>
            <a:lvl1pPr marL="0" indent="0" algn="l" defTabSz="13716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None/>
              <a:defRPr sz="32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2400" dirty="0" err="1">
                <a:solidFill>
                  <a:srgbClr val="004A4A"/>
                </a:solidFill>
                <a:latin typeface="NeueHaasGroteskDisp Pro" panose="020B0504020202020204" pitchFamily="34" charset="77"/>
              </a:rPr>
              <a:t>eki.ee</a:t>
            </a:r>
            <a:endParaRPr lang="en-GB" sz="2400" dirty="0">
              <a:solidFill>
                <a:srgbClr val="004A4A"/>
              </a:solidFill>
              <a:latin typeface="NeueHaasGroteskDisp Pro" panose="020B0504020202020204" pitchFamily="34" charset="77"/>
            </a:endParaRP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971E1B02-D38D-5247-807B-06D867385CC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00200" y="5143500"/>
            <a:ext cx="14859000" cy="3657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rgbClr val="004A4A"/>
                </a:solidFill>
                <a:latin typeface="NeueHaasGroteskText Pro" panose="020B0504020202020204" pitchFamily="34" charset="77"/>
              </a:defRPr>
            </a:lvl1pPr>
            <a:lvl2pPr>
              <a:defRPr sz="3200">
                <a:solidFill>
                  <a:srgbClr val="0A3349"/>
                </a:solidFill>
                <a:latin typeface="NeueHaasGroteskText Pro" panose="020B0504020202020204" pitchFamily="34" charset="77"/>
              </a:defRPr>
            </a:lvl2pPr>
            <a:lvl3pPr>
              <a:defRPr sz="2800">
                <a:solidFill>
                  <a:srgbClr val="0A3349"/>
                </a:solidFill>
                <a:latin typeface="NeueHaasGroteskText Pro" panose="020B0504020202020204" pitchFamily="34" charset="77"/>
              </a:defRPr>
            </a:lvl3pPr>
            <a:lvl4pPr>
              <a:defRPr sz="2800">
                <a:solidFill>
                  <a:srgbClr val="0A3349"/>
                </a:solidFill>
                <a:latin typeface="NeueHaasGroteskText Pro" panose="020B0504020202020204" pitchFamily="34" charset="77"/>
              </a:defRPr>
            </a:lvl4pPr>
            <a:lvl5pPr>
              <a:defRPr sz="2800">
                <a:solidFill>
                  <a:srgbClr val="0A3349"/>
                </a:solidFill>
                <a:latin typeface="NeueHaasGroteskText Pro" panose="020B0504020202020204" pitchFamily="34" charset="77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Slide Number Placeholder 8">
            <a:extLst>
              <a:ext uri="{FF2B5EF4-FFF2-40B4-BE49-F238E27FC236}">
                <a16:creationId xmlns:a16="http://schemas.microsoft.com/office/drawing/2014/main" id="{98A572B7-7789-3343-B96E-3BB752AD93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28600" y="9639300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400" b="0" smtClean="0">
                <a:solidFill>
                  <a:srgbClr val="004A4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>
                <a:latin typeface="NeueHaasGroteskDisp Pro" panose="020B0504020202020204" pitchFamily="34" charset="77"/>
              </a:rPr>
              <a:t>0</a:t>
            </a:r>
            <a:fld id="{37D409AB-2201-4E18-8A34-C31753AD9B06}" type="slidenum">
              <a:rPr smtClean="0">
                <a:latin typeface="NeueHaasGroteskDisp Pro" panose="020B0504020202020204" pitchFamily="34" charset="77"/>
              </a:rPr>
              <a:pPr/>
              <a:t>‹#›</a:t>
            </a:fld>
            <a:endParaRPr dirty="0">
              <a:latin typeface="NeueHaasGroteskDisp Pro" panose="020B0504020202020204" pitchFamily="34" charset="77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095D0AF-CB8F-F046-9C7E-B1089B1E6489}"/>
              </a:ext>
            </a:extLst>
          </p:cNvPr>
          <p:cNvCxnSpPr>
            <a:cxnSpLocks/>
          </p:cNvCxnSpPr>
          <p:nvPr userDrawn="1"/>
        </p:nvCxnSpPr>
        <p:spPr>
          <a:xfrm>
            <a:off x="304800" y="9486900"/>
            <a:ext cx="17678400" cy="0"/>
          </a:xfrm>
          <a:prstGeom prst="line">
            <a:avLst/>
          </a:prstGeom>
          <a:ln w="12700">
            <a:solidFill>
              <a:srgbClr val="004A4A"/>
            </a:solidFill>
            <a:headEnd type="none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316644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solidFill>
          <a:srgbClr val="004A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F8C9A0E0-3FF0-264F-B226-E3943599C9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0200" y="2324101"/>
            <a:ext cx="14859000" cy="2514599"/>
          </a:xfrm>
          <a:prstGeom prst="rect">
            <a:avLst/>
          </a:prstGeom>
        </p:spPr>
        <p:txBody>
          <a:bodyPr anchor="b"/>
          <a:lstStyle>
            <a:lvl1pPr algn="l">
              <a:defRPr sz="7200" b="0" i="0">
                <a:solidFill>
                  <a:srgbClr val="C2D82F"/>
                </a:solidFill>
                <a:latin typeface="NeueHaasGroteskDisp Pro" panose="020B0504020202020204" pitchFamily="34" charset="77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9CF8926C-B140-5F4C-84B7-10B9B73ED59F}"/>
              </a:ext>
            </a:extLst>
          </p:cNvPr>
          <p:cNvSpPr txBox="1">
            <a:spLocks/>
          </p:cNvSpPr>
          <p:nvPr userDrawn="1"/>
        </p:nvSpPr>
        <p:spPr>
          <a:xfrm>
            <a:off x="14859000" y="9639300"/>
            <a:ext cx="3200400" cy="533400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 algn="l" defTabSz="13716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None/>
              <a:defRPr sz="32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2400" dirty="0" err="1">
                <a:solidFill>
                  <a:srgbClr val="E8EA99"/>
                </a:solidFill>
                <a:latin typeface="NeueHaasGroteskDisp Pro" panose="020B0504020202020204" pitchFamily="34" charset="77"/>
              </a:rPr>
              <a:t>eki.ee</a:t>
            </a:r>
            <a:endParaRPr lang="en-GB" sz="2400" dirty="0">
              <a:solidFill>
                <a:srgbClr val="E8EA99"/>
              </a:solidFill>
              <a:latin typeface="NeueHaasGroteskDisp Pro" panose="020B0504020202020204" pitchFamily="34" charset="77"/>
            </a:endParaRP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C7115552-6902-E943-80F4-82D0F6AD237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00200" y="5143500"/>
            <a:ext cx="14859000" cy="3657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rgbClr val="E8EA99"/>
                </a:solidFill>
                <a:latin typeface="NeueHaasGroteskText Pro" panose="020B0504020202020204" pitchFamily="34" charset="77"/>
              </a:defRPr>
            </a:lvl1pPr>
            <a:lvl2pPr>
              <a:defRPr sz="3200">
                <a:solidFill>
                  <a:srgbClr val="0A3349"/>
                </a:solidFill>
                <a:latin typeface="NeueHaasGroteskText Pro" panose="020B0504020202020204" pitchFamily="34" charset="77"/>
              </a:defRPr>
            </a:lvl2pPr>
            <a:lvl3pPr>
              <a:defRPr sz="2800">
                <a:solidFill>
                  <a:srgbClr val="0A3349"/>
                </a:solidFill>
                <a:latin typeface="NeueHaasGroteskText Pro" panose="020B0504020202020204" pitchFamily="34" charset="77"/>
              </a:defRPr>
            </a:lvl3pPr>
            <a:lvl4pPr>
              <a:defRPr sz="2800">
                <a:solidFill>
                  <a:srgbClr val="0A3349"/>
                </a:solidFill>
                <a:latin typeface="NeueHaasGroteskText Pro" panose="020B0504020202020204" pitchFamily="34" charset="77"/>
              </a:defRPr>
            </a:lvl4pPr>
            <a:lvl5pPr>
              <a:defRPr sz="2800">
                <a:solidFill>
                  <a:srgbClr val="0A3349"/>
                </a:solidFill>
                <a:latin typeface="NeueHaasGroteskText Pro" panose="020B0504020202020204" pitchFamily="34" charset="77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20ECAE1-3EB7-B040-AD88-E361834FCB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28600" y="9639300"/>
            <a:ext cx="14478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lvl1pPr>
              <a:defRPr lang="uk-UA" sz="2400" b="0" smtClean="0">
                <a:solidFill>
                  <a:srgbClr val="E8EA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>
                <a:latin typeface="NeueHaasGroteskDisp Pro" panose="020B0504020202020204" pitchFamily="34" charset="77"/>
              </a:rPr>
              <a:t>0</a:t>
            </a:r>
            <a:fld id="{37D409AB-2201-4E18-8A34-C31753AD9B06}" type="slidenum">
              <a:rPr smtClean="0">
                <a:latin typeface="NeueHaasGroteskDisp Pro" panose="020B0504020202020204" pitchFamily="34" charset="77"/>
              </a:rPr>
              <a:pPr/>
              <a:t>‹#›</a:t>
            </a:fld>
            <a:endParaRPr dirty="0">
              <a:latin typeface="NeueHaasGroteskDisp Pro" panose="020B0504020202020204" pitchFamily="34" charset="77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1723379-29BD-7541-AE15-8BE52B679F04}"/>
              </a:ext>
            </a:extLst>
          </p:cNvPr>
          <p:cNvCxnSpPr>
            <a:cxnSpLocks/>
          </p:cNvCxnSpPr>
          <p:nvPr userDrawn="1"/>
        </p:nvCxnSpPr>
        <p:spPr>
          <a:xfrm>
            <a:off x="304800" y="9486900"/>
            <a:ext cx="17678400" cy="0"/>
          </a:xfrm>
          <a:prstGeom prst="line">
            <a:avLst/>
          </a:prstGeom>
          <a:ln w="12700">
            <a:solidFill>
              <a:srgbClr val="E8EA99"/>
            </a:solidFill>
            <a:headEnd type="none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EA7D75E2-DF00-5E42-8DBE-184D388B01E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  <a:duotone>
              <a:prstClr val="black"/>
              <a:srgbClr val="E8EA99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1745238" y="419100"/>
            <a:ext cx="1078523" cy="21336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BD7A504-6874-F04D-AC6D-A06B0FFEE8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  <a:duotone>
              <a:prstClr val="black"/>
              <a:srgbClr val="E8EA99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521677" y="419100"/>
            <a:ext cx="1078523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56917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SITAAT-tume taust">
    <p:bg>
      <p:bgPr>
        <a:solidFill>
          <a:srgbClr val="D3D9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4">
            <a:extLst>
              <a:ext uri="{FF2B5EF4-FFF2-40B4-BE49-F238E27FC236}">
                <a16:creationId xmlns:a16="http://schemas.microsoft.com/office/drawing/2014/main" id="{C012814B-684C-BA48-B607-DE508FA6095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39790" y="1943107"/>
            <a:ext cx="9211554" cy="518158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7200">
                <a:solidFill>
                  <a:srgbClr val="5A6874"/>
                </a:solidFill>
                <a:latin typeface="NeueHaasGroteskText Pro" panose="020B0504020202020204" pitchFamily="34" charset="77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32BD3CFA-E5A4-A847-89B0-28D5544B34D0}"/>
              </a:ext>
            </a:extLst>
          </p:cNvPr>
          <p:cNvSpPr txBox="1">
            <a:spLocks/>
          </p:cNvSpPr>
          <p:nvPr userDrawn="1"/>
        </p:nvSpPr>
        <p:spPr>
          <a:xfrm>
            <a:off x="14859000" y="9639300"/>
            <a:ext cx="3200400" cy="533400"/>
          </a:xfrm>
          <a:prstGeom prst="rect">
            <a:avLst/>
          </a:prstGeom>
        </p:spPr>
        <p:txBody>
          <a:bodyPr/>
          <a:lstStyle>
            <a:lvl1pPr marL="0" indent="0" algn="l" defTabSz="13716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None/>
              <a:defRPr sz="32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2400" dirty="0" err="1">
                <a:solidFill>
                  <a:srgbClr val="5A6874"/>
                </a:solidFill>
                <a:latin typeface="NeueHaasGroteskDisp Pro" panose="020B0504020202020204" pitchFamily="34" charset="77"/>
              </a:rPr>
              <a:t>eki.ee</a:t>
            </a:r>
            <a:endParaRPr lang="en-GB" sz="2400" dirty="0">
              <a:solidFill>
                <a:srgbClr val="5A6874"/>
              </a:solidFill>
              <a:latin typeface="NeueHaasGroteskDisp Pro" panose="020B0504020202020204" pitchFamily="34" charset="77"/>
            </a:endParaRPr>
          </a:p>
        </p:txBody>
      </p:sp>
      <p:sp>
        <p:nvSpPr>
          <p:cNvPr id="16" name="Slide Number Placeholder 8">
            <a:extLst>
              <a:ext uri="{FF2B5EF4-FFF2-40B4-BE49-F238E27FC236}">
                <a16:creationId xmlns:a16="http://schemas.microsoft.com/office/drawing/2014/main" id="{5A21F5DF-A881-4742-8743-7BF3366346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28600" y="9639300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400" b="0" smtClean="0">
                <a:solidFill>
                  <a:srgbClr val="5A687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>
                <a:latin typeface="NeueHaasGroteskDisp Pro" panose="020B0504020202020204" pitchFamily="34" charset="77"/>
              </a:rPr>
              <a:t>0</a:t>
            </a:r>
            <a:fld id="{37D409AB-2201-4E18-8A34-C31753AD9B06}" type="slidenum">
              <a:rPr smtClean="0">
                <a:latin typeface="NeueHaasGroteskDisp Pro" panose="020B0504020202020204" pitchFamily="34" charset="77"/>
              </a:rPr>
              <a:pPr/>
              <a:t>‹#›</a:t>
            </a:fld>
            <a:endParaRPr dirty="0">
              <a:latin typeface="NeueHaasGroteskDisp Pro" panose="020B0504020202020204" pitchFamily="34" charset="77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7029228-BA9C-304F-A6D0-54C96550A596}"/>
              </a:ext>
            </a:extLst>
          </p:cNvPr>
          <p:cNvCxnSpPr>
            <a:cxnSpLocks/>
          </p:cNvCxnSpPr>
          <p:nvPr userDrawn="1"/>
        </p:nvCxnSpPr>
        <p:spPr>
          <a:xfrm>
            <a:off x="304800" y="9486900"/>
            <a:ext cx="17678400" cy="0"/>
          </a:xfrm>
          <a:prstGeom prst="line">
            <a:avLst/>
          </a:prstGeom>
          <a:ln w="12700">
            <a:solidFill>
              <a:srgbClr val="5A6874"/>
            </a:solidFill>
            <a:headEnd type="none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" name="Group 1">
            <a:extLst>
              <a:ext uri="{FF2B5EF4-FFF2-40B4-BE49-F238E27FC236}">
                <a16:creationId xmlns:a16="http://schemas.microsoft.com/office/drawing/2014/main" id="{329BF18F-BF3B-6740-B3A8-4D179490C9F2}"/>
              </a:ext>
            </a:extLst>
          </p:cNvPr>
          <p:cNvGrpSpPr/>
          <p:nvPr userDrawn="1"/>
        </p:nvGrpSpPr>
        <p:grpSpPr>
          <a:xfrm>
            <a:off x="2209432" y="6290683"/>
            <a:ext cx="1820370" cy="1668023"/>
            <a:chOff x="2205154" y="6175405"/>
            <a:chExt cx="1820370" cy="1668023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2DDCA458-2A1A-B247-885C-7C03DACBC78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3182348" y="6175405"/>
              <a:ext cx="843176" cy="1668023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769EBA75-A338-9744-A194-503C77B0909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2205154" y="6175405"/>
              <a:ext cx="843176" cy="1668023"/>
            </a:xfrm>
            <a:prstGeom prst="rect">
              <a:avLst/>
            </a:prstGeom>
          </p:spPr>
        </p:pic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ED99E56-BDED-9944-9B31-AA7ED3D37C2B}"/>
              </a:ext>
            </a:extLst>
          </p:cNvPr>
          <p:cNvGrpSpPr/>
          <p:nvPr userDrawn="1"/>
        </p:nvGrpSpPr>
        <p:grpSpPr>
          <a:xfrm rot="10800000">
            <a:off x="14261332" y="1109095"/>
            <a:ext cx="1820370" cy="1668023"/>
            <a:chOff x="2205154" y="6175405"/>
            <a:chExt cx="1820370" cy="1668023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1CD173A5-396E-F240-ADE3-DE2FEA5F012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3182348" y="6175405"/>
              <a:ext cx="843176" cy="1668023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1F0A9ABB-39AD-AD42-8A19-06275A28B23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2205154" y="6175405"/>
              <a:ext cx="843176" cy="166802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6607505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bg>
      <p:bgPr>
        <a:solidFill>
          <a:srgbClr val="D3D9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1556825B-5EAD-894E-AFC6-230C5E7C3E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0200" y="2324101"/>
            <a:ext cx="14859000" cy="2514599"/>
          </a:xfrm>
          <a:prstGeom prst="rect">
            <a:avLst/>
          </a:prstGeom>
        </p:spPr>
        <p:txBody>
          <a:bodyPr anchor="b"/>
          <a:lstStyle>
            <a:lvl1pPr algn="l">
              <a:defRPr sz="7200" b="0" i="0">
                <a:solidFill>
                  <a:srgbClr val="62717E"/>
                </a:solidFill>
                <a:latin typeface="NeueHaasGroteskDisp Pro" panose="020B0504020202020204" pitchFamily="34" charset="77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A66AD22B-4875-AD4A-969D-BAF005AAE38E}"/>
              </a:ext>
            </a:extLst>
          </p:cNvPr>
          <p:cNvSpPr txBox="1">
            <a:spLocks/>
          </p:cNvSpPr>
          <p:nvPr userDrawn="1"/>
        </p:nvSpPr>
        <p:spPr>
          <a:xfrm>
            <a:off x="14859000" y="9639300"/>
            <a:ext cx="3200400" cy="533400"/>
          </a:xfrm>
          <a:prstGeom prst="rect">
            <a:avLst/>
          </a:prstGeom>
          <a:ln>
            <a:solidFill>
              <a:srgbClr val="E8EA99"/>
            </a:solidFill>
          </a:ln>
        </p:spPr>
        <p:txBody>
          <a:bodyPr/>
          <a:lstStyle>
            <a:lvl1pPr marL="0" indent="0" algn="l" defTabSz="13716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None/>
              <a:defRPr sz="32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2400" dirty="0" err="1">
                <a:solidFill>
                  <a:srgbClr val="62717E"/>
                </a:solidFill>
                <a:latin typeface="NeueHaasGroteskDisp Pro" panose="020B0504020202020204" pitchFamily="34" charset="77"/>
              </a:rPr>
              <a:t>eki.ee</a:t>
            </a:r>
            <a:endParaRPr lang="en-GB" sz="2400" dirty="0">
              <a:solidFill>
                <a:srgbClr val="62717E"/>
              </a:solidFill>
              <a:latin typeface="NeueHaasGroteskDisp Pro" panose="020B0504020202020204" pitchFamily="34" charset="77"/>
            </a:endParaRP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874F1255-EE31-3F4B-8B2F-9D40041539C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00200" y="5143500"/>
            <a:ext cx="14859000" cy="3657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rgbClr val="62717E"/>
                </a:solidFill>
                <a:latin typeface="NeueHaasGroteskText Pro" panose="020B0504020202020204" pitchFamily="34" charset="77"/>
              </a:defRPr>
            </a:lvl1pPr>
            <a:lvl2pPr>
              <a:defRPr sz="3200">
                <a:solidFill>
                  <a:srgbClr val="0A3349"/>
                </a:solidFill>
                <a:latin typeface="NeueHaasGroteskText Pro" panose="020B0504020202020204" pitchFamily="34" charset="77"/>
              </a:defRPr>
            </a:lvl2pPr>
            <a:lvl3pPr>
              <a:defRPr sz="2800">
                <a:solidFill>
                  <a:srgbClr val="0A3349"/>
                </a:solidFill>
                <a:latin typeface="NeueHaasGroteskText Pro" panose="020B0504020202020204" pitchFamily="34" charset="77"/>
              </a:defRPr>
            </a:lvl3pPr>
            <a:lvl4pPr>
              <a:defRPr sz="2800">
                <a:solidFill>
                  <a:srgbClr val="0A3349"/>
                </a:solidFill>
                <a:latin typeface="NeueHaasGroteskText Pro" panose="020B0504020202020204" pitchFamily="34" charset="77"/>
              </a:defRPr>
            </a:lvl4pPr>
            <a:lvl5pPr>
              <a:defRPr sz="2800">
                <a:solidFill>
                  <a:srgbClr val="0A3349"/>
                </a:solidFill>
                <a:latin typeface="NeueHaasGroteskText Pro" panose="020B0504020202020204" pitchFamily="34" charset="77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Slide Number Placeholder 8">
            <a:extLst>
              <a:ext uri="{FF2B5EF4-FFF2-40B4-BE49-F238E27FC236}">
                <a16:creationId xmlns:a16="http://schemas.microsoft.com/office/drawing/2014/main" id="{01B36AE6-0417-E142-8D5D-3A1AB4634E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28600" y="9639300"/>
            <a:ext cx="1447800" cy="461665"/>
          </a:xfrm>
          <a:prstGeom prst="rect">
            <a:avLst/>
          </a:prstGeom>
          <a:noFill/>
          <a:ln>
            <a:solidFill>
              <a:srgbClr val="E8EA99"/>
            </a:solidFill>
          </a:ln>
        </p:spPr>
        <p:txBody>
          <a:bodyPr wrap="square" rtlCol="0">
            <a:spAutoFit/>
          </a:bodyPr>
          <a:lstStyle>
            <a:lvl1pPr>
              <a:defRPr lang="uk-UA" sz="2400" b="0" smtClean="0">
                <a:solidFill>
                  <a:srgbClr val="6271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>
                <a:latin typeface="NeueHaasGroteskDisp Pro" panose="020B0504020202020204" pitchFamily="34" charset="77"/>
              </a:rPr>
              <a:t>0</a:t>
            </a:r>
            <a:fld id="{37D409AB-2201-4E18-8A34-C31753AD9B06}" type="slidenum">
              <a:rPr smtClean="0">
                <a:latin typeface="NeueHaasGroteskDisp Pro" panose="020B0504020202020204" pitchFamily="34" charset="77"/>
              </a:rPr>
              <a:pPr/>
              <a:t>‹#›</a:t>
            </a:fld>
            <a:endParaRPr dirty="0">
              <a:latin typeface="NeueHaasGroteskDisp Pro" panose="020B0504020202020204" pitchFamily="34" charset="77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7EBA8AE-8FFB-B146-B5E2-923AA852CD5F}"/>
              </a:ext>
            </a:extLst>
          </p:cNvPr>
          <p:cNvCxnSpPr>
            <a:cxnSpLocks/>
          </p:cNvCxnSpPr>
          <p:nvPr userDrawn="1"/>
        </p:nvCxnSpPr>
        <p:spPr>
          <a:xfrm>
            <a:off x="304800" y="9486900"/>
            <a:ext cx="17678400" cy="0"/>
          </a:xfrm>
          <a:prstGeom prst="line">
            <a:avLst/>
          </a:prstGeom>
          <a:ln w="12700">
            <a:solidFill>
              <a:srgbClr val="5A6874"/>
            </a:solidFill>
            <a:headEnd type="none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23354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ITEL-mustrig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BD22471-F7C1-2743-B493-0AFCCED8ED3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996" t="9198" r="1"/>
          <a:stretch/>
        </p:blipFill>
        <p:spPr>
          <a:xfrm>
            <a:off x="204537" y="114300"/>
            <a:ext cx="16762185" cy="9338788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20EE806D-472C-604C-B919-5E2E93F177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0200" y="2324100"/>
            <a:ext cx="13106400" cy="3469125"/>
          </a:xfrm>
          <a:prstGeom prst="rect">
            <a:avLst/>
          </a:prstGeom>
        </p:spPr>
        <p:txBody>
          <a:bodyPr anchor="b"/>
          <a:lstStyle>
            <a:lvl1pPr algn="l">
              <a:defRPr sz="11200" b="0" i="0">
                <a:solidFill>
                  <a:srgbClr val="0A3349"/>
                </a:solidFill>
                <a:latin typeface="NeueHaasGroteskDisp Pro" panose="020B0504020202020204" pitchFamily="34" charset="77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4BA39523-340B-724C-995C-ED5EDF1EB4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00200" y="6447435"/>
            <a:ext cx="9067800" cy="151747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4800" b="0" i="0">
                <a:solidFill>
                  <a:srgbClr val="0A3349"/>
                </a:solidFill>
                <a:latin typeface="NeueHaasGroteskDisp Pro" panose="020B0504020202020204" pitchFamily="34" charset="77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dirty="0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21076697-CBAE-774F-9AD9-46886B6A168B}"/>
              </a:ext>
            </a:extLst>
          </p:cNvPr>
          <p:cNvSpPr txBox="1">
            <a:spLocks/>
          </p:cNvSpPr>
          <p:nvPr userDrawn="1"/>
        </p:nvSpPr>
        <p:spPr>
          <a:xfrm>
            <a:off x="228600" y="9639300"/>
            <a:ext cx="1981200" cy="533400"/>
          </a:xfrm>
          <a:prstGeom prst="rect">
            <a:avLst/>
          </a:prstGeom>
        </p:spPr>
        <p:txBody>
          <a:bodyPr/>
          <a:lstStyle>
            <a:lvl1pPr marL="0" indent="0" algn="l" defTabSz="13716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None/>
              <a:defRPr sz="32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>
                <a:solidFill>
                  <a:srgbClr val="0A3349"/>
                </a:solidFill>
              </a:rPr>
              <a:t>01.01.2022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DD4AEB47-DF47-E642-A7D2-7C7D560477DA}"/>
              </a:ext>
            </a:extLst>
          </p:cNvPr>
          <p:cNvSpPr txBox="1">
            <a:spLocks/>
          </p:cNvSpPr>
          <p:nvPr userDrawn="1"/>
        </p:nvSpPr>
        <p:spPr>
          <a:xfrm>
            <a:off x="14859000" y="9639300"/>
            <a:ext cx="3200400" cy="533400"/>
          </a:xfrm>
          <a:prstGeom prst="rect">
            <a:avLst/>
          </a:prstGeom>
        </p:spPr>
        <p:txBody>
          <a:bodyPr/>
          <a:lstStyle>
            <a:lvl1pPr marL="0" indent="0" algn="l" defTabSz="13716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None/>
              <a:defRPr sz="32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2400" dirty="0" err="1">
                <a:solidFill>
                  <a:srgbClr val="0A3349"/>
                </a:solidFill>
              </a:rPr>
              <a:t>eki.ee</a:t>
            </a:r>
            <a:endParaRPr lang="en-GB" sz="2400" dirty="0">
              <a:solidFill>
                <a:srgbClr val="0A3349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F18D249-A1DA-BC42-B1F9-386B628AC2B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715559" y="114300"/>
            <a:ext cx="2343841" cy="1159042"/>
          </a:xfrm>
          <a:prstGeom prst="rect">
            <a:avLst/>
          </a:prstGeom>
        </p:spPr>
      </p:pic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3F54CDB7-99A8-7041-BBC6-F874EAA49CE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00200" y="8420100"/>
            <a:ext cx="8382000" cy="914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0A3349"/>
                </a:solidFill>
                <a:latin typeface="NeueHaasGroteskText Pro" panose="020B0504020202020204" pitchFamily="34" charset="77"/>
              </a:defRPr>
            </a:lvl1pPr>
            <a:lvl2pPr marL="685800" indent="0">
              <a:buNone/>
              <a:defRPr sz="2000">
                <a:solidFill>
                  <a:srgbClr val="0A3349"/>
                </a:solidFill>
                <a:latin typeface="NeueHaasGroteskText Pro" panose="020B0504020202020204" pitchFamily="34" charset="77"/>
              </a:defRPr>
            </a:lvl2pPr>
            <a:lvl3pPr>
              <a:defRPr sz="2000">
                <a:solidFill>
                  <a:srgbClr val="0A3349"/>
                </a:solidFill>
                <a:latin typeface="NeueHaasGroteskText Pro" panose="020B0504020202020204" pitchFamily="34" charset="77"/>
              </a:defRPr>
            </a:lvl3pPr>
            <a:lvl4pPr>
              <a:defRPr sz="2000">
                <a:solidFill>
                  <a:srgbClr val="0A3349"/>
                </a:solidFill>
                <a:latin typeface="NeueHaasGroteskText Pro" panose="020B0504020202020204" pitchFamily="34" charset="77"/>
              </a:defRPr>
            </a:lvl4pPr>
            <a:lvl5pPr>
              <a:defRPr sz="2000">
                <a:solidFill>
                  <a:srgbClr val="0A3349"/>
                </a:solidFill>
                <a:latin typeface="NeueHaasGroteskText Pro" panose="020B0504020202020204" pitchFamily="34" charset="77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16027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ip dir="r"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bg>
      <p:bgPr>
        <a:solidFill>
          <a:srgbClr val="62717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8C115EB7-51EA-FC43-8EE2-E66C34F842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0200" y="2324101"/>
            <a:ext cx="14859000" cy="2514599"/>
          </a:xfrm>
          <a:prstGeom prst="rect">
            <a:avLst/>
          </a:prstGeom>
        </p:spPr>
        <p:txBody>
          <a:bodyPr anchor="b"/>
          <a:lstStyle>
            <a:lvl1pPr algn="l">
              <a:defRPr sz="7200" b="0" i="0">
                <a:solidFill>
                  <a:srgbClr val="D3D9E1"/>
                </a:solidFill>
                <a:latin typeface="NeueHaasGroteskDisp Pro" panose="020B0504020202020204" pitchFamily="34" charset="77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18188DC0-E515-4348-B400-1BA387A5DEE8}"/>
              </a:ext>
            </a:extLst>
          </p:cNvPr>
          <p:cNvSpPr txBox="1">
            <a:spLocks/>
          </p:cNvSpPr>
          <p:nvPr userDrawn="1"/>
        </p:nvSpPr>
        <p:spPr>
          <a:xfrm>
            <a:off x="14859000" y="9639300"/>
            <a:ext cx="3200400" cy="533400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 algn="l" defTabSz="13716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None/>
              <a:defRPr sz="32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2400" dirty="0" err="1">
                <a:solidFill>
                  <a:srgbClr val="D3D9E1"/>
                </a:solidFill>
                <a:latin typeface="NeueHaasGroteskDisp Pro" panose="020B0504020202020204" pitchFamily="34" charset="77"/>
              </a:rPr>
              <a:t>eki.ee</a:t>
            </a:r>
            <a:endParaRPr lang="en-GB" sz="2400" dirty="0">
              <a:solidFill>
                <a:srgbClr val="D3D9E1"/>
              </a:solidFill>
              <a:latin typeface="NeueHaasGroteskDisp Pro" panose="020B0504020202020204" pitchFamily="34" charset="77"/>
            </a:endParaRP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DD951272-2D77-0640-B33E-BBDCEB68F3D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00200" y="5143500"/>
            <a:ext cx="14859000" cy="3657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rgbClr val="D3D9E1"/>
                </a:solidFill>
                <a:latin typeface="NeueHaasGroteskText Pro" panose="020B0504020202020204" pitchFamily="34" charset="77"/>
              </a:defRPr>
            </a:lvl1pPr>
            <a:lvl2pPr>
              <a:defRPr sz="3200">
                <a:solidFill>
                  <a:srgbClr val="0A3349"/>
                </a:solidFill>
                <a:latin typeface="NeueHaasGroteskText Pro" panose="020B0504020202020204" pitchFamily="34" charset="77"/>
              </a:defRPr>
            </a:lvl2pPr>
            <a:lvl3pPr>
              <a:defRPr sz="2800">
                <a:solidFill>
                  <a:srgbClr val="0A3349"/>
                </a:solidFill>
                <a:latin typeface="NeueHaasGroteskText Pro" panose="020B0504020202020204" pitchFamily="34" charset="77"/>
              </a:defRPr>
            </a:lvl3pPr>
            <a:lvl4pPr>
              <a:defRPr sz="2800">
                <a:solidFill>
                  <a:srgbClr val="0A3349"/>
                </a:solidFill>
                <a:latin typeface="NeueHaasGroteskText Pro" panose="020B0504020202020204" pitchFamily="34" charset="77"/>
              </a:defRPr>
            </a:lvl4pPr>
            <a:lvl5pPr>
              <a:defRPr sz="2800">
                <a:solidFill>
                  <a:srgbClr val="0A3349"/>
                </a:solidFill>
                <a:latin typeface="NeueHaasGroteskText Pro" panose="020B0504020202020204" pitchFamily="34" charset="77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Slide Number Placeholder 8">
            <a:extLst>
              <a:ext uri="{FF2B5EF4-FFF2-40B4-BE49-F238E27FC236}">
                <a16:creationId xmlns:a16="http://schemas.microsoft.com/office/drawing/2014/main" id="{08F81225-822D-1D4D-BAC6-DE9B58135F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28600" y="9639300"/>
            <a:ext cx="14478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lvl1pPr>
              <a:defRPr lang="uk-UA" sz="2400" b="0" smtClean="0">
                <a:solidFill>
                  <a:srgbClr val="D3D9E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>
                <a:latin typeface="NeueHaasGroteskDisp Pro" panose="020B0504020202020204" pitchFamily="34" charset="77"/>
              </a:rPr>
              <a:t>0</a:t>
            </a:r>
            <a:fld id="{37D409AB-2201-4E18-8A34-C31753AD9B06}" type="slidenum">
              <a:rPr smtClean="0">
                <a:latin typeface="NeueHaasGroteskDisp Pro" panose="020B0504020202020204" pitchFamily="34" charset="77"/>
              </a:rPr>
              <a:pPr/>
              <a:t>‹#›</a:t>
            </a:fld>
            <a:endParaRPr dirty="0">
              <a:latin typeface="NeueHaasGroteskDisp Pro" panose="020B0504020202020204" pitchFamily="34" charset="77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C12CE20-1C3A-204D-9C51-10AD1C0EBB74}"/>
              </a:ext>
            </a:extLst>
          </p:cNvPr>
          <p:cNvCxnSpPr>
            <a:cxnSpLocks/>
          </p:cNvCxnSpPr>
          <p:nvPr userDrawn="1"/>
        </p:nvCxnSpPr>
        <p:spPr>
          <a:xfrm>
            <a:off x="304800" y="9486900"/>
            <a:ext cx="17678400" cy="0"/>
          </a:xfrm>
          <a:prstGeom prst="line">
            <a:avLst/>
          </a:prstGeom>
          <a:ln w="12700">
            <a:solidFill>
              <a:srgbClr val="D3D9E1"/>
            </a:solidFill>
            <a:headEnd type="none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B3FB9FB8-FB8F-9C45-82A8-DB9D0F0DF7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  <a:duotone>
              <a:prstClr val="black"/>
              <a:srgbClr val="D3D9E1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1745238" y="419100"/>
            <a:ext cx="1078523" cy="21336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E22746B-D342-C94E-AAFF-B729131E8CA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  <a:duotone>
              <a:prstClr val="black"/>
              <a:srgbClr val="D3D9E1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521677" y="419100"/>
            <a:ext cx="1078523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3334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00147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47267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42735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66645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52397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26956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59746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43742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3573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ITEL-tume taust">
    <p:bg>
      <p:bgPr>
        <a:solidFill>
          <a:srgbClr val="0A33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DE52F32B-009B-DA45-9A2F-EF9E89ED1B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0200" y="2324100"/>
            <a:ext cx="13106400" cy="3469125"/>
          </a:xfrm>
          <a:prstGeom prst="rect">
            <a:avLst/>
          </a:prstGeom>
        </p:spPr>
        <p:txBody>
          <a:bodyPr anchor="b"/>
          <a:lstStyle>
            <a:lvl1pPr algn="l">
              <a:defRPr sz="11200" b="0" i="0">
                <a:solidFill>
                  <a:srgbClr val="D6E4F0"/>
                </a:solidFill>
                <a:latin typeface="NeueHaasGroteskDisp Pro" panose="020B0504020202020204" pitchFamily="34" charset="77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E7C596B7-E44B-6245-ABB7-4600B4F792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00200" y="6447435"/>
            <a:ext cx="9067800" cy="151747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4800" b="0" i="0">
                <a:solidFill>
                  <a:srgbClr val="D6E4F0"/>
                </a:solidFill>
                <a:latin typeface="NeueHaasGroteskDisp Pro" panose="020B0504020202020204" pitchFamily="34" charset="77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18C86C3A-5FC8-CB43-BDB9-7627CA48B85D}"/>
              </a:ext>
            </a:extLst>
          </p:cNvPr>
          <p:cNvSpPr txBox="1">
            <a:spLocks/>
          </p:cNvSpPr>
          <p:nvPr userDrawn="1"/>
        </p:nvSpPr>
        <p:spPr>
          <a:xfrm>
            <a:off x="228600" y="9639300"/>
            <a:ext cx="1981200" cy="533400"/>
          </a:xfrm>
          <a:prstGeom prst="rect">
            <a:avLst/>
          </a:prstGeom>
        </p:spPr>
        <p:txBody>
          <a:bodyPr/>
          <a:lstStyle>
            <a:lvl1pPr marL="0" indent="0" algn="l" defTabSz="13716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None/>
              <a:defRPr sz="32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>
                <a:solidFill>
                  <a:srgbClr val="D6E4F0"/>
                </a:solidFill>
                <a:latin typeface="NeueHaasGroteskDisp Pro" panose="020B0504020202020204" pitchFamily="34" charset="77"/>
              </a:rPr>
              <a:t>01.01.2022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24EE4676-A9D6-6D4C-8DD5-3D237569A995}"/>
              </a:ext>
            </a:extLst>
          </p:cNvPr>
          <p:cNvSpPr txBox="1">
            <a:spLocks/>
          </p:cNvSpPr>
          <p:nvPr userDrawn="1"/>
        </p:nvSpPr>
        <p:spPr>
          <a:xfrm>
            <a:off x="14859000" y="9639300"/>
            <a:ext cx="3200400" cy="533400"/>
          </a:xfrm>
          <a:prstGeom prst="rect">
            <a:avLst/>
          </a:prstGeom>
        </p:spPr>
        <p:txBody>
          <a:bodyPr/>
          <a:lstStyle>
            <a:lvl1pPr marL="0" indent="0" algn="l" defTabSz="13716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None/>
              <a:defRPr sz="32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2400" dirty="0" err="1">
                <a:solidFill>
                  <a:srgbClr val="D6E4F0"/>
                </a:solidFill>
                <a:latin typeface="NeueHaasGroteskDisp Pro" panose="020B0504020202020204" pitchFamily="34" charset="77"/>
              </a:rPr>
              <a:t>eki.ee</a:t>
            </a:r>
            <a:endParaRPr lang="en-GB" sz="2400" dirty="0">
              <a:solidFill>
                <a:srgbClr val="D6E4F0"/>
              </a:solidFill>
              <a:latin typeface="NeueHaasGroteskDisp Pro" panose="020B0504020202020204" pitchFamily="34" charset="77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2EC6318-CE36-0744-8B69-3A5D29C83F7B}"/>
              </a:ext>
            </a:extLst>
          </p:cNvPr>
          <p:cNvCxnSpPr>
            <a:cxnSpLocks/>
          </p:cNvCxnSpPr>
          <p:nvPr userDrawn="1"/>
        </p:nvCxnSpPr>
        <p:spPr>
          <a:xfrm>
            <a:off x="304800" y="9486900"/>
            <a:ext cx="17678400" cy="0"/>
          </a:xfrm>
          <a:prstGeom prst="line">
            <a:avLst/>
          </a:prstGeom>
          <a:ln w="12700">
            <a:solidFill>
              <a:srgbClr val="D6E4F0"/>
            </a:solidFill>
            <a:headEnd type="none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xt Placeholder 15">
            <a:extLst>
              <a:ext uri="{FF2B5EF4-FFF2-40B4-BE49-F238E27FC236}">
                <a16:creationId xmlns:a16="http://schemas.microsoft.com/office/drawing/2014/main" id="{D3606C71-E5DD-CC4F-ABAD-840CA6A50AF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00200" y="8420100"/>
            <a:ext cx="8382000" cy="914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D3D9E1"/>
                </a:solidFill>
                <a:latin typeface="NeueHaasGroteskText Pro" panose="020B0504020202020204" pitchFamily="34" charset="77"/>
              </a:defRPr>
            </a:lvl1pPr>
            <a:lvl2pPr marL="685800" indent="0">
              <a:buNone/>
              <a:defRPr sz="2000">
                <a:solidFill>
                  <a:srgbClr val="0A3349"/>
                </a:solidFill>
                <a:latin typeface="NeueHaasGroteskText Pro" panose="020B0504020202020204" pitchFamily="34" charset="77"/>
              </a:defRPr>
            </a:lvl2pPr>
            <a:lvl3pPr>
              <a:defRPr sz="2000">
                <a:solidFill>
                  <a:srgbClr val="0A3349"/>
                </a:solidFill>
                <a:latin typeface="NeueHaasGroteskText Pro" panose="020B0504020202020204" pitchFamily="34" charset="77"/>
              </a:defRPr>
            </a:lvl3pPr>
            <a:lvl4pPr>
              <a:defRPr sz="2000">
                <a:solidFill>
                  <a:srgbClr val="0A3349"/>
                </a:solidFill>
                <a:latin typeface="NeueHaasGroteskText Pro" panose="020B0504020202020204" pitchFamily="34" charset="77"/>
              </a:defRPr>
            </a:lvl4pPr>
            <a:lvl5pPr>
              <a:defRPr sz="2000">
                <a:solidFill>
                  <a:srgbClr val="0A3349"/>
                </a:solidFill>
                <a:latin typeface="NeueHaasGroteskText Pro" panose="020B0504020202020204" pitchFamily="34" charset="77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2B80A517-877B-BB42-A774-9FD450382DB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048000" y="342900"/>
            <a:ext cx="10972800" cy="1143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000" b="0" i="0" spc="600">
                <a:solidFill>
                  <a:srgbClr val="D6E4F0"/>
                </a:solidFill>
                <a:latin typeface="NeueHaasGroteskDisp Pro" panose="020B0504020202020204" pitchFamily="34" charset="77"/>
                <a:cs typeface="Arial Narrow" panose="020B0604020202020204" pitchFamily="34" charset="0"/>
              </a:defRPr>
            </a:lvl1pPr>
            <a:lvl2pPr marL="685800" indent="0">
              <a:buNone/>
              <a:defRPr/>
            </a:lvl2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4316FAA0-CB91-CC4E-AEFE-8617F29E5B6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rgbClr val="D3D9E1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15925800" y="306016"/>
            <a:ext cx="1981200" cy="817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617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500">
        <p14:flip dir="r"/>
      </p:transition>
    </mc:Choice>
    <mc:Fallback xmlns="">
      <p:transition spd="slow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60342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81305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SITAAT-hele tau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8">
            <a:extLst>
              <a:ext uri="{FF2B5EF4-FFF2-40B4-BE49-F238E27FC236}">
                <a16:creationId xmlns:a16="http://schemas.microsoft.com/office/drawing/2014/main" id="{090C6714-7BA1-A04E-BA08-E2629E617C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28600" y="9639300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400" b="0" smtClean="0">
                <a:solidFill>
                  <a:srgbClr val="0A334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>
                <a:latin typeface="NeueHaasGroteskDisp Pro" panose="020B0504020202020204" pitchFamily="34" charset="77"/>
              </a:rPr>
              <a:t>0</a:t>
            </a:r>
            <a:fld id="{37D409AB-2201-4E18-8A34-C31753AD9B06}" type="slidenum">
              <a:rPr smtClean="0">
                <a:latin typeface="NeueHaasGroteskDisp Pro" panose="020B0504020202020204" pitchFamily="34" charset="77"/>
              </a:rPr>
              <a:pPr/>
              <a:t>‹#›</a:t>
            </a:fld>
            <a:endParaRPr dirty="0">
              <a:latin typeface="NeueHaasGroteskDisp Pro" panose="020B0504020202020204" pitchFamily="34" charset="77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AFE4E29-B117-0E4C-AC34-B1AB9BC0B27D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2217503" y="6210301"/>
            <a:ext cx="1800000" cy="1668025"/>
            <a:chOff x="8851900" y="4565650"/>
            <a:chExt cx="1247140" cy="115570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BAA03F0B-8345-0049-B13A-C984C74F73B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8851900" y="4565650"/>
              <a:ext cx="584200" cy="1155700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A2B56746-0C43-5943-B42B-F177850E02D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9514840" y="4565650"/>
              <a:ext cx="584200" cy="1155700"/>
            </a:xfrm>
            <a:prstGeom prst="rect">
              <a:avLst/>
            </a:prstGeom>
          </p:spPr>
        </p:pic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684D1349-9BD0-A646-BDFC-1564C15278BB}"/>
              </a:ext>
            </a:extLst>
          </p:cNvPr>
          <p:cNvGrpSpPr>
            <a:grpSpLocks noChangeAspect="1"/>
          </p:cNvGrpSpPr>
          <p:nvPr userDrawn="1"/>
        </p:nvGrpSpPr>
        <p:grpSpPr>
          <a:xfrm rot="10800000">
            <a:off x="13592400" y="1023883"/>
            <a:ext cx="1800000" cy="1668025"/>
            <a:chOff x="8851900" y="4565650"/>
            <a:chExt cx="1247140" cy="1155700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BB0AFBCB-7C45-4642-B582-61891355C32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8851900" y="4565650"/>
              <a:ext cx="584200" cy="1155700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F4F30BFF-E4CC-6A4C-892F-691F87ED054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9514840" y="4565650"/>
              <a:ext cx="584200" cy="1155700"/>
            </a:xfrm>
            <a:prstGeom prst="rect">
              <a:avLst/>
            </a:prstGeom>
          </p:spPr>
        </p:pic>
      </p:grpSp>
      <p:sp>
        <p:nvSpPr>
          <p:cNvPr id="13" name="Subtitle 2">
            <a:extLst>
              <a:ext uri="{FF2B5EF4-FFF2-40B4-BE49-F238E27FC236}">
                <a16:creationId xmlns:a16="http://schemas.microsoft.com/office/drawing/2014/main" id="{71AAF750-6A95-8244-9EE6-1948DDD37F1D}"/>
              </a:ext>
            </a:extLst>
          </p:cNvPr>
          <p:cNvSpPr txBox="1">
            <a:spLocks/>
          </p:cNvSpPr>
          <p:nvPr userDrawn="1"/>
        </p:nvSpPr>
        <p:spPr>
          <a:xfrm>
            <a:off x="14859000" y="9639300"/>
            <a:ext cx="3200400" cy="533400"/>
          </a:xfrm>
          <a:prstGeom prst="rect">
            <a:avLst/>
          </a:prstGeom>
        </p:spPr>
        <p:txBody>
          <a:bodyPr/>
          <a:lstStyle>
            <a:lvl1pPr marL="0" indent="0" algn="l" defTabSz="13716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None/>
              <a:defRPr sz="32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2400" dirty="0" err="1">
                <a:solidFill>
                  <a:srgbClr val="0A3349"/>
                </a:solidFill>
                <a:latin typeface="NeueHaasGroteskDisp Pro" panose="020B0504020202020204" pitchFamily="34" charset="77"/>
              </a:rPr>
              <a:t>eki.ee</a:t>
            </a:r>
            <a:endParaRPr lang="en-GB" sz="2400" dirty="0">
              <a:solidFill>
                <a:srgbClr val="0A3349"/>
              </a:solidFill>
              <a:latin typeface="NeueHaasGroteskDisp Pro" panose="020B0504020202020204" pitchFamily="34" charset="77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E15AC8A-968A-8A4C-8E63-B8D277BB2F3F}"/>
              </a:ext>
            </a:extLst>
          </p:cNvPr>
          <p:cNvCxnSpPr>
            <a:cxnSpLocks/>
          </p:cNvCxnSpPr>
          <p:nvPr userDrawn="1"/>
        </p:nvCxnSpPr>
        <p:spPr>
          <a:xfrm>
            <a:off x="304800" y="9486900"/>
            <a:ext cx="17678400" cy="0"/>
          </a:xfrm>
          <a:prstGeom prst="line">
            <a:avLst/>
          </a:prstGeom>
          <a:ln w="12700">
            <a:headEnd type="none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5506EC9E-B6EB-2B40-91BA-6405F5758ED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267200" y="1943108"/>
            <a:ext cx="9211554" cy="518158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7200">
                <a:solidFill>
                  <a:srgbClr val="E296C1"/>
                </a:solidFill>
                <a:latin typeface="NeueHaasGroteskText Pro" panose="020B0504020202020204" pitchFamily="34" charset="77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0861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ip dir="r"/>
      </p:transition>
    </mc:Choice>
    <mc:Fallback xmlns="">
      <p:transition spd="slow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ITEL-tume taust">
    <p:bg>
      <p:bgPr>
        <a:solidFill>
          <a:srgbClr val="0A33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914D433E-FBCA-C041-B43F-C793811E66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0200" y="1714500"/>
            <a:ext cx="14782800" cy="3088125"/>
          </a:xfrm>
          <a:prstGeom prst="rect">
            <a:avLst/>
          </a:prstGeom>
        </p:spPr>
        <p:txBody>
          <a:bodyPr anchor="b"/>
          <a:lstStyle>
            <a:lvl1pPr algn="l">
              <a:defRPr sz="10000" b="0" i="0">
                <a:solidFill>
                  <a:schemeClr val="tx1"/>
                </a:solidFill>
                <a:latin typeface="NeueHaasGroteskDisp Pro" panose="020B0504020202020204" pitchFamily="34" charset="77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dirty="0"/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43462849-78E5-2343-9286-DC14A35D4B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00200" y="5837835"/>
            <a:ext cx="14782800" cy="151747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4000" b="0" i="0">
                <a:solidFill>
                  <a:schemeClr val="tx1"/>
                </a:solidFill>
                <a:latin typeface="NeueHaasGroteskDisp Pro" panose="020B0504020202020204" pitchFamily="34" charset="77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dirty="0"/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4D512647-B596-3D4E-B31E-11513E48777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00200" y="8420100"/>
            <a:ext cx="8382000" cy="914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tx1"/>
                </a:solidFill>
                <a:latin typeface="NeueHaasGroteskText Pro" panose="020B0504020202020204" pitchFamily="34" charset="77"/>
              </a:defRPr>
            </a:lvl1pPr>
            <a:lvl2pPr marL="685800" indent="0">
              <a:buNone/>
              <a:defRPr sz="2000">
                <a:solidFill>
                  <a:srgbClr val="0A3349"/>
                </a:solidFill>
                <a:latin typeface="NeueHaasGroteskText Pro" panose="020B0504020202020204" pitchFamily="34" charset="77"/>
              </a:defRPr>
            </a:lvl2pPr>
            <a:lvl3pPr>
              <a:defRPr sz="2000">
                <a:solidFill>
                  <a:srgbClr val="0A3349"/>
                </a:solidFill>
                <a:latin typeface="NeueHaasGroteskText Pro" panose="020B0504020202020204" pitchFamily="34" charset="77"/>
              </a:defRPr>
            </a:lvl3pPr>
            <a:lvl4pPr>
              <a:defRPr sz="2000">
                <a:solidFill>
                  <a:srgbClr val="0A3349"/>
                </a:solidFill>
                <a:latin typeface="NeueHaasGroteskText Pro" panose="020B0504020202020204" pitchFamily="34" charset="77"/>
              </a:defRPr>
            </a:lvl4pPr>
            <a:lvl5pPr>
              <a:defRPr sz="2000">
                <a:solidFill>
                  <a:srgbClr val="0A3349"/>
                </a:solidFill>
                <a:latin typeface="NeueHaasGroteskText Pro" panose="020B0504020202020204" pitchFamily="34" charset="77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929AC4F-BE5C-8542-A75E-B236C7B6220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6036567" y="419100"/>
            <a:ext cx="1919739" cy="792000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CD993F5-D266-DF41-A779-12A715363C81}"/>
              </a:ext>
            </a:extLst>
          </p:cNvPr>
          <p:cNvCxnSpPr>
            <a:cxnSpLocks/>
          </p:cNvCxnSpPr>
          <p:nvPr userDrawn="1"/>
        </p:nvCxnSpPr>
        <p:spPr>
          <a:xfrm>
            <a:off x="304800" y="9639300"/>
            <a:ext cx="17651506" cy="0"/>
          </a:xfrm>
          <a:prstGeom prst="line">
            <a:avLst/>
          </a:prstGeom>
          <a:ln w="12700" cap="sq">
            <a:solidFill>
              <a:schemeClr val="tx1"/>
            </a:solidFill>
            <a:bevel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F773F872-6E6E-634A-B73A-E6CFAB70D5F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85750" y="9715500"/>
            <a:ext cx="3524250" cy="40158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lumMod val="95000"/>
                  </a:schemeClr>
                </a:solidFill>
                <a:latin typeface="NeueHaasGroteskText Pro" panose="020B0504020202020204" pitchFamily="34" charset="77"/>
              </a:defRPr>
            </a:lvl1pPr>
            <a:lvl2pPr marL="685800" indent="0">
              <a:buNone/>
              <a:defRPr sz="2000">
                <a:solidFill>
                  <a:srgbClr val="0A3349"/>
                </a:solidFill>
                <a:latin typeface="NeueHaasGroteskText Pro" panose="020B0504020202020204" pitchFamily="34" charset="77"/>
              </a:defRPr>
            </a:lvl2pPr>
            <a:lvl3pPr>
              <a:defRPr sz="2000">
                <a:solidFill>
                  <a:srgbClr val="0A3349"/>
                </a:solidFill>
                <a:latin typeface="NeueHaasGroteskText Pro" panose="020B0504020202020204" pitchFamily="34" charset="77"/>
              </a:defRPr>
            </a:lvl3pPr>
            <a:lvl4pPr>
              <a:defRPr sz="2000">
                <a:solidFill>
                  <a:srgbClr val="0A3349"/>
                </a:solidFill>
                <a:latin typeface="NeueHaasGroteskText Pro" panose="020B0504020202020204" pitchFamily="34" charset="77"/>
              </a:defRPr>
            </a:lvl4pPr>
            <a:lvl5pPr>
              <a:defRPr sz="2000">
                <a:solidFill>
                  <a:srgbClr val="0A3349"/>
                </a:solidFill>
                <a:latin typeface="NeueHaasGroteskText Pro" panose="020B0504020202020204" pitchFamily="34" charset="77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3" name="Text Placeholder 15">
            <a:extLst>
              <a:ext uri="{FF2B5EF4-FFF2-40B4-BE49-F238E27FC236}">
                <a16:creationId xmlns:a16="http://schemas.microsoft.com/office/drawing/2014/main" id="{D89CBAB7-22C0-B748-8AED-65A3669904E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744950" y="9715500"/>
            <a:ext cx="1238250" cy="401583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>
                <a:solidFill>
                  <a:schemeClr val="tx1">
                    <a:lumMod val="95000"/>
                  </a:schemeClr>
                </a:solidFill>
                <a:latin typeface="NeueHaasGroteskText Pro" panose="020B0504020202020204" pitchFamily="34" charset="77"/>
              </a:defRPr>
            </a:lvl1pPr>
            <a:lvl2pPr marL="685800" indent="0">
              <a:buNone/>
              <a:defRPr sz="2000">
                <a:solidFill>
                  <a:srgbClr val="0A3349"/>
                </a:solidFill>
                <a:latin typeface="NeueHaasGroteskText Pro" panose="020B0504020202020204" pitchFamily="34" charset="77"/>
              </a:defRPr>
            </a:lvl2pPr>
            <a:lvl3pPr>
              <a:defRPr sz="2000">
                <a:solidFill>
                  <a:srgbClr val="0A3349"/>
                </a:solidFill>
                <a:latin typeface="NeueHaasGroteskText Pro" panose="020B0504020202020204" pitchFamily="34" charset="77"/>
              </a:defRPr>
            </a:lvl3pPr>
            <a:lvl4pPr>
              <a:defRPr sz="2000">
                <a:solidFill>
                  <a:srgbClr val="0A3349"/>
                </a:solidFill>
                <a:latin typeface="NeueHaasGroteskText Pro" panose="020B0504020202020204" pitchFamily="34" charset="77"/>
              </a:defRPr>
            </a:lvl4pPr>
            <a:lvl5pPr>
              <a:defRPr sz="2000">
                <a:solidFill>
                  <a:srgbClr val="0A3349"/>
                </a:solidFill>
                <a:latin typeface="NeueHaasGroteskText Pro" panose="020B0504020202020204" pitchFamily="34" charset="77"/>
              </a:defRPr>
            </a:lvl5pPr>
          </a:lstStyle>
          <a:p>
            <a:pPr lvl="0"/>
            <a:r>
              <a:rPr lang="en-GB" dirty="0" err="1"/>
              <a:t>eki.ee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6738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500">
        <p14:flip dir="r"/>
      </p:transition>
    </mc:Choice>
    <mc:Fallback xmlns="">
      <p:transition spd="slow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ITEL-tume taust + foto">
    <p:bg>
      <p:bgPr>
        <a:solidFill>
          <a:srgbClr val="0A33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914D433E-FBCA-C041-B43F-C793811E66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0200" y="1714500"/>
            <a:ext cx="10591800" cy="3088125"/>
          </a:xfrm>
          <a:prstGeom prst="rect">
            <a:avLst/>
          </a:prstGeom>
        </p:spPr>
        <p:txBody>
          <a:bodyPr anchor="b"/>
          <a:lstStyle>
            <a:lvl1pPr algn="l">
              <a:defRPr sz="10000" b="0" i="0">
                <a:solidFill>
                  <a:schemeClr val="tx1"/>
                </a:solidFill>
                <a:latin typeface="NeueHaasGroteskDisp Pro" panose="020B0504020202020204" pitchFamily="34" charset="77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dirty="0"/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43462849-78E5-2343-9286-DC14A35D4B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00200" y="5837835"/>
            <a:ext cx="10591800" cy="151747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4000" b="0" i="0">
                <a:solidFill>
                  <a:schemeClr val="tx1"/>
                </a:solidFill>
                <a:latin typeface="NeueHaasGroteskDisp Pro" panose="020B0504020202020204" pitchFamily="34" charset="77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dirty="0"/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4D512647-B596-3D4E-B31E-11513E48777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00200" y="8420100"/>
            <a:ext cx="8382000" cy="914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tx1"/>
                </a:solidFill>
                <a:latin typeface="NeueHaasGroteskText Pro" panose="020B0504020202020204" pitchFamily="34" charset="77"/>
              </a:defRPr>
            </a:lvl1pPr>
            <a:lvl2pPr marL="685800" indent="0">
              <a:buNone/>
              <a:defRPr sz="2000">
                <a:solidFill>
                  <a:srgbClr val="0A3349"/>
                </a:solidFill>
                <a:latin typeface="NeueHaasGroteskText Pro" panose="020B0504020202020204" pitchFamily="34" charset="77"/>
              </a:defRPr>
            </a:lvl2pPr>
            <a:lvl3pPr>
              <a:defRPr sz="2000">
                <a:solidFill>
                  <a:srgbClr val="0A3349"/>
                </a:solidFill>
                <a:latin typeface="NeueHaasGroteskText Pro" panose="020B0504020202020204" pitchFamily="34" charset="77"/>
              </a:defRPr>
            </a:lvl3pPr>
            <a:lvl4pPr>
              <a:defRPr sz="2000">
                <a:solidFill>
                  <a:srgbClr val="0A3349"/>
                </a:solidFill>
                <a:latin typeface="NeueHaasGroteskText Pro" panose="020B0504020202020204" pitchFamily="34" charset="77"/>
              </a:defRPr>
            </a:lvl4pPr>
            <a:lvl5pPr>
              <a:defRPr sz="2000">
                <a:solidFill>
                  <a:srgbClr val="0A3349"/>
                </a:solidFill>
                <a:latin typeface="NeueHaasGroteskText Pro" panose="020B0504020202020204" pitchFamily="34" charset="77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901931-CBD6-C347-87E4-2B17C11D9F0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2877800" y="2095500"/>
            <a:ext cx="4320000" cy="4320000"/>
          </a:xfrm>
          <a:prstGeom prst="ellipse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3575F92-F9B7-BE4F-AE14-241099DD9E7E}"/>
              </a:ext>
            </a:extLst>
          </p:cNvPr>
          <p:cNvCxnSpPr>
            <a:cxnSpLocks/>
          </p:cNvCxnSpPr>
          <p:nvPr userDrawn="1"/>
        </p:nvCxnSpPr>
        <p:spPr>
          <a:xfrm>
            <a:off x="304800" y="9639300"/>
            <a:ext cx="17651506" cy="0"/>
          </a:xfrm>
          <a:prstGeom prst="line">
            <a:avLst/>
          </a:prstGeom>
          <a:ln w="12700" cap="sq">
            <a:solidFill>
              <a:schemeClr val="tx1"/>
            </a:solidFill>
            <a:bevel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5">
            <a:extLst>
              <a:ext uri="{FF2B5EF4-FFF2-40B4-BE49-F238E27FC236}">
                <a16:creationId xmlns:a16="http://schemas.microsoft.com/office/drawing/2014/main" id="{5F12D0D1-EBE0-D445-A51E-CFF6C7EFE9E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85750" y="9715500"/>
            <a:ext cx="3524250" cy="40158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tx1"/>
                </a:solidFill>
                <a:latin typeface="NeueHaasGroteskText Pro" panose="020B0504020202020204" pitchFamily="34" charset="77"/>
              </a:defRPr>
            </a:lvl1pPr>
            <a:lvl2pPr marL="685800" indent="0">
              <a:buNone/>
              <a:defRPr sz="2000">
                <a:solidFill>
                  <a:srgbClr val="0A3349"/>
                </a:solidFill>
                <a:latin typeface="NeueHaasGroteskText Pro" panose="020B0504020202020204" pitchFamily="34" charset="77"/>
              </a:defRPr>
            </a:lvl2pPr>
            <a:lvl3pPr>
              <a:defRPr sz="2000">
                <a:solidFill>
                  <a:srgbClr val="0A3349"/>
                </a:solidFill>
                <a:latin typeface="NeueHaasGroteskText Pro" panose="020B0504020202020204" pitchFamily="34" charset="77"/>
              </a:defRPr>
            </a:lvl3pPr>
            <a:lvl4pPr>
              <a:defRPr sz="2000">
                <a:solidFill>
                  <a:srgbClr val="0A3349"/>
                </a:solidFill>
                <a:latin typeface="NeueHaasGroteskText Pro" panose="020B0504020202020204" pitchFamily="34" charset="77"/>
              </a:defRPr>
            </a:lvl4pPr>
            <a:lvl5pPr>
              <a:defRPr sz="2000">
                <a:solidFill>
                  <a:srgbClr val="0A3349"/>
                </a:solidFill>
                <a:latin typeface="NeueHaasGroteskText Pro" panose="020B0504020202020204" pitchFamily="34" charset="77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4" name="Text Placeholder 15">
            <a:extLst>
              <a:ext uri="{FF2B5EF4-FFF2-40B4-BE49-F238E27FC236}">
                <a16:creationId xmlns:a16="http://schemas.microsoft.com/office/drawing/2014/main" id="{4CEE9360-657D-4E4C-8BA1-F0EA334DE15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744950" y="9715500"/>
            <a:ext cx="1238250" cy="401583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>
                <a:solidFill>
                  <a:schemeClr val="tx1"/>
                </a:solidFill>
                <a:latin typeface="NeueHaasGroteskText Pro" panose="020B0504020202020204" pitchFamily="34" charset="77"/>
              </a:defRPr>
            </a:lvl1pPr>
            <a:lvl2pPr marL="685800" indent="0">
              <a:buNone/>
              <a:defRPr sz="2000">
                <a:solidFill>
                  <a:srgbClr val="0A3349"/>
                </a:solidFill>
                <a:latin typeface="NeueHaasGroteskText Pro" panose="020B0504020202020204" pitchFamily="34" charset="77"/>
              </a:defRPr>
            </a:lvl2pPr>
            <a:lvl3pPr>
              <a:defRPr sz="2000">
                <a:solidFill>
                  <a:srgbClr val="0A3349"/>
                </a:solidFill>
                <a:latin typeface="NeueHaasGroteskText Pro" panose="020B0504020202020204" pitchFamily="34" charset="77"/>
              </a:defRPr>
            </a:lvl3pPr>
            <a:lvl4pPr>
              <a:defRPr sz="2000">
                <a:solidFill>
                  <a:srgbClr val="0A3349"/>
                </a:solidFill>
                <a:latin typeface="NeueHaasGroteskText Pro" panose="020B0504020202020204" pitchFamily="34" charset="77"/>
              </a:defRPr>
            </a:lvl4pPr>
            <a:lvl5pPr>
              <a:defRPr sz="2000">
                <a:solidFill>
                  <a:srgbClr val="0A3349"/>
                </a:solidFill>
                <a:latin typeface="NeueHaasGroteskText Pro" panose="020B0504020202020204" pitchFamily="34" charset="77"/>
              </a:defRPr>
            </a:lvl5pPr>
          </a:lstStyle>
          <a:p>
            <a:pPr lvl="0"/>
            <a:r>
              <a:rPr lang="en-GB" dirty="0" err="1"/>
              <a:t>eki.ee</a:t>
            </a:r>
            <a:endParaRPr lang="en-GB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6D6CB37-8735-734B-9CD9-64DC6525C83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6036567" y="419100"/>
            <a:ext cx="1919739" cy="7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751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500">
        <p14:flip dir="r"/>
      </p:transition>
    </mc:Choice>
    <mc:Fallback xmlns="">
      <p:transition spd="slow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JAK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E4AEFFFC-C057-5D4F-A5ED-0F260E5048E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70000"/>
          </a:blip>
          <a:stretch>
            <a:fillRect/>
          </a:stretch>
        </p:blipFill>
        <p:spPr>
          <a:xfrm>
            <a:off x="304800" y="266699"/>
            <a:ext cx="928688" cy="183718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C401CB9-18B8-A547-AB9C-6385D94BF80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70000"/>
          </a:blip>
          <a:stretch>
            <a:fillRect/>
          </a:stretch>
        </p:blipFill>
        <p:spPr>
          <a:xfrm>
            <a:off x="1433512" y="266700"/>
            <a:ext cx="928688" cy="1837186"/>
          </a:xfrm>
          <a:prstGeom prst="rect">
            <a:avLst/>
          </a:prstGeom>
        </p:spPr>
      </p:pic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10A3CEC8-FD8F-7244-A290-1BA19E24087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00200" y="3086100"/>
            <a:ext cx="4489704" cy="6019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0" i="0">
                <a:solidFill>
                  <a:srgbClr val="0A3349"/>
                </a:solidFill>
                <a:latin typeface="NeueHaasGroteskText Pro Md" panose="020B0504020202020204" pitchFamily="34" charset="77"/>
              </a:defRPr>
            </a:lvl1pPr>
            <a:lvl2pPr>
              <a:defRPr sz="2400">
                <a:solidFill>
                  <a:srgbClr val="004A4A"/>
                </a:solidFill>
                <a:latin typeface="NeueHaasGroteskText Pro" panose="020B0504020202020204" pitchFamily="34" charset="77"/>
              </a:defRPr>
            </a:lvl2pPr>
            <a:lvl3pPr>
              <a:defRPr sz="2400">
                <a:solidFill>
                  <a:srgbClr val="004A4A"/>
                </a:solidFill>
                <a:latin typeface="NeueHaasGroteskText Pro" panose="020B0504020202020204" pitchFamily="34" charset="77"/>
              </a:defRPr>
            </a:lvl3pPr>
            <a:lvl4pPr>
              <a:defRPr sz="3200">
                <a:solidFill>
                  <a:srgbClr val="0A3349"/>
                </a:solidFill>
                <a:latin typeface="NeueHaasGroteskText Pro" panose="020B0504020202020204" pitchFamily="34" charset="77"/>
              </a:defRPr>
            </a:lvl4pPr>
            <a:lvl5pPr>
              <a:defRPr sz="3200">
                <a:solidFill>
                  <a:srgbClr val="0A3349"/>
                </a:solidFill>
                <a:latin typeface="NeueHaasGroteskText Pro" panose="020B0504020202020204" pitchFamily="34" charset="77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1099DCAD-6A51-1945-BB14-F8EFF6CF25F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864096" y="3086100"/>
            <a:ext cx="9823704" cy="6019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>
                <a:solidFill>
                  <a:srgbClr val="0A3349"/>
                </a:solidFill>
                <a:latin typeface="NeueHaasGroteskText Pro" panose="020B0504020202020204" pitchFamily="34" charset="77"/>
              </a:defRPr>
            </a:lvl1pPr>
            <a:lvl2pPr>
              <a:defRPr sz="2400">
                <a:solidFill>
                  <a:srgbClr val="004A4A"/>
                </a:solidFill>
                <a:latin typeface="NeueHaasGroteskText Pro" panose="020B0504020202020204" pitchFamily="34" charset="77"/>
              </a:defRPr>
            </a:lvl2pPr>
            <a:lvl3pPr>
              <a:defRPr sz="2400">
                <a:solidFill>
                  <a:srgbClr val="004A4A"/>
                </a:solidFill>
                <a:latin typeface="NeueHaasGroteskText Pro" panose="020B0504020202020204" pitchFamily="34" charset="77"/>
              </a:defRPr>
            </a:lvl3pPr>
            <a:lvl4pPr>
              <a:defRPr sz="3200">
                <a:solidFill>
                  <a:srgbClr val="0A3349"/>
                </a:solidFill>
                <a:latin typeface="NeueHaasGroteskText Pro" panose="020B0504020202020204" pitchFamily="34" charset="77"/>
              </a:defRPr>
            </a:lvl4pPr>
            <a:lvl5pPr>
              <a:defRPr sz="3200">
                <a:solidFill>
                  <a:srgbClr val="0A3349"/>
                </a:solidFill>
                <a:latin typeface="NeueHaasGroteskText Pro" panose="020B0504020202020204" pitchFamily="34" charset="77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835618FD-B978-534D-8B76-FA1568B101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0200" y="1231901"/>
            <a:ext cx="13716000" cy="1066799"/>
          </a:xfrm>
          <a:prstGeom prst="rect">
            <a:avLst/>
          </a:prstGeom>
        </p:spPr>
        <p:txBody>
          <a:bodyPr anchor="b"/>
          <a:lstStyle>
            <a:lvl1pPr algn="l">
              <a:defRPr sz="8000" b="0" i="0">
                <a:solidFill>
                  <a:srgbClr val="0A3349"/>
                </a:solidFill>
                <a:latin typeface="NeueHaasGroteskDisp Pro" panose="020B0504020202020204" pitchFamily="34" charset="77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96FA804-2F88-5743-B7A2-D885CAB971E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6036567" y="419100"/>
            <a:ext cx="1919739" cy="7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289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ip dir="r"/>
      </p:transition>
    </mc:Choice>
    <mc:Fallback xmlns="">
      <p:transition spd="slow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SITAAT-hele tau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5506EC9E-B6EB-2B40-91BA-6405F5758ED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52800" y="1496904"/>
            <a:ext cx="11582399" cy="649579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8000">
                <a:solidFill>
                  <a:srgbClr val="0A3349"/>
                </a:solidFill>
                <a:latin typeface="NeueHaasGroteskText Pro" panose="020B0504020202020204" pitchFamily="34" charset="77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84704407-A397-5B4E-9FAF-4A89DBDB0F55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655518" y="7183202"/>
            <a:ext cx="1260000" cy="1149114"/>
            <a:chOff x="1655519" y="7581900"/>
            <a:chExt cx="1169743" cy="1066800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567C5595-D4AF-C74E-B7AE-AFC36E7E177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1655519" y="7581900"/>
              <a:ext cx="539262" cy="1066800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B9CF882D-13CD-1F46-ADD9-D3640A97675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2286000" y="7581900"/>
              <a:ext cx="539262" cy="1066800"/>
            </a:xfrm>
            <a:prstGeom prst="rect">
              <a:avLst/>
            </a:prstGeom>
          </p:spPr>
        </p:pic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6A6E8A9-8F9C-9447-BF68-52B9606372E0}"/>
              </a:ext>
            </a:extLst>
          </p:cNvPr>
          <p:cNvGrpSpPr>
            <a:grpSpLocks noChangeAspect="1"/>
          </p:cNvGrpSpPr>
          <p:nvPr userDrawn="1"/>
        </p:nvGrpSpPr>
        <p:grpSpPr>
          <a:xfrm rot="10800000">
            <a:off x="15372481" y="1181100"/>
            <a:ext cx="1260000" cy="1149114"/>
            <a:chOff x="14918877" y="1485900"/>
            <a:chExt cx="1169743" cy="1066800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517ED7D4-3A8D-EA4B-9624-C3BA2F84AAC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14918877" y="1485900"/>
              <a:ext cx="539262" cy="1066800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4852B80C-3190-BC41-B209-DCB7B869A17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15549358" y="1485900"/>
              <a:ext cx="539262" cy="1066800"/>
            </a:xfrm>
            <a:prstGeom prst="rect">
              <a:avLst/>
            </a:prstGeom>
          </p:spPr>
        </p:pic>
      </p:grp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7978EBED-6139-9949-8EAD-6D7E9DD2C93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14898" y="8572500"/>
            <a:ext cx="8458201" cy="68580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4000">
                <a:solidFill>
                  <a:srgbClr val="0A3349"/>
                </a:solidFill>
                <a:latin typeface="NeueHaasGroteskText Pro" panose="020B0504020202020204" pitchFamily="34" charset="77"/>
              </a:defRPr>
            </a:lvl1pPr>
            <a:lvl2pPr>
              <a:lnSpc>
                <a:spcPct val="100000"/>
              </a:lnSpc>
              <a:defRPr sz="3200">
                <a:solidFill>
                  <a:srgbClr val="0A3349"/>
                </a:solidFill>
                <a:latin typeface="NeueHaasGroteskText Pro" panose="020B0504020202020204" pitchFamily="34" charset="77"/>
              </a:defRPr>
            </a:lvl2pPr>
            <a:lvl3pPr>
              <a:lnSpc>
                <a:spcPct val="100000"/>
              </a:lnSpc>
              <a:defRPr sz="3200">
                <a:solidFill>
                  <a:srgbClr val="0A3349"/>
                </a:solidFill>
                <a:latin typeface="NeueHaasGroteskText Pro" panose="020B0504020202020204" pitchFamily="34" charset="77"/>
              </a:defRPr>
            </a:lvl3pPr>
            <a:lvl4pPr>
              <a:lnSpc>
                <a:spcPct val="100000"/>
              </a:lnSpc>
              <a:defRPr sz="3200">
                <a:solidFill>
                  <a:srgbClr val="0A3349"/>
                </a:solidFill>
                <a:latin typeface="NeueHaasGroteskText Pro" panose="020B0504020202020204" pitchFamily="34" charset="77"/>
              </a:defRPr>
            </a:lvl4pPr>
            <a:lvl5pPr>
              <a:lnSpc>
                <a:spcPct val="100000"/>
              </a:lnSpc>
              <a:defRPr sz="3200">
                <a:solidFill>
                  <a:srgbClr val="0A3349"/>
                </a:solidFill>
                <a:latin typeface="NeueHaasGroteskText Pro" panose="020B0504020202020204" pitchFamily="34" charset="77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39929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ip dir="r"/>
      </p:transition>
    </mc:Choice>
    <mc:Fallback xmlns="">
      <p:transition spd="slow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SITAAT-hele taust">
    <p:bg>
      <p:bgPr>
        <a:solidFill>
          <a:srgbClr val="0A33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5506EC9E-B6EB-2B40-91BA-6405F5758ED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52800" y="1496904"/>
            <a:ext cx="11582399" cy="649579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8000">
                <a:solidFill>
                  <a:schemeClr val="bg1"/>
                </a:solidFill>
                <a:latin typeface="NeueHaasGroteskText Pro" panose="020B0504020202020204" pitchFamily="34" charset="77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84704407-A397-5B4E-9FAF-4A89DBDB0F55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655517" y="7183202"/>
            <a:ext cx="1259999" cy="1149114"/>
            <a:chOff x="1655519" y="7581900"/>
            <a:chExt cx="1169743" cy="1066800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567C5595-D4AF-C74E-B7AE-AFC36E7E177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1655519" y="7581900"/>
              <a:ext cx="539262" cy="1066800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B9CF882D-13CD-1F46-ADD9-D3640A97675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2286000" y="7581900"/>
              <a:ext cx="539262" cy="1066800"/>
            </a:xfrm>
            <a:prstGeom prst="rect">
              <a:avLst/>
            </a:prstGeom>
          </p:spPr>
        </p:pic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6A6E8A9-8F9C-9447-BF68-52B9606372E0}"/>
              </a:ext>
            </a:extLst>
          </p:cNvPr>
          <p:cNvGrpSpPr>
            <a:grpSpLocks noChangeAspect="1"/>
          </p:cNvGrpSpPr>
          <p:nvPr userDrawn="1"/>
        </p:nvGrpSpPr>
        <p:grpSpPr>
          <a:xfrm rot="10800000">
            <a:off x="15372487" y="1181100"/>
            <a:ext cx="1259991" cy="1149114"/>
            <a:chOff x="14918885" y="1485900"/>
            <a:chExt cx="1169735" cy="1066800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517ED7D4-3A8D-EA4B-9624-C3BA2F84AAC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14918885" y="1485900"/>
              <a:ext cx="539262" cy="1066800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4852B80C-3190-BC41-B209-DCB7B869A17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15549358" y="1485900"/>
              <a:ext cx="539262" cy="1066800"/>
            </a:xfrm>
            <a:prstGeom prst="rect">
              <a:avLst/>
            </a:prstGeom>
          </p:spPr>
        </p:pic>
      </p:grp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7978EBED-6139-9949-8EAD-6D7E9DD2C93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14898" y="8572500"/>
            <a:ext cx="8458201" cy="68580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4000">
                <a:solidFill>
                  <a:schemeClr val="bg1"/>
                </a:solidFill>
                <a:latin typeface="NeueHaasGroteskText Pro" panose="020B0504020202020204" pitchFamily="34" charset="77"/>
              </a:defRPr>
            </a:lvl1pPr>
            <a:lvl2pPr>
              <a:lnSpc>
                <a:spcPct val="100000"/>
              </a:lnSpc>
              <a:defRPr sz="3200">
                <a:solidFill>
                  <a:srgbClr val="0A3349"/>
                </a:solidFill>
                <a:latin typeface="NeueHaasGroteskText Pro" panose="020B0504020202020204" pitchFamily="34" charset="77"/>
              </a:defRPr>
            </a:lvl2pPr>
            <a:lvl3pPr>
              <a:lnSpc>
                <a:spcPct val="100000"/>
              </a:lnSpc>
              <a:defRPr sz="3200">
                <a:solidFill>
                  <a:srgbClr val="0A3349"/>
                </a:solidFill>
                <a:latin typeface="NeueHaasGroteskText Pro" panose="020B0504020202020204" pitchFamily="34" charset="77"/>
              </a:defRPr>
            </a:lvl3pPr>
            <a:lvl4pPr>
              <a:lnSpc>
                <a:spcPct val="100000"/>
              </a:lnSpc>
              <a:defRPr sz="3200">
                <a:solidFill>
                  <a:srgbClr val="0A3349"/>
                </a:solidFill>
                <a:latin typeface="NeueHaasGroteskText Pro" panose="020B0504020202020204" pitchFamily="34" charset="77"/>
              </a:defRPr>
            </a:lvl4pPr>
            <a:lvl5pPr>
              <a:lnSpc>
                <a:spcPct val="100000"/>
              </a:lnSpc>
              <a:defRPr sz="3200">
                <a:solidFill>
                  <a:srgbClr val="0A3349"/>
                </a:solidFill>
                <a:latin typeface="NeueHaasGroteskText Pro" panose="020B0504020202020204" pitchFamily="34" charset="77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28287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ip dir="r"/>
      </p:transition>
    </mc:Choice>
    <mc:Fallback xmlns="">
      <p:transition spd="slow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HEPEALKIRI- liht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6AC131F-B034-AE49-9364-081F091CEB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0200" y="1638301"/>
            <a:ext cx="14859000" cy="2666999"/>
          </a:xfrm>
          <a:prstGeom prst="rect">
            <a:avLst/>
          </a:prstGeom>
        </p:spPr>
        <p:txBody>
          <a:bodyPr anchor="b"/>
          <a:lstStyle>
            <a:lvl1pPr algn="l">
              <a:defRPr sz="8000" b="0" i="0">
                <a:solidFill>
                  <a:srgbClr val="0A3349"/>
                </a:solidFill>
                <a:latin typeface="NeueHaasGroteskDisp Pro" panose="020B0504020202020204" pitchFamily="34" charset="77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950952-E316-444E-80C6-E9C5F80BE68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00200" y="4991107"/>
            <a:ext cx="14859000" cy="380999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4000">
                <a:solidFill>
                  <a:srgbClr val="0A3349"/>
                </a:solidFill>
                <a:latin typeface="NeueHaasGroteskText Pro" panose="020B0504020202020204" pitchFamily="34" charset="77"/>
              </a:defRPr>
            </a:lvl1pPr>
            <a:lvl2pPr>
              <a:defRPr sz="3200">
                <a:solidFill>
                  <a:srgbClr val="0A3349"/>
                </a:solidFill>
                <a:latin typeface="NeueHaasGroteskText Pro" panose="020B0504020202020204" pitchFamily="34" charset="77"/>
              </a:defRPr>
            </a:lvl2pPr>
            <a:lvl3pPr>
              <a:defRPr sz="2800">
                <a:solidFill>
                  <a:srgbClr val="0A3349"/>
                </a:solidFill>
                <a:latin typeface="NeueHaasGroteskText Pro" panose="020B0504020202020204" pitchFamily="34" charset="77"/>
              </a:defRPr>
            </a:lvl3pPr>
            <a:lvl4pPr>
              <a:defRPr sz="2800">
                <a:solidFill>
                  <a:srgbClr val="0A3349"/>
                </a:solidFill>
                <a:latin typeface="NeueHaasGroteskText Pro" panose="020B0504020202020204" pitchFamily="34" charset="77"/>
              </a:defRPr>
            </a:lvl4pPr>
            <a:lvl5pPr>
              <a:defRPr sz="2800">
                <a:solidFill>
                  <a:srgbClr val="0A3349"/>
                </a:solidFill>
                <a:latin typeface="NeueHaasGroteskText Pro" panose="020B0504020202020204" pitchFamily="34" charset="77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D1F5EA7-CDA7-E94C-9277-97B88CFB6B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6036567" y="419100"/>
            <a:ext cx="1919739" cy="792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4C98310-000E-B143-AE30-180DE9C66A2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70000"/>
          </a:blip>
          <a:stretch>
            <a:fillRect/>
          </a:stretch>
        </p:blipFill>
        <p:spPr>
          <a:xfrm>
            <a:off x="304800" y="266699"/>
            <a:ext cx="928688" cy="183718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AF07715-43A4-A949-8528-2FED3AB39F0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70000"/>
          </a:blip>
          <a:stretch>
            <a:fillRect/>
          </a:stretch>
        </p:blipFill>
        <p:spPr>
          <a:xfrm>
            <a:off x="1433512" y="266700"/>
            <a:ext cx="928688" cy="1837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907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ip dir="r"/>
      </p:transition>
    </mc:Choice>
    <mc:Fallback xmlns="">
      <p:transition spd="slow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-lihtne, pealkirjag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654AC85-109E-9C44-888B-62FC0ECA0D9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70000"/>
          </a:blip>
          <a:stretch>
            <a:fillRect/>
          </a:stretch>
        </p:blipFill>
        <p:spPr>
          <a:xfrm>
            <a:off x="304800" y="266699"/>
            <a:ext cx="928688" cy="183718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3DCB4F9-0523-D043-B3B1-2DC59DFB644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70000"/>
          </a:blip>
          <a:stretch>
            <a:fillRect/>
          </a:stretch>
        </p:blipFill>
        <p:spPr>
          <a:xfrm>
            <a:off x="1433512" y="266700"/>
            <a:ext cx="928688" cy="1837186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FB8F2EB-90E9-174D-A159-80F87F6F8D5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00200" y="3238500"/>
            <a:ext cx="15087600" cy="586739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3200">
                <a:solidFill>
                  <a:srgbClr val="0A3349"/>
                </a:solidFill>
                <a:latin typeface="NeueHaasGroteskText Pro" panose="020B0504020202020204" pitchFamily="34" charset="77"/>
              </a:defRPr>
            </a:lvl1pPr>
            <a:lvl2pPr>
              <a:lnSpc>
                <a:spcPct val="100000"/>
              </a:lnSpc>
              <a:defRPr sz="3200">
                <a:solidFill>
                  <a:srgbClr val="0A3349"/>
                </a:solidFill>
                <a:latin typeface="NeueHaasGroteskText Pro" panose="020B0504020202020204" pitchFamily="34" charset="77"/>
              </a:defRPr>
            </a:lvl2pPr>
            <a:lvl3pPr>
              <a:lnSpc>
                <a:spcPct val="100000"/>
              </a:lnSpc>
              <a:defRPr sz="3200">
                <a:solidFill>
                  <a:srgbClr val="0A3349"/>
                </a:solidFill>
                <a:latin typeface="NeueHaasGroteskText Pro" panose="020B0504020202020204" pitchFamily="34" charset="77"/>
              </a:defRPr>
            </a:lvl3pPr>
            <a:lvl4pPr>
              <a:lnSpc>
                <a:spcPct val="100000"/>
              </a:lnSpc>
              <a:defRPr sz="3200">
                <a:solidFill>
                  <a:srgbClr val="0A3349"/>
                </a:solidFill>
                <a:latin typeface="NeueHaasGroteskText Pro" panose="020B0504020202020204" pitchFamily="34" charset="77"/>
              </a:defRPr>
            </a:lvl4pPr>
            <a:lvl5pPr>
              <a:lnSpc>
                <a:spcPct val="100000"/>
              </a:lnSpc>
              <a:defRPr sz="3200">
                <a:solidFill>
                  <a:srgbClr val="0A3349"/>
                </a:solidFill>
                <a:latin typeface="NeueHaasGroteskText Pro" panose="020B0504020202020204" pitchFamily="34" charset="77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1D425273-78A6-9A4A-9ED7-FF7A9D6698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0200" y="1485901"/>
            <a:ext cx="13944600" cy="990599"/>
          </a:xfrm>
          <a:prstGeom prst="rect">
            <a:avLst/>
          </a:prstGeom>
        </p:spPr>
        <p:txBody>
          <a:bodyPr anchor="t"/>
          <a:lstStyle>
            <a:lvl1pPr algn="l">
              <a:defRPr sz="6000" b="0" i="0">
                <a:solidFill>
                  <a:srgbClr val="0A3349"/>
                </a:solidFill>
                <a:latin typeface="NeueHaasGroteskDisp Pro" panose="020B0504020202020204" pitchFamily="34" charset="77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87911E9-7BBD-064F-AF51-C4F10F6FD94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6036567" y="419100"/>
            <a:ext cx="1919739" cy="7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307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ip dir="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SITAAT-hele tau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8">
            <a:extLst>
              <a:ext uri="{FF2B5EF4-FFF2-40B4-BE49-F238E27FC236}">
                <a16:creationId xmlns:a16="http://schemas.microsoft.com/office/drawing/2014/main" id="{090C6714-7BA1-A04E-BA08-E2629E617C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28600" y="9639300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400" b="0" smtClean="0">
                <a:solidFill>
                  <a:srgbClr val="0A334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>
                <a:latin typeface="NeueHaasGroteskDisp Pro" panose="020B0504020202020204" pitchFamily="34" charset="77"/>
              </a:rPr>
              <a:t>0</a:t>
            </a:r>
            <a:fld id="{37D409AB-2201-4E18-8A34-C31753AD9B06}" type="slidenum">
              <a:rPr smtClean="0">
                <a:latin typeface="NeueHaasGroteskDisp Pro" panose="020B0504020202020204" pitchFamily="34" charset="77"/>
              </a:rPr>
              <a:pPr/>
              <a:t>‹#›</a:t>
            </a:fld>
            <a:endParaRPr dirty="0">
              <a:latin typeface="NeueHaasGroteskDisp Pro" panose="020B0504020202020204" pitchFamily="34" charset="77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AFE4E29-B117-0E4C-AC34-B1AB9BC0B27D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2217503" y="6210301"/>
            <a:ext cx="1800000" cy="1668025"/>
            <a:chOff x="8851900" y="4565650"/>
            <a:chExt cx="1247140" cy="115570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BAA03F0B-8345-0049-B13A-C984C74F73B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8851900" y="4565650"/>
              <a:ext cx="584200" cy="1155700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A2B56746-0C43-5943-B42B-F177850E02D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9514840" y="4565650"/>
              <a:ext cx="584200" cy="1155700"/>
            </a:xfrm>
            <a:prstGeom prst="rect">
              <a:avLst/>
            </a:prstGeom>
          </p:spPr>
        </p:pic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684D1349-9BD0-A646-BDFC-1564C15278BB}"/>
              </a:ext>
            </a:extLst>
          </p:cNvPr>
          <p:cNvGrpSpPr>
            <a:grpSpLocks noChangeAspect="1"/>
          </p:cNvGrpSpPr>
          <p:nvPr userDrawn="1"/>
        </p:nvGrpSpPr>
        <p:grpSpPr>
          <a:xfrm rot="10800000">
            <a:off x="13592400" y="1023883"/>
            <a:ext cx="1800000" cy="1668025"/>
            <a:chOff x="8851900" y="4565650"/>
            <a:chExt cx="1247140" cy="1155700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BB0AFBCB-7C45-4642-B582-61891355C32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8851900" y="4565650"/>
              <a:ext cx="584200" cy="1155700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F4F30BFF-E4CC-6A4C-892F-691F87ED054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9514840" y="4565650"/>
              <a:ext cx="584200" cy="1155700"/>
            </a:xfrm>
            <a:prstGeom prst="rect">
              <a:avLst/>
            </a:prstGeom>
          </p:spPr>
        </p:pic>
      </p:grpSp>
      <p:sp>
        <p:nvSpPr>
          <p:cNvPr id="13" name="Subtitle 2">
            <a:extLst>
              <a:ext uri="{FF2B5EF4-FFF2-40B4-BE49-F238E27FC236}">
                <a16:creationId xmlns:a16="http://schemas.microsoft.com/office/drawing/2014/main" id="{71AAF750-6A95-8244-9EE6-1948DDD37F1D}"/>
              </a:ext>
            </a:extLst>
          </p:cNvPr>
          <p:cNvSpPr txBox="1">
            <a:spLocks/>
          </p:cNvSpPr>
          <p:nvPr userDrawn="1"/>
        </p:nvSpPr>
        <p:spPr>
          <a:xfrm>
            <a:off x="14859000" y="9639300"/>
            <a:ext cx="3200400" cy="533400"/>
          </a:xfrm>
          <a:prstGeom prst="rect">
            <a:avLst/>
          </a:prstGeom>
        </p:spPr>
        <p:txBody>
          <a:bodyPr/>
          <a:lstStyle>
            <a:lvl1pPr marL="0" indent="0" algn="l" defTabSz="13716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None/>
              <a:defRPr sz="32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2400" dirty="0" err="1">
                <a:solidFill>
                  <a:srgbClr val="0A3349"/>
                </a:solidFill>
                <a:latin typeface="NeueHaasGroteskDisp Pro" panose="020B0504020202020204" pitchFamily="34" charset="77"/>
              </a:rPr>
              <a:t>eki.ee</a:t>
            </a:r>
            <a:endParaRPr lang="en-GB" sz="2400" dirty="0">
              <a:solidFill>
                <a:srgbClr val="0A3349"/>
              </a:solidFill>
              <a:latin typeface="NeueHaasGroteskDisp Pro" panose="020B0504020202020204" pitchFamily="34" charset="77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E15AC8A-968A-8A4C-8E63-B8D277BB2F3F}"/>
              </a:ext>
            </a:extLst>
          </p:cNvPr>
          <p:cNvCxnSpPr>
            <a:cxnSpLocks/>
          </p:cNvCxnSpPr>
          <p:nvPr userDrawn="1"/>
        </p:nvCxnSpPr>
        <p:spPr>
          <a:xfrm>
            <a:off x="304800" y="9486900"/>
            <a:ext cx="17678400" cy="0"/>
          </a:xfrm>
          <a:prstGeom prst="line">
            <a:avLst/>
          </a:prstGeom>
          <a:ln w="12700">
            <a:headEnd type="none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5506EC9E-B6EB-2B40-91BA-6405F5758ED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267200" y="1943108"/>
            <a:ext cx="9211554" cy="518158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7200">
                <a:solidFill>
                  <a:srgbClr val="E296C1"/>
                </a:solidFill>
                <a:latin typeface="NeueHaasGroteskText Pro" panose="020B0504020202020204" pitchFamily="34" charset="77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37033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ip dir="r"/>
      </p:transition>
    </mc:Choice>
    <mc:Fallback xmlns="">
      <p:transition spd="slow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-liht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3F4D0D7-BEDA-444A-B7AB-3F8ABF99FBC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6036567" y="419100"/>
            <a:ext cx="1919739" cy="792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5645D7D-BDFA-7D42-AC90-2C14DB6C52F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70000"/>
          </a:blip>
          <a:stretch>
            <a:fillRect/>
          </a:stretch>
        </p:blipFill>
        <p:spPr>
          <a:xfrm>
            <a:off x="304800" y="266699"/>
            <a:ext cx="928688" cy="183718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55EF74C-0A99-0148-9DAE-A8BD82657EC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70000"/>
          </a:blip>
          <a:stretch>
            <a:fillRect/>
          </a:stretch>
        </p:blipFill>
        <p:spPr>
          <a:xfrm>
            <a:off x="1433512" y="266700"/>
            <a:ext cx="928688" cy="1837186"/>
          </a:xfrm>
          <a:prstGeom prst="rect">
            <a:avLst/>
          </a:prstGeom>
        </p:spPr>
      </p:pic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EC15A3E4-44AC-F446-8FD3-56FE1FF2614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00200" y="1485900"/>
            <a:ext cx="15163800" cy="76200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3200">
                <a:solidFill>
                  <a:srgbClr val="0A3349"/>
                </a:solidFill>
                <a:latin typeface="NeueHaasGroteskText Pro" panose="020B0504020202020204" pitchFamily="34" charset="77"/>
              </a:defRPr>
            </a:lvl1pPr>
            <a:lvl2pPr>
              <a:lnSpc>
                <a:spcPct val="100000"/>
              </a:lnSpc>
              <a:defRPr sz="3200">
                <a:solidFill>
                  <a:srgbClr val="0A3349"/>
                </a:solidFill>
                <a:latin typeface="NeueHaasGroteskText Pro" panose="020B0504020202020204" pitchFamily="34" charset="77"/>
              </a:defRPr>
            </a:lvl2pPr>
            <a:lvl3pPr>
              <a:lnSpc>
                <a:spcPct val="100000"/>
              </a:lnSpc>
              <a:defRPr sz="3200">
                <a:solidFill>
                  <a:srgbClr val="0A3349"/>
                </a:solidFill>
                <a:latin typeface="NeueHaasGroteskText Pro" panose="020B0504020202020204" pitchFamily="34" charset="77"/>
              </a:defRPr>
            </a:lvl3pPr>
            <a:lvl4pPr>
              <a:lnSpc>
                <a:spcPct val="100000"/>
              </a:lnSpc>
              <a:defRPr sz="3200">
                <a:solidFill>
                  <a:srgbClr val="0A3349"/>
                </a:solidFill>
                <a:latin typeface="NeueHaasGroteskText Pro" panose="020B0504020202020204" pitchFamily="34" charset="77"/>
              </a:defRPr>
            </a:lvl4pPr>
            <a:lvl5pPr>
              <a:lnSpc>
                <a:spcPct val="100000"/>
              </a:lnSpc>
              <a:defRPr sz="3200">
                <a:solidFill>
                  <a:srgbClr val="0A3349"/>
                </a:solidFill>
                <a:latin typeface="NeueHaasGroteskText Pro" panose="020B0504020202020204" pitchFamily="34" charset="77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28790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ip dir="r"/>
      </p:transition>
    </mc:Choice>
    <mc:Fallback xmlns="">
      <p:transition spd="slow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-kahes tulb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E633D72E-28F1-B647-AC76-4440ACA8589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00200" y="3162300"/>
            <a:ext cx="7010400" cy="59436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3200">
                <a:solidFill>
                  <a:srgbClr val="0A3349"/>
                </a:solidFill>
                <a:latin typeface="NeueHaasGroteskText Pro" panose="020B0504020202020204" pitchFamily="34" charset="77"/>
              </a:defRPr>
            </a:lvl1pPr>
            <a:lvl2pPr>
              <a:lnSpc>
                <a:spcPct val="100000"/>
              </a:lnSpc>
              <a:defRPr sz="3200">
                <a:solidFill>
                  <a:srgbClr val="0A3349"/>
                </a:solidFill>
                <a:latin typeface="NeueHaasGroteskText Pro" panose="020B0504020202020204" pitchFamily="34" charset="77"/>
              </a:defRPr>
            </a:lvl2pPr>
            <a:lvl3pPr>
              <a:lnSpc>
                <a:spcPct val="100000"/>
              </a:lnSpc>
              <a:defRPr sz="3200">
                <a:solidFill>
                  <a:srgbClr val="0A3349"/>
                </a:solidFill>
                <a:latin typeface="NeueHaasGroteskText Pro" panose="020B0504020202020204" pitchFamily="34" charset="77"/>
              </a:defRPr>
            </a:lvl3pPr>
            <a:lvl4pPr>
              <a:lnSpc>
                <a:spcPct val="100000"/>
              </a:lnSpc>
              <a:defRPr sz="3200">
                <a:solidFill>
                  <a:srgbClr val="0A3349"/>
                </a:solidFill>
                <a:latin typeface="NeueHaasGroteskText Pro" panose="020B0504020202020204" pitchFamily="34" charset="77"/>
              </a:defRPr>
            </a:lvl4pPr>
            <a:lvl5pPr>
              <a:lnSpc>
                <a:spcPct val="100000"/>
              </a:lnSpc>
              <a:defRPr sz="3200">
                <a:solidFill>
                  <a:srgbClr val="0A3349"/>
                </a:solidFill>
                <a:latin typeface="NeueHaasGroteskText Pro" panose="020B0504020202020204" pitchFamily="34" charset="77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dirty="0"/>
          </a:p>
        </p:txBody>
      </p:sp>
      <p:sp>
        <p:nvSpPr>
          <p:cNvPr id="22" name="Text Placeholder 6">
            <a:extLst>
              <a:ext uri="{FF2B5EF4-FFF2-40B4-BE49-F238E27FC236}">
                <a16:creationId xmlns:a16="http://schemas.microsoft.com/office/drawing/2014/main" id="{D8C5900B-B149-734A-A2A4-FF3F71FB0BB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525000" y="3162300"/>
            <a:ext cx="7010400" cy="59436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3200">
                <a:solidFill>
                  <a:srgbClr val="0A3349"/>
                </a:solidFill>
                <a:latin typeface="NeueHaasGroteskText Pro" panose="020B0504020202020204" pitchFamily="34" charset="77"/>
              </a:defRPr>
            </a:lvl1pPr>
            <a:lvl2pPr>
              <a:lnSpc>
                <a:spcPct val="100000"/>
              </a:lnSpc>
              <a:defRPr sz="3200">
                <a:solidFill>
                  <a:srgbClr val="0A3349"/>
                </a:solidFill>
                <a:latin typeface="NeueHaasGroteskText Pro" panose="020B0504020202020204" pitchFamily="34" charset="77"/>
              </a:defRPr>
            </a:lvl2pPr>
            <a:lvl3pPr>
              <a:lnSpc>
                <a:spcPct val="100000"/>
              </a:lnSpc>
              <a:defRPr sz="3200">
                <a:solidFill>
                  <a:srgbClr val="0A3349"/>
                </a:solidFill>
                <a:latin typeface="NeueHaasGroteskText Pro" panose="020B0504020202020204" pitchFamily="34" charset="77"/>
              </a:defRPr>
            </a:lvl3pPr>
            <a:lvl4pPr>
              <a:lnSpc>
                <a:spcPct val="100000"/>
              </a:lnSpc>
              <a:defRPr sz="3200">
                <a:solidFill>
                  <a:srgbClr val="0A3349"/>
                </a:solidFill>
                <a:latin typeface="NeueHaasGroteskText Pro" panose="020B0504020202020204" pitchFamily="34" charset="77"/>
              </a:defRPr>
            </a:lvl4pPr>
            <a:lvl5pPr>
              <a:lnSpc>
                <a:spcPct val="100000"/>
              </a:lnSpc>
              <a:defRPr sz="3200">
                <a:solidFill>
                  <a:srgbClr val="0A3349"/>
                </a:solidFill>
                <a:latin typeface="NeueHaasGroteskText Pro" panose="020B0504020202020204" pitchFamily="34" charset="77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9E98484-08CB-3E45-82F9-BF7034DB973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6036567" y="419100"/>
            <a:ext cx="1919739" cy="792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E7574B8-13B5-5F46-AAD8-87BE3F1BA3B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70000"/>
          </a:blip>
          <a:stretch>
            <a:fillRect/>
          </a:stretch>
        </p:blipFill>
        <p:spPr>
          <a:xfrm>
            <a:off x="304800" y="266699"/>
            <a:ext cx="928688" cy="183718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0F98C1F-8CF0-D247-9AF9-1B5513B4908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70000"/>
          </a:blip>
          <a:stretch>
            <a:fillRect/>
          </a:stretch>
        </p:blipFill>
        <p:spPr>
          <a:xfrm>
            <a:off x="1433512" y="266700"/>
            <a:ext cx="928688" cy="1837186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B9C1F3C2-85AA-C44B-9369-EC9C52AFC1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0200" y="1485901"/>
            <a:ext cx="13944600" cy="1219199"/>
          </a:xfrm>
          <a:prstGeom prst="rect">
            <a:avLst/>
          </a:prstGeom>
        </p:spPr>
        <p:txBody>
          <a:bodyPr anchor="t"/>
          <a:lstStyle>
            <a:lvl1pPr algn="l">
              <a:defRPr sz="6000" b="0" i="0">
                <a:solidFill>
                  <a:srgbClr val="0A3349"/>
                </a:solidFill>
                <a:latin typeface="NeueHaasGroteskDisp Pro" panose="020B0504020202020204" pitchFamily="34" charset="77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59232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ip dir="r"/>
      </p:transition>
    </mc:Choice>
    <mc:Fallback xmlns="">
      <p:transition spd="slow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KST-kahes tulb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E633D72E-28F1-B647-AC76-4440ACA8589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00200" y="3162300"/>
            <a:ext cx="6840000" cy="5943600"/>
          </a:xfrm>
          <a:prstGeom prst="rect">
            <a:avLst/>
          </a:prstGeom>
          <a:solidFill>
            <a:srgbClr val="0A3349"/>
          </a:solidFill>
        </p:spPr>
        <p:txBody>
          <a:bodyPr lIns="360000" tIns="360000" rIns="360000" bIns="360000"/>
          <a:lstStyle>
            <a:lvl1pPr marL="0" indent="0">
              <a:buNone/>
              <a:defRPr sz="3200">
                <a:solidFill>
                  <a:schemeClr val="bg1"/>
                </a:solidFill>
                <a:latin typeface="NeueHaasGroteskText Pro" panose="020B0504020202020204" pitchFamily="34" charset="77"/>
              </a:defRPr>
            </a:lvl1pPr>
            <a:lvl2pPr>
              <a:defRPr sz="3200">
                <a:solidFill>
                  <a:schemeClr val="bg1"/>
                </a:solidFill>
                <a:latin typeface="NeueHaasGroteskText Pro" panose="020B0504020202020204" pitchFamily="34" charset="77"/>
              </a:defRPr>
            </a:lvl2pPr>
            <a:lvl3pPr>
              <a:defRPr sz="3200">
                <a:solidFill>
                  <a:schemeClr val="bg1"/>
                </a:solidFill>
                <a:latin typeface="NeueHaasGroteskText Pro" panose="020B0504020202020204" pitchFamily="34" charset="77"/>
              </a:defRPr>
            </a:lvl3pPr>
            <a:lvl4pPr>
              <a:defRPr sz="3200">
                <a:solidFill>
                  <a:schemeClr val="bg1"/>
                </a:solidFill>
                <a:latin typeface="NeueHaasGroteskText Pro" panose="020B0504020202020204" pitchFamily="34" charset="77"/>
              </a:defRPr>
            </a:lvl4pPr>
            <a:lvl5pPr>
              <a:defRPr sz="3200">
                <a:solidFill>
                  <a:schemeClr val="bg1"/>
                </a:solidFill>
                <a:latin typeface="NeueHaasGroteskText Pro" panose="020B0504020202020204" pitchFamily="34" charset="77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dirty="0"/>
          </a:p>
        </p:txBody>
      </p:sp>
      <p:sp>
        <p:nvSpPr>
          <p:cNvPr id="22" name="Text Placeholder 6">
            <a:extLst>
              <a:ext uri="{FF2B5EF4-FFF2-40B4-BE49-F238E27FC236}">
                <a16:creationId xmlns:a16="http://schemas.microsoft.com/office/drawing/2014/main" id="{D8C5900B-B149-734A-A2A4-FF3F71FB0BB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685875" y="3162300"/>
            <a:ext cx="6840000" cy="5943600"/>
          </a:xfrm>
          <a:prstGeom prst="rect">
            <a:avLst/>
          </a:prstGeom>
          <a:solidFill>
            <a:schemeClr val="bg1">
              <a:alpha val="54000"/>
            </a:schemeClr>
          </a:solidFill>
        </p:spPr>
        <p:txBody>
          <a:bodyPr lIns="360000" tIns="360000" rIns="360000" bIns="360000"/>
          <a:lstStyle>
            <a:lvl1pPr marL="0" indent="0">
              <a:buNone/>
              <a:defRPr sz="3200">
                <a:solidFill>
                  <a:srgbClr val="0A3349"/>
                </a:solidFill>
                <a:latin typeface="NeueHaasGroteskText Pro" panose="020B0504020202020204" pitchFamily="34" charset="77"/>
              </a:defRPr>
            </a:lvl1pPr>
            <a:lvl2pPr>
              <a:defRPr sz="3200">
                <a:solidFill>
                  <a:srgbClr val="0A3349"/>
                </a:solidFill>
                <a:latin typeface="NeueHaasGroteskText Pro" panose="020B0504020202020204" pitchFamily="34" charset="77"/>
              </a:defRPr>
            </a:lvl2pPr>
            <a:lvl3pPr>
              <a:defRPr sz="3200">
                <a:solidFill>
                  <a:srgbClr val="0A3349"/>
                </a:solidFill>
                <a:latin typeface="NeueHaasGroteskText Pro" panose="020B0504020202020204" pitchFamily="34" charset="77"/>
              </a:defRPr>
            </a:lvl3pPr>
            <a:lvl4pPr>
              <a:defRPr sz="3200">
                <a:solidFill>
                  <a:srgbClr val="0A3349"/>
                </a:solidFill>
                <a:latin typeface="NeueHaasGroteskText Pro" panose="020B0504020202020204" pitchFamily="34" charset="77"/>
              </a:defRPr>
            </a:lvl4pPr>
            <a:lvl5pPr>
              <a:defRPr sz="3200">
                <a:solidFill>
                  <a:srgbClr val="0A3349"/>
                </a:solidFill>
                <a:latin typeface="NeueHaasGroteskText Pro" panose="020B0504020202020204" pitchFamily="34" charset="77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FCFAAB8E-ACC9-A844-AE31-EDB353B0CC2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724900" y="5791200"/>
            <a:ext cx="720000" cy="720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3420AEF-7CE0-944B-80E9-01F323F22B1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6036567" y="419100"/>
            <a:ext cx="1919739" cy="792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452E8FA-0666-BA49-970E-0396099B0F2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alphaModFix amt="70000"/>
          </a:blip>
          <a:stretch>
            <a:fillRect/>
          </a:stretch>
        </p:blipFill>
        <p:spPr>
          <a:xfrm>
            <a:off x="304800" y="266699"/>
            <a:ext cx="928688" cy="183718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46DD543-FF53-584F-BE2C-B72EB004A99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alphaModFix amt="70000"/>
          </a:blip>
          <a:stretch>
            <a:fillRect/>
          </a:stretch>
        </p:blipFill>
        <p:spPr>
          <a:xfrm>
            <a:off x="1433512" y="266700"/>
            <a:ext cx="928688" cy="1837186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1C0D74ED-F6F1-A445-9FBB-76A7826CF8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0200" y="1485901"/>
            <a:ext cx="13944600" cy="1219199"/>
          </a:xfrm>
          <a:prstGeom prst="rect">
            <a:avLst/>
          </a:prstGeom>
        </p:spPr>
        <p:txBody>
          <a:bodyPr anchor="t"/>
          <a:lstStyle>
            <a:lvl1pPr algn="l">
              <a:defRPr sz="6000" b="0" i="0">
                <a:solidFill>
                  <a:srgbClr val="0A3349"/>
                </a:solidFill>
                <a:latin typeface="NeueHaasGroteskDisp Pro" panose="020B0504020202020204" pitchFamily="34" charset="77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84575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ip dir="r"/>
      </p:transition>
    </mc:Choice>
    <mc:Fallback xmlns="">
      <p:transition spd="slow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-kolmes tulb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85BF9A5F-F28A-674B-8DA3-C7589EF0B26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00200" y="3162300"/>
            <a:ext cx="4489704" cy="59436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3200">
                <a:solidFill>
                  <a:srgbClr val="0A3349"/>
                </a:solidFill>
                <a:latin typeface="NeueHaasGroteskText Pro" panose="020B0504020202020204" pitchFamily="34" charset="77"/>
              </a:defRPr>
            </a:lvl1pPr>
            <a:lvl2pPr>
              <a:lnSpc>
                <a:spcPct val="100000"/>
              </a:lnSpc>
              <a:defRPr sz="2000">
                <a:solidFill>
                  <a:srgbClr val="0A3349"/>
                </a:solidFill>
                <a:latin typeface="NeueHaasGroteskText Pro" panose="020B0504020202020204" pitchFamily="34" charset="77"/>
              </a:defRPr>
            </a:lvl2pPr>
            <a:lvl3pPr>
              <a:lnSpc>
                <a:spcPct val="100000"/>
              </a:lnSpc>
              <a:defRPr sz="2000">
                <a:solidFill>
                  <a:srgbClr val="0A3349"/>
                </a:solidFill>
                <a:latin typeface="NeueHaasGroteskText Pro" panose="020B0504020202020204" pitchFamily="34" charset="77"/>
              </a:defRPr>
            </a:lvl3pPr>
            <a:lvl4pPr>
              <a:defRPr sz="3200">
                <a:solidFill>
                  <a:srgbClr val="0A3349"/>
                </a:solidFill>
                <a:latin typeface="NeueHaasGroteskText Pro" panose="020B0504020202020204" pitchFamily="34" charset="77"/>
              </a:defRPr>
            </a:lvl4pPr>
            <a:lvl5pPr>
              <a:defRPr sz="3200">
                <a:solidFill>
                  <a:srgbClr val="0A3349"/>
                </a:solidFill>
                <a:latin typeface="NeueHaasGroteskText Pro" panose="020B0504020202020204" pitchFamily="34" charset="77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24" name="Text Placeholder 6">
            <a:extLst>
              <a:ext uri="{FF2B5EF4-FFF2-40B4-BE49-F238E27FC236}">
                <a16:creationId xmlns:a16="http://schemas.microsoft.com/office/drawing/2014/main" id="{0C8E9E80-3543-9B4A-A789-5A3D1EBEDF5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864096" y="3162300"/>
            <a:ext cx="4489704" cy="59436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3200">
                <a:solidFill>
                  <a:srgbClr val="0A3349"/>
                </a:solidFill>
                <a:latin typeface="NeueHaasGroteskText Pro" panose="020B0504020202020204" pitchFamily="34" charset="77"/>
              </a:defRPr>
            </a:lvl1pPr>
            <a:lvl2pPr>
              <a:lnSpc>
                <a:spcPct val="100000"/>
              </a:lnSpc>
              <a:defRPr sz="2000">
                <a:solidFill>
                  <a:srgbClr val="0A3349"/>
                </a:solidFill>
                <a:latin typeface="NeueHaasGroteskText Pro" panose="020B0504020202020204" pitchFamily="34" charset="77"/>
              </a:defRPr>
            </a:lvl2pPr>
            <a:lvl3pPr>
              <a:lnSpc>
                <a:spcPct val="100000"/>
              </a:lnSpc>
              <a:defRPr sz="2000">
                <a:solidFill>
                  <a:srgbClr val="0A3349"/>
                </a:solidFill>
                <a:latin typeface="NeueHaasGroteskText Pro" panose="020B0504020202020204" pitchFamily="34" charset="77"/>
              </a:defRPr>
            </a:lvl3pPr>
            <a:lvl4pPr>
              <a:defRPr sz="3200">
                <a:solidFill>
                  <a:srgbClr val="0A3349"/>
                </a:solidFill>
                <a:latin typeface="NeueHaasGroteskText Pro" panose="020B0504020202020204" pitchFamily="34" charset="77"/>
              </a:defRPr>
            </a:lvl4pPr>
            <a:lvl5pPr>
              <a:defRPr sz="3200">
                <a:solidFill>
                  <a:srgbClr val="0A3349"/>
                </a:solidFill>
                <a:latin typeface="NeueHaasGroteskText Pro" panose="020B0504020202020204" pitchFamily="34" charset="77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26" name="Text Placeholder 6">
            <a:extLst>
              <a:ext uri="{FF2B5EF4-FFF2-40B4-BE49-F238E27FC236}">
                <a16:creationId xmlns:a16="http://schemas.microsoft.com/office/drawing/2014/main" id="{B4757E22-8DD9-5945-89ED-957F7BF47EC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2121896" y="3162300"/>
            <a:ext cx="4489704" cy="59436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3200">
                <a:solidFill>
                  <a:srgbClr val="0A3349"/>
                </a:solidFill>
                <a:latin typeface="NeueHaasGroteskText Pro" panose="020B0504020202020204" pitchFamily="34" charset="77"/>
              </a:defRPr>
            </a:lvl1pPr>
            <a:lvl2pPr>
              <a:lnSpc>
                <a:spcPct val="100000"/>
              </a:lnSpc>
              <a:defRPr sz="2000">
                <a:solidFill>
                  <a:srgbClr val="0A3349"/>
                </a:solidFill>
                <a:latin typeface="NeueHaasGroteskText Pro" panose="020B0504020202020204" pitchFamily="34" charset="77"/>
              </a:defRPr>
            </a:lvl2pPr>
            <a:lvl3pPr>
              <a:lnSpc>
                <a:spcPct val="100000"/>
              </a:lnSpc>
              <a:defRPr sz="2000">
                <a:solidFill>
                  <a:srgbClr val="0A3349"/>
                </a:solidFill>
                <a:latin typeface="NeueHaasGroteskText Pro" panose="020B0504020202020204" pitchFamily="34" charset="77"/>
              </a:defRPr>
            </a:lvl3pPr>
            <a:lvl4pPr>
              <a:defRPr sz="3200">
                <a:solidFill>
                  <a:srgbClr val="0A3349"/>
                </a:solidFill>
                <a:latin typeface="NeueHaasGroteskText Pro" panose="020B0504020202020204" pitchFamily="34" charset="77"/>
              </a:defRPr>
            </a:lvl4pPr>
            <a:lvl5pPr>
              <a:defRPr sz="3200">
                <a:solidFill>
                  <a:srgbClr val="0A3349"/>
                </a:solidFill>
                <a:latin typeface="NeueHaasGroteskText Pro" panose="020B0504020202020204" pitchFamily="34" charset="77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FD446AF-6A94-864D-93BA-2CCF8750883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6036567" y="419100"/>
            <a:ext cx="1919739" cy="792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ECE92FB-5F4A-C446-B4B1-9062FFA293D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70000"/>
          </a:blip>
          <a:stretch>
            <a:fillRect/>
          </a:stretch>
        </p:blipFill>
        <p:spPr>
          <a:xfrm>
            <a:off x="304800" y="266699"/>
            <a:ext cx="928688" cy="183718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9E5BA84-F115-3241-9FE9-8CDBD513C79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70000"/>
          </a:blip>
          <a:stretch>
            <a:fillRect/>
          </a:stretch>
        </p:blipFill>
        <p:spPr>
          <a:xfrm>
            <a:off x="1433512" y="266700"/>
            <a:ext cx="928688" cy="1837186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C3A82E19-BABB-BB4F-8022-1E4964B496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0200" y="1485901"/>
            <a:ext cx="13944600" cy="1219199"/>
          </a:xfrm>
          <a:prstGeom prst="rect">
            <a:avLst/>
          </a:prstGeom>
        </p:spPr>
        <p:txBody>
          <a:bodyPr anchor="t"/>
          <a:lstStyle>
            <a:lvl1pPr algn="l">
              <a:defRPr sz="6000" b="0" i="0">
                <a:solidFill>
                  <a:srgbClr val="0A3349"/>
                </a:solidFill>
                <a:latin typeface="NeueHaasGroteskDisp Pro" panose="020B0504020202020204" pitchFamily="34" charset="77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72212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ip dir="r"/>
      </p:transition>
    </mc:Choice>
    <mc:Fallback xmlns="">
      <p:transition spd="slow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LT+TEKST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5FBEB50-CF7E-C94A-B067-7A1B0994351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9144000" cy="10287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681744E-EA65-754E-ABBA-B7B3A42A66D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6036567" y="419100"/>
            <a:ext cx="1919739" cy="792000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12A380C-D0AA-4346-ACB3-6909BDC5135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144000" y="0"/>
            <a:ext cx="9144000" cy="10287000"/>
          </a:xfrm>
          <a:prstGeom prst="rect">
            <a:avLst/>
          </a:prstGeom>
          <a:noFill/>
        </p:spPr>
        <p:txBody>
          <a:bodyPr lIns="1080000" tIns="1080000" rIns="1080000" bIns="1080000" anchor="ctr"/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4000">
                <a:solidFill>
                  <a:srgbClr val="0A3349"/>
                </a:solidFill>
                <a:latin typeface="NeueHaasGroteskText Pro" panose="020B0504020202020204" pitchFamily="34" charset="77"/>
              </a:defRPr>
            </a:lvl1pPr>
            <a:lvl2pPr marL="685800" indent="0">
              <a:buNone/>
              <a:defRPr sz="3200">
                <a:solidFill>
                  <a:srgbClr val="0A3349"/>
                </a:solidFill>
                <a:latin typeface="NeueHaasGroteskText Pro" panose="020B0504020202020204" pitchFamily="34" charset="77"/>
              </a:defRPr>
            </a:lvl2pPr>
            <a:lvl3pPr marL="1371600" indent="0">
              <a:buNone/>
              <a:defRPr sz="3200">
                <a:solidFill>
                  <a:srgbClr val="0A3349"/>
                </a:solidFill>
                <a:latin typeface="NeueHaasGroteskText Pro" panose="020B0504020202020204" pitchFamily="34" charset="77"/>
              </a:defRPr>
            </a:lvl3pPr>
            <a:lvl4pPr marL="2057400" indent="0">
              <a:buNone/>
              <a:defRPr sz="3200">
                <a:solidFill>
                  <a:srgbClr val="0A3349"/>
                </a:solidFill>
                <a:latin typeface="NeueHaasGroteskText Pro" panose="020B0504020202020204" pitchFamily="34" charset="77"/>
              </a:defRPr>
            </a:lvl4pPr>
            <a:lvl5pPr marL="2743200" indent="0">
              <a:buNone/>
              <a:defRPr sz="3200">
                <a:solidFill>
                  <a:srgbClr val="0A3349"/>
                </a:solidFill>
                <a:latin typeface="NeueHaasGroteskText Pro" panose="020B0504020202020204" pitchFamily="34" charset="77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34916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ip dir="r"/>
      </p:transition>
    </mc:Choice>
    <mc:Fallback xmlns="">
      <p:transition spd="slow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LT+TEKST_1">
    <p:bg>
      <p:bgPr>
        <a:solidFill>
          <a:srgbClr val="0A33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37E1C21F-1062-504C-9F70-7B8D1F990D1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144000" y="0"/>
            <a:ext cx="9144000" cy="10287000"/>
          </a:xfrm>
          <a:prstGeom prst="rect">
            <a:avLst/>
          </a:prstGeom>
          <a:noFill/>
        </p:spPr>
        <p:txBody>
          <a:bodyPr lIns="1080000" tIns="1080000" rIns="1080000" bIns="1080000" anchor="ctr"/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4000">
                <a:solidFill>
                  <a:srgbClr val="C1D3DF"/>
                </a:solidFill>
                <a:latin typeface="NeueHaasGroteskText Pro" panose="020B0504020202020204" pitchFamily="34" charset="77"/>
              </a:defRPr>
            </a:lvl1pPr>
            <a:lvl2pPr marL="685800" indent="0">
              <a:buNone/>
              <a:defRPr sz="3200">
                <a:solidFill>
                  <a:srgbClr val="0A3349"/>
                </a:solidFill>
                <a:latin typeface="NeueHaasGroteskText Pro" panose="020B0504020202020204" pitchFamily="34" charset="77"/>
              </a:defRPr>
            </a:lvl2pPr>
            <a:lvl3pPr marL="1371600" indent="0">
              <a:buNone/>
              <a:defRPr sz="3200">
                <a:solidFill>
                  <a:srgbClr val="0A3349"/>
                </a:solidFill>
                <a:latin typeface="NeueHaasGroteskText Pro" panose="020B0504020202020204" pitchFamily="34" charset="77"/>
              </a:defRPr>
            </a:lvl3pPr>
            <a:lvl4pPr marL="2057400" indent="0">
              <a:buNone/>
              <a:defRPr sz="3200">
                <a:solidFill>
                  <a:srgbClr val="0A3349"/>
                </a:solidFill>
                <a:latin typeface="NeueHaasGroteskText Pro" panose="020B0504020202020204" pitchFamily="34" charset="77"/>
              </a:defRPr>
            </a:lvl4pPr>
            <a:lvl5pPr marL="2743200" indent="0">
              <a:buNone/>
              <a:defRPr sz="3200">
                <a:solidFill>
                  <a:srgbClr val="0A3349"/>
                </a:solidFill>
                <a:latin typeface="NeueHaasGroteskText Pro" panose="020B0504020202020204" pitchFamily="34" charset="77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5FBEB50-CF7E-C94A-B067-7A1B0994351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9144000" cy="10287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0782121-6FA7-8E4D-8285-095DB48058A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6036567" y="419100"/>
            <a:ext cx="1919739" cy="7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717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ip dir="r"/>
      </p:transition>
    </mc:Choice>
    <mc:Fallback xmlns="">
      <p:transition spd="slow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LT+TEKST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8D17599E-28A3-FE4F-BFE4-B217610CC0B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144000" y="0"/>
            <a:ext cx="9144000" cy="10287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5A3B400E-C12F-EF44-A433-BDB23A2AD68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0" y="0"/>
            <a:ext cx="9144000" cy="10287000"/>
          </a:xfrm>
          <a:prstGeom prst="rect">
            <a:avLst/>
          </a:prstGeom>
          <a:noFill/>
        </p:spPr>
        <p:txBody>
          <a:bodyPr lIns="1080000" tIns="1080000" rIns="1080000" bIns="1080000" anchor="ctr"/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4000">
                <a:solidFill>
                  <a:srgbClr val="0A3349"/>
                </a:solidFill>
                <a:latin typeface="NeueHaasGroteskText Pro" panose="020B0504020202020204" pitchFamily="34" charset="77"/>
              </a:defRPr>
            </a:lvl1pPr>
            <a:lvl2pPr marL="685800" indent="0">
              <a:buNone/>
              <a:defRPr sz="3200">
                <a:solidFill>
                  <a:srgbClr val="0A3349"/>
                </a:solidFill>
                <a:latin typeface="NeueHaasGroteskText Pro" panose="020B0504020202020204" pitchFamily="34" charset="77"/>
              </a:defRPr>
            </a:lvl2pPr>
            <a:lvl3pPr marL="1371600" indent="0">
              <a:buNone/>
              <a:defRPr sz="3200">
                <a:solidFill>
                  <a:srgbClr val="0A3349"/>
                </a:solidFill>
                <a:latin typeface="NeueHaasGroteskText Pro" panose="020B0504020202020204" pitchFamily="34" charset="77"/>
              </a:defRPr>
            </a:lvl3pPr>
            <a:lvl4pPr marL="2057400" indent="0">
              <a:buNone/>
              <a:defRPr sz="3200">
                <a:solidFill>
                  <a:srgbClr val="0A3349"/>
                </a:solidFill>
                <a:latin typeface="NeueHaasGroteskText Pro" panose="020B0504020202020204" pitchFamily="34" charset="77"/>
              </a:defRPr>
            </a:lvl4pPr>
            <a:lvl5pPr marL="2743200" indent="0">
              <a:buNone/>
              <a:defRPr sz="3200">
                <a:solidFill>
                  <a:srgbClr val="0A3349"/>
                </a:solidFill>
                <a:latin typeface="NeueHaasGroteskText Pro" panose="020B0504020202020204" pitchFamily="34" charset="77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E58BF32-AA45-BF4A-9F02-C15E727E53A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70000"/>
          </a:blip>
          <a:stretch>
            <a:fillRect/>
          </a:stretch>
        </p:blipFill>
        <p:spPr>
          <a:xfrm>
            <a:off x="304800" y="266699"/>
            <a:ext cx="928688" cy="183718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088AF43-5CB3-0B4E-80A5-8E4065F419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70000"/>
          </a:blip>
          <a:stretch>
            <a:fillRect/>
          </a:stretch>
        </p:blipFill>
        <p:spPr>
          <a:xfrm>
            <a:off x="1433512" y="266700"/>
            <a:ext cx="928688" cy="1837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57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ip dir="r"/>
      </p:transition>
    </mc:Choice>
    <mc:Fallback xmlns="">
      <p:transition spd="slow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LT+TEKST_2">
    <p:bg>
      <p:bgPr>
        <a:solidFill>
          <a:srgbClr val="0A33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8D17599E-28A3-FE4F-BFE4-B217610CC0B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144000" y="0"/>
            <a:ext cx="9144000" cy="10287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0BDF13C-ACB4-6B4C-8495-01BDB4331D7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-4482" y="-11206"/>
            <a:ext cx="9144000" cy="10298206"/>
          </a:xfrm>
          <a:prstGeom prst="rect">
            <a:avLst/>
          </a:prstGeom>
          <a:noFill/>
        </p:spPr>
        <p:txBody>
          <a:bodyPr lIns="1080000" tIns="1080000" rIns="1080000" bIns="1080000" anchor="ctr"/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4000">
                <a:solidFill>
                  <a:srgbClr val="C1D3DF"/>
                </a:solidFill>
                <a:latin typeface="NeueHaasGroteskText Pro" panose="020B0504020202020204" pitchFamily="34" charset="77"/>
              </a:defRPr>
            </a:lvl1pPr>
            <a:lvl2pPr marL="685800" indent="0">
              <a:buNone/>
              <a:defRPr sz="3200">
                <a:solidFill>
                  <a:srgbClr val="0A3349"/>
                </a:solidFill>
                <a:latin typeface="NeueHaasGroteskText Pro" panose="020B0504020202020204" pitchFamily="34" charset="77"/>
              </a:defRPr>
            </a:lvl2pPr>
            <a:lvl3pPr marL="1371600" indent="0">
              <a:buNone/>
              <a:defRPr sz="3200">
                <a:solidFill>
                  <a:srgbClr val="0A3349"/>
                </a:solidFill>
                <a:latin typeface="NeueHaasGroteskText Pro" panose="020B0504020202020204" pitchFamily="34" charset="77"/>
              </a:defRPr>
            </a:lvl3pPr>
            <a:lvl4pPr marL="2057400" indent="0">
              <a:buNone/>
              <a:defRPr sz="3200">
                <a:solidFill>
                  <a:srgbClr val="0A3349"/>
                </a:solidFill>
                <a:latin typeface="NeueHaasGroteskText Pro" panose="020B0504020202020204" pitchFamily="34" charset="77"/>
              </a:defRPr>
            </a:lvl4pPr>
            <a:lvl5pPr marL="2743200" indent="0">
              <a:buNone/>
              <a:defRPr sz="3200">
                <a:solidFill>
                  <a:srgbClr val="0A3349"/>
                </a:solidFill>
                <a:latin typeface="NeueHaasGroteskText Pro" panose="020B0504020202020204" pitchFamily="34" charset="77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99895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ip dir="r"/>
      </p:transition>
    </mc:Choice>
    <mc:Fallback xmlns="">
      <p:transition spd="slow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LT+TEKST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8A4247BF-E559-9A45-B853-00AFDB70B81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5143500"/>
            <a:ext cx="18288000" cy="51435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DC296FB-C3EC-8641-BCE3-E19E6BD4C57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6036567" y="419100"/>
            <a:ext cx="1919739" cy="792000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4C8CEB1-98A3-8C43-906B-89D52286DF8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0" y="0"/>
            <a:ext cx="18292482" cy="5143500"/>
          </a:xfrm>
          <a:prstGeom prst="rect">
            <a:avLst/>
          </a:prstGeom>
          <a:noFill/>
        </p:spPr>
        <p:txBody>
          <a:bodyPr lIns="1080000" tIns="1080000" rIns="1080000" bIns="1080000" anchor="ctr"/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4000">
                <a:solidFill>
                  <a:srgbClr val="0A3349"/>
                </a:solidFill>
                <a:latin typeface="NeueHaasGroteskText Pro" panose="020B0504020202020204" pitchFamily="34" charset="77"/>
              </a:defRPr>
            </a:lvl1pPr>
            <a:lvl2pPr marL="685800" indent="0">
              <a:buNone/>
              <a:defRPr sz="3200">
                <a:solidFill>
                  <a:srgbClr val="0A3349"/>
                </a:solidFill>
                <a:latin typeface="NeueHaasGroteskText Pro" panose="020B0504020202020204" pitchFamily="34" charset="77"/>
              </a:defRPr>
            </a:lvl2pPr>
            <a:lvl3pPr marL="1371600" indent="0">
              <a:buNone/>
              <a:defRPr sz="3200">
                <a:solidFill>
                  <a:srgbClr val="0A3349"/>
                </a:solidFill>
                <a:latin typeface="NeueHaasGroteskText Pro" panose="020B0504020202020204" pitchFamily="34" charset="77"/>
              </a:defRPr>
            </a:lvl3pPr>
            <a:lvl4pPr marL="2057400" indent="0">
              <a:buNone/>
              <a:defRPr sz="3200">
                <a:solidFill>
                  <a:srgbClr val="0A3349"/>
                </a:solidFill>
                <a:latin typeface="NeueHaasGroteskText Pro" panose="020B0504020202020204" pitchFamily="34" charset="77"/>
              </a:defRPr>
            </a:lvl4pPr>
            <a:lvl5pPr marL="2743200" indent="0">
              <a:buNone/>
              <a:defRPr sz="3200">
                <a:solidFill>
                  <a:srgbClr val="0A3349"/>
                </a:solidFill>
                <a:latin typeface="NeueHaasGroteskText Pro" panose="020B0504020202020204" pitchFamily="34" charset="77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62968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ip dir="r"/>
      </p:transition>
    </mc:Choice>
    <mc:Fallback xmlns="">
      <p:transition spd="slow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LT+TEKST_3">
    <p:bg>
      <p:bgPr>
        <a:solidFill>
          <a:srgbClr val="0A33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8A4247BF-E559-9A45-B853-00AFDB70B81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5143500"/>
            <a:ext cx="18288000" cy="51435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EDD9C41C-2D76-1244-99A3-5BAF9E900AA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-4482" y="-11206"/>
            <a:ext cx="18292482" cy="5143500"/>
          </a:xfrm>
          <a:prstGeom prst="rect">
            <a:avLst/>
          </a:prstGeom>
          <a:noFill/>
        </p:spPr>
        <p:txBody>
          <a:bodyPr lIns="1080000" tIns="1080000" rIns="1080000" bIns="1080000" anchor="ctr"/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4000">
                <a:solidFill>
                  <a:srgbClr val="C1D3DF"/>
                </a:solidFill>
                <a:latin typeface="NeueHaasGroteskText Pro" panose="020B0504020202020204" pitchFamily="34" charset="77"/>
              </a:defRPr>
            </a:lvl1pPr>
            <a:lvl2pPr marL="685800" indent="0">
              <a:buNone/>
              <a:defRPr sz="3200">
                <a:solidFill>
                  <a:srgbClr val="0A3349"/>
                </a:solidFill>
                <a:latin typeface="NeueHaasGroteskText Pro" panose="020B0504020202020204" pitchFamily="34" charset="77"/>
              </a:defRPr>
            </a:lvl2pPr>
            <a:lvl3pPr marL="1371600" indent="0">
              <a:buNone/>
              <a:defRPr sz="3200">
                <a:solidFill>
                  <a:srgbClr val="0A3349"/>
                </a:solidFill>
                <a:latin typeface="NeueHaasGroteskText Pro" panose="020B0504020202020204" pitchFamily="34" charset="77"/>
              </a:defRPr>
            </a:lvl3pPr>
            <a:lvl4pPr marL="2057400" indent="0">
              <a:buNone/>
              <a:defRPr sz="3200">
                <a:solidFill>
                  <a:srgbClr val="0A3349"/>
                </a:solidFill>
                <a:latin typeface="NeueHaasGroteskText Pro" panose="020B0504020202020204" pitchFamily="34" charset="77"/>
              </a:defRPr>
            </a:lvl4pPr>
            <a:lvl5pPr marL="2743200" indent="0">
              <a:buNone/>
              <a:defRPr sz="3200">
                <a:solidFill>
                  <a:srgbClr val="0A3349"/>
                </a:solidFill>
                <a:latin typeface="NeueHaasGroteskText Pro" panose="020B0504020202020204" pitchFamily="34" charset="77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6268797-A8A4-0945-A5A9-6EAAA5134E7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6036567" y="419100"/>
            <a:ext cx="1919739" cy="7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11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ip dir="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SITAAT-tume taust">
    <p:bg>
      <p:bgPr>
        <a:solidFill>
          <a:srgbClr val="0A33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9AFE4E29-B117-0E4C-AC34-B1AB9BC0B27D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2217503" y="6210301"/>
            <a:ext cx="1800000" cy="1668025"/>
            <a:chOff x="8851900" y="4565650"/>
            <a:chExt cx="1247140" cy="115570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BAA03F0B-8345-0049-B13A-C984C74F73B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8851900" y="4565650"/>
              <a:ext cx="584200" cy="1155700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A2B56746-0C43-5943-B42B-F177850E02D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9514840" y="4565650"/>
              <a:ext cx="584200" cy="1155700"/>
            </a:xfrm>
            <a:prstGeom prst="rect">
              <a:avLst/>
            </a:prstGeom>
          </p:spPr>
        </p:pic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684D1349-9BD0-A646-BDFC-1564C15278BB}"/>
              </a:ext>
            </a:extLst>
          </p:cNvPr>
          <p:cNvGrpSpPr>
            <a:grpSpLocks noChangeAspect="1"/>
          </p:cNvGrpSpPr>
          <p:nvPr userDrawn="1"/>
        </p:nvGrpSpPr>
        <p:grpSpPr>
          <a:xfrm rot="10800000">
            <a:off x="13592400" y="1023883"/>
            <a:ext cx="1800000" cy="1668025"/>
            <a:chOff x="8851900" y="4565650"/>
            <a:chExt cx="1247140" cy="1155700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BB0AFBCB-7C45-4642-B582-61891355C32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8851900" y="4565650"/>
              <a:ext cx="584200" cy="1155700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F4F30BFF-E4CC-6A4C-892F-691F87ED054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9514840" y="4565650"/>
              <a:ext cx="584200" cy="1155700"/>
            </a:xfrm>
            <a:prstGeom prst="rect">
              <a:avLst/>
            </a:prstGeom>
          </p:spPr>
        </p:pic>
      </p:grpSp>
      <p:sp>
        <p:nvSpPr>
          <p:cNvPr id="11" name="Slide Number Placeholder 8">
            <a:extLst>
              <a:ext uri="{FF2B5EF4-FFF2-40B4-BE49-F238E27FC236}">
                <a16:creationId xmlns:a16="http://schemas.microsoft.com/office/drawing/2014/main" id="{EBC4C50B-5B5D-554D-B21F-1EE9D7DAB2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28600" y="9639300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400" b="0" smtClean="0">
                <a:solidFill>
                  <a:srgbClr val="D6E4F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>
                <a:latin typeface="NeueHaasGroteskDisp Pro" panose="020B0504020202020204" pitchFamily="34" charset="77"/>
              </a:rPr>
              <a:t>0</a:t>
            </a:r>
            <a:fld id="{37D409AB-2201-4E18-8A34-C31753AD9B06}" type="slidenum">
              <a:rPr smtClean="0">
                <a:latin typeface="NeueHaasGroteskDisp Pro" panose="020B0504020202020204" pitchFamily="34" charset="77"/>
              </a:rPr>
              <a:pPr/>
              <a:t>‹#›</a:t>
            </a:fld>
            <a:endParaRPr dirty="0">
              <a:latin typeface="NeueHaasGroteskDisp Pro" panose="020B0504020202020204" pitchFamily="34" charset="77"/>
            </a:endParaRP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2B4A4AB6-E9D6-0140-B2CD-DD0E3B3418AE}"/>
              </a:ext>
            </a:extLst>
          </p:cNvPr>
          <p:cNvSpPr txBox="1">
            <a:spLocks/>
          </p:cNvSpPr>
          <p:nvPr userDrawn="1"/>
        </p:nvSpPr>
        <p:spPr>
          <a:xfrm>
            <a:off x="14859000" y="9639300"/>
            <a:ext cx="3200400" cy="533400"/>
          </a:xfrm>
          <a:prstGeom prst="rect">
            <a:avLst/>
          </a:prstGeom>
        </p:spPr>
        <p:txBody>
          <a:bodyPr/>
          <a:lstStyle>
            <a:lvl1pPr marL="0" indent="0" algn="l" defTabSz="13716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None/>
              <a:defRPr sz="32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2400" dirty="0" err="1">
                <a:solidFill>
                  <a:srgbClr val="D6E4F0"/>
                </a:solidFill>
                <a:latin typeface="NeueHaasGroteskDisp Pro" panose="020B0504020202020204" pitchFamily="34" charset="77"/>
              </a:rPr>
              <a:t>eki.ee</a:t>
            </a:r>
            <a:endParaRPr lang="en-GB" sz="2400" dirty="0">
              <a:solidFill>
                <a:srgbClr val="D6E4F0"/>
              </a:solidFill>
              <a:latin typeface="NeueHaasGroteskDisp Pro" panose="020B0504020202020204" pitchFamily="34" charset="77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7B1A662-0A21-974E-AAE5-8413E3DFBEDD}"/>
              </a:ext>
            </a:extLst>
          </p:cNvPr>
          <p:cNvCxnSpPr>
            <a:cxnSpLocks/>
          </p:cNvCxnSpPr>
          <p:nvPr userDrawn="1"/>
        </p:nvCxnSpPr>
        <p:spPr>
          <a:xfrm>
            <a:off x="304800" y="9486900"/>
            <a:ext cx="17678400" cy="0"/>
          </a:xfrm>
          <a:prstGeom prst="line">
            <a:avLst/>
          </a:prstGeom>
          <a:ln w="12700">
            <a:solidFill>
              <a:srgbClr val="D6E4F0"/>
            </a:solidFill>
            <a:headEnd type="none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xt Placeholder 14">
            <a:extLst>
              <a:ext uri="{FF2B5EF4-FFF2-40B4-BE49-F238E27FC236}">
                <a16:creationId xmlns:a16="http://schemas.microsoft.com/office/drawing/2014/main" id="{C012814B-684C-BA48-B607-DE508FA6095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267200" y="1943108"/>
            <a:ext cx="9211554" cy="518158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7200">
                <a:solidFill>
                  <a:srgbClr val="E296C1"/>
                </a:solidFill>
                <a:latin typeface="NeueHaasGroteskText Pro" panose="020B0504020202020204" pitchFamily="34" charset="77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91082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ip dir="r"/>
      </p:transition>
    </mc:Choice>
    <mc:Fallback xmlns="">
      <p:transition spd="slow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LT+TEKST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C651721F-0039-CE4B-BDAB-EA1DD5BFCA3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8288000" cy="51435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87E2421A-3110-C449-809D-A8343625BEB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0" y="5177118"/>
            <a:ext cx="18292482" cy="5143500"/>
          </a:xfrm>
          <a:prstGeom prst="rect">
            <a:avLst/>
          </a:prstGeom>
          <a:noFill/>
        </p:spPr>
        <p:txBody>
          <a:bodyPr lIns="1080000" tIns="1080000" rIns="1080000" bIns="1080000" anchor="ctr"/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4000">
                <a:solidFill>
                  <a:srgbClr val="0A3349"/>
                </a:solidFill>
                <a:latin typeface="NeueHaasGroteskText Pro" panose="020B0504020202020204" pitchFamily="34" charset="77"/>
              </a:defRPr>
            </a:lvl1pPr>
            <a:lvl2pPr marL="685800" indent="0">
              <a:buNone/>
              <a:defRPr sz="3200">
                <a:solidFill>
                  <a:srgbClr val="0A3349"/>
                </a:solidFill>
                <a:latin typeface="NeueHaasGroteskText Pro" panose="020B0504020202020204" pitchFamily="34" charset="77"/>
              </a:defRPr>
            </a:lvl2pPr>
            <a:lvl3pPr marL="1371600" indent="0">
              <a:buNone/>
              <a:defRPr sz="3200">
                <a:solidFill>
                  <a:srgbClr val="0A3349"/>
                </a:solidFill>
                <a:latin typeface="NeueHaasGroteskText Pro" panose="020B0504020202020204" pitchFamily="34" charset="77"/>
              </a:defRPr>
            </a:lvl3pPr>
            <a:lvl4pPr marL="2057400" indent="0">
              <a:buNone/>
              <a:defRPr sz="3200">
                <a:solidFill>
                  <a:srgbClr val="0A3349"/>
                </a:solidFill>
                <a:latin typeface="NeueHaasGroteskText Pro" panose="020B0504020202020204" pitchFamily="34" charset="77"/>
              </a:defRPr>
            </a:lvl4pPr>
            <a:lvl5pPr marL="2743200" indent="0">
              <a:buNone/>
              <a:defRPr sz="3200">
                <a:solidFill>
                  <a:srgbClr val="0A3349"/>
                </a:solidFill>
                <a:latin typeface="NeueHaasGroteskText Pro" panose="020B0504020202020204" pitchFamily="34" charset="77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4000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ip dir="r"/>
      </p:transition>
    </mc:Choice>
    <mc:Fallback xmlns="">
      <p:transition spd="slow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LT+TEKST_4">
    <p:bg>
      <p:bgPr>
        <a:solidFill>
          <a:srgbClr val="0A33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C651721F-0039-CE4B-BDAB-EA1DD5BFCA3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8288000" cy="51435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49CD2226-C44D-5541-AEB2-CE9D4C57C3C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-4482" y="5163671"/>
            <a:ext cx="18292482" cy="5143500"/>
          </a:xfrm>
          <a:prstGeom prst="rect">
            <a:avLst/>
          </a:prstGeom>
          <a:noFill/>
        </p:spPr>
        <p:txBody>
          <a:bodyPr lIns="1080000" tIns="1080000" rIns="1080000" bIns="1080000" anchor="ctr"/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4000">
                <a:solidFill>
                  <a:srgbClr val="C1D3DF"/>
                </a:solidFill>
                <a:latin typeface="NeueHaasGroteskText Pro" panose="020B0504020202020204" pitchFamily="34" charset="77"/>
              </a:defRPr>
            </a:lvl1pPr>
            <a:lvl2pPr marL="685800" indent="0">
              <a:buNone/>
              <a:defRPr sz="3200">
                <a:solidFill>
                  <a:srgbClr val="0A3349"/>
                </a:solidFill>
                <a:latin typeface="NeueHaasGroteskText Pro" panose="020B0504020202020204" pitchFamily="34" charset="77"/>
              </a:defRPr>
            </a:lvl2pPr>
            <a:lvl3pPr marL="1371600" indent="0">
              <a:buNone/>
              <a:defRPr sz="3200">
                <a:solidFill>
                  <a:srgbClr val="0A3349"/>
                </a:solidFill>
                <a:latin typeface="NeueHaasGroteskText Pro" panose="020B0504020202020204" pitchFamily="34" charset="77"/>
              </a:defRPr>
            </a:lvl3pPr>
            <a:lvl4pPr marL="2057400" indent="0">
              <a:buNone/>
              <a:defRPr sz="3200">
                <a:solidFill>
                  <a:srgbClr val="0A3349"/>
                </a:solidFill>
                <a:latin typeface="NeueHaasGroteskText Pro" panose="020B0504020202020204" pitchFamily="34" charset="77"/>
              </a:defRPr>
            </a:lvl4pPr>
            <a:lvl5pPr marL="2743200" indent="0">
              <a:buNone/>
              <a:defRPr sz="3200">
                <a:solidFill>
                  <a:srgbClr val="0A3349"/>
                </a:solidFill>
                <a:latin typeface="NeueHaasGroteskText Pro" panose="020B0504020202020204" pitchFamily="34" charset="77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4879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ip dir="r"/>
      </p:transition>
    </mc:Choice>
    <mc:Fallback xmlns="">
      <p:transition spd="slow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UR PI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9F2E917B-0248-C443-A125-CD463880C2E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8288000" cy="10287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78284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ip dir="r"/>
      </p:transition>
    </mc:Choice>
    <mc:Fallback xmlns="">
      <p:transition spd="slow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UR PILT+PEALKI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76CD39B1-9A0F-1249-A033-D4A8B7CA024A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1" y="-9525"/>
            <a:ext cx="18288000" cy="93726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6D9BE8-AEC1-7D44-8917-9E2044D8EA7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04800" y="9639300"/>
            <a:ext cx="15468600" cy="381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0A3349"/>
                </a:solidFill>
                <a:latin typeface="NeueHaasGroteskText Pro" panose="020B0504020202020204" pitchFamily="34" charset="77"/>
              </a:defRPr>
            </a:lvl1pPr>
            <a:lvl2pPr marL="685800" indent="0">
              <a:buNone/>
              <a:defRPr sz="1600">
                <a:latin typeface="NeueHaasGroteskText Pro" panose="020B0504020202020204" pitchFamily="34" charset="77"/>
              </a:defRPr>
            </a:lvl2pPr>
            <a:lvl3pPr>
              <a:defRPr sz="1600">
                <a:latin typeface="NeueHaasGroteskText Pro" panose="020B0504020202020204" pitchFamily="34" charset="77"/>
              </a:defRPr>
            </a:lvl3pPr>
            <a:lvl4pPr>
              <a:defRPr sz="1600">
                <a:latin typeface="NeueHaasGroteskText Pro" panose="020B0504020202020204" pitchFamily="34" charset="77"/>
              </a:defRPr>
            </a:lvl4pPr>
            <a:lvl5pPr marL="2743200" indent="0">
              <a:buNone/>
              <a:defRPr sz="1600">
                <a:latin typeface="NeueHaasGroteskText Pro" panose="020B0504020202020204" pitchFamily="34" charset="77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92523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ip dir="r"/>
      </p:transition>
    </mc:Choice>
    <mc:Fallback xmlns="">
      <p:transition spd="slow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LT+TSITAAT+TEKST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CFF6951F-AC2C-B143-B24B-DD88AAB9628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5143500"/>
            <a:ext cx="18288000" cy="51435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0F198E1C-33A6-BF48-8DE2-87C46E94BF4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163410" y="-37536"/>
            <a:ext cx="9116569" cy="5181036"/>
          </a:xfrm>
          <a:prstGeom prst="rect">
            <a:avLst/>
          </a:prstGeom>
          <a:noFill/>
        </p:spPr>
        <p:txBody>
          <a:bodyPr lIns="720000" tIns="720000" rIns="720000" anchor="ctr"/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3200">
                <a:solidFill>
                  <a:srgbClr val="0A3349"/>
                </a:solidFill>
                <a:latin typeface="NeueHaasGroteskText Pro" panose="020B0504020202020204" pitchFamily="34" charset="77"/>
              </a:defRPr>
            </a:lvl1pPr>
            <a:lvl2pPr marL="685800" indent="0">
              <a:buNone/>
              <a:defRPr sz="3200">
                <a:solidFill>
                  <a:srgbClr val="0A3349"/>
                </a:solidFill>
                <a:latin typeface="NeueHaasGroteskText Pro" panose="020B0504020202020204" pitchFamily="34" charset="77"/>
              </a:defRPr>
            </a:lvl2pPr>
            <a:lvl3pPr marL="1371600" indent="0">
              <a:buNone/>
              <a:defRPr sz="3200">
                <a:solidFill>
                  <a:srgbClr val="0A3349"/>
                </a:solidFill>
                <a:latin typeface="NeueHaasGroteskText Pro" panose="020B0504020202020204" pitchFamily="34" charset="77"/>
              </a:defRPr>
            </a:lvl3pPr>
            <a:lvl4pPr marL="2057400" indent="0">
              <a:buNone/>
              <a:defRPr sz="3200">
                <a:solidFill>
                  <a:srgbClr val="0A3349"/>
                </a:solidFill>
                <a:latin typeface="NeueHaasGroteskText Pro" panose="020B0504020202020204" pitchFamily="34" charset="77"/>
              </a:defRPr>
            </a:lvl4pPr>
            <a:lvl5pPr marL="2743200" indent="0">
              <a:buNone/>
              <a:defRPr sz="3200">
                <a:solidFill>
                  <a:srgbClr val="0A3349"/>
                </a:solidFill>
                <a:latin typeface="NeueHaasGroteskText Pro" panose="020B0504020202020204" pitchFamily="34" charset="77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DDD3F815-8D85-A945-9AF8-C3CD3D73607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-28152"/>
            <a:ext cx="9163410" cy="5171652"/>
          </a:xfrm>
          <a:prstGeom prst="rect">
            <a:avLst/>
          </a:prstGeom>
          <a:solidFill>
            <a:srgbClr val="0A3349"/>
          </a:solidFill>
        </p:spPr>
        <p:txBody>
          <a:bodyPr lIns="720000" tIns="720000" rIns="720000" bIns="720000" anchor="ctr"/>
          <a:lstStyle>
            <a:lvl1pPr marL="0" indent="0" algn="ctr">
              <a:lnSpc>
                <a:spcPct val="100000"/>
              </a:lnSpc>
              <a:spcAft>
                <a:spcPts val="1500"/>
              </a:spcAft>
              <a:buFont typeface="Arial" panose="020B0604020202020204" pitchFamily="34" charset="0"/>
              <a:buNone/>
              <a:defRPr sz="6000">
                <a:solidFill>
                  <a:schemeClr val="bg1"/>
                </a:solidFill>
                <a:latin typeface="NeueHaasGroteskText Pro" panose="020B0504020202020204" pitchFamily="34" charset="77"/>
              </a:defRPr>
            </a:lvl1pPr>
            <a:lvl2pPr marL="685800" indent="0">
              <a:buNone/>
              <a:defRPr sz="3200">
                <a:solidFill>
                  <a:srgbClr val="0A3349"/>
                </a:solidFill>
                <a:latin typeface="NeueHaasGroteskText Pro" panose="020B0504020202020204" pitchFamily="34" charset="77"/>
              </a:defRPr>
            </a:lvl2pPr>
            <a:lvl3pPr marL="1371600" indent="0">
              <a:buNone/>
              <a:defRPr sz="3200">
                <a:solidFill>
                  <a:srgbClr val="0A3349"/>
                </a:solidFill>
                <a:latin typeface="NeueHaasGroteskText Pro" panose="020B0504020202020204" pitchFamily="34" charset="77"/>
              </a:defRPr>
            </a:lvl3pPr>
            <a:lvl4pPr marL="2057400" indent="0">
              <a:buNone/>
              <a:defRPr sz="3200">
                <a:solidFill>
                  <a:srgbClr val="0A3349"/>
                </a:solidFill>
                <a:latin typeface="NeueHaasGroteskText Pro" panose="020B0504020202020204" pitchFamily="34" charset="77"/>
              </a:defRPr>
            </a:lvl4pPr>
            <a:lvl5pPr marL="2743200" indent="0">
              <a:buNone/>
              <a:defRPr sz="3200">
                <a:solidFill>
                  <a:srgbClr val="0A3349"/>
                </a:solidFill>
                <a:latin typeface="NeueHaasGroteskText Pro" panose="020B0504020202020204" pitchFamily="34" charset="77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045AC0A-2878-9C40-865D-756D82E836C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6036567" y="419100"/>
            <a:ext cx="1919739" cy="7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886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ip dir="r"/>
      </p:transition>
    </mc:Choice>
    <mc:Fallback xmlns="">
      <p:transition spd="slow"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LT+TSITAAT+TEKST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8">
            <a:extLst>
              <a:ext uri="{FF2B5EF4-FFF2-40B4-BE49-F238E27FC236}">
                <a16:creationId xmlns:a16="http://schemas.microsoft.com/office/drawing/2014/main" id="{334473FA-B3CC-454D-AC88-61477E5CC7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28600" y="9639300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400" b="0" smtClean="0">
                <a:solidFill>
                  <a:srgbClr val="0A334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>
                <a:latin typeface="NeueHaasGroteskDisp Pro" panose="020B0504020202020204" pitchFamily="34" charset="77"/>
              </a:rPr>
              <a:t>0</a:t>
            </a:r>
            <a:fld id="{37D409AB-2201-4E18-8A34-C31753AD9B06}" type="slidenum">
              <a:rPr smtClean="0">
                <a:latin typeface="NeueHaasGroteskDisp Pro" panose="020B0504020202020204" pitchFamily="34" charset="77"/>
              </a:rPr>
              <a:pPr/>
              <a:t>‹#›</a:t>
            </a:fld>
            <a:endParaRPr dirty="0">
              <a:latin typeface="NeueHaasGroteskDisp Pro" panose="020B0504020202020204" pitchFamily="34" charset="77"/>
            </a:endParaRP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50872C5D-BA5C-0A4F-998F-7F63065A7AF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171431" y="5141738"/>
            <a:ext cx="9116569" cy="5149594"/>
          </a:xfrm>
          <a:prstGeom prst="rect">
            <a:avLst/>
          </a:prstGeom>
          <a:noFill/>
        </p:spPr>
        <p:txBody>
          <a:bodyPr lIns="720000" tIns="720000" rIns="720000" anchor="ctr"/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3200">
                <a:solidFill>
                  <a:srgbClr val="0A3349"/>
                </a:solidFill>
                <a:latin typeface="NeueHaasGroteskText Pro" panose="020B0504020202020204" pitchFamily="34" charset="77"/>
              </a:defRPr>
            </a:lvl1pPr>
            <a:lvl2pPr marL="685800" indent="0">
              <a:buNone/>
              <a:defRPr sz="3200">
                <a:solidFill>
                  <a:srgbClr val="0A3349"/>
                </a:solidFill>
                <a:latin typeface="NeueHaasGroteskText Pro" panose="020B0504020202020204" pitchFamily="34" charset="77"/>
              </a:defRPr>
            </a:lvl2pPr>
            <a:lvl3pPr marL="1371600" indent="0">
              <a:buNone/>
              <a:defRPr sz="3200">
                <a:solidFill>
                  <a:srgbClr val="0A3349"/>
                </a:solidFill>
                <a:latin typeface="NeueHaasGroteskText Pro" panose="020B0504020202020204" pitchFamily="34" charset="77"/>
              </a:defRPr>
            </a:lvl3pPr>
            <a:lvl4pPr marL="2057400" indent="0">
              <a:buNone/>
              <a:defRPr sz="3200">
                <a:solidFill>
                  <a:srgbClr val="0A3349"/>
                </a:solidFill>
                <a:latin typeface="NeueHaasGroteskText Pro" panose="020B0504020202020204" pitchFamily="34" charset="77"/>
              </a:defRPr>
            </a:lvl4pPr>
            <a:lvl5pPr marL="2743200" indent="0">
              <a:buNone/>
              <a:defRPr sz="3200">
                <a:solidFill>
                  <a:srgbClr val="0A3349"/>
                </a:solidFill>
                <a:latin typeface="NeueHaasGroteskText Pro" panose="020B0504020202020204" pitchFamily="34" charset="77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CFF6951F-AC2C-B143-B24B-DD88AAB9628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8288000" cy="5157216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B81035ED-E448-B247-905C-8AE9CC1C2DC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-19411" y="5157216"/>
            <a:ext cx="9163411" cy="5149594"/>
          </a:xfrm>
          <a:prstGeom prst="rect">
            <a:avLst/>
          </a:prstGeom>
          <a:solidFill>
            <a:schemeClr val="bg1"/>
          </a:solidFill>
        </p:spPr>
        <p:txBody>
          <a:bodyPr lIns="720000" tIns="720000" rIns="720000" bIns="720000" anchor="ctr"/>
          <a:lstStyle>
            <a:lvl1pPr marL="0" indent="0" algn="ctr">
              <a:lnSpc>
                <a:spcPct val="100000"/>
              </a:lnSpc>
              <a:spcAft>
                <a:spcPts val="1500"/>
              </a:spcAft>
              <a:buFont typeface="Arial" panose="020B0604020202020204" pitchFamily="34" charset="0"/>
              <a:buNone/>
              <a:defRPr sz="6000">
                <a:solidFill>
                  <a:srgbClr val="0A3349"/>
                </a:solidFill>
                <a:latin typeface="NeueHaasGroteskText Pro" panose="020B0504020202020204" pitchFamily="34" charset="77"/>
              </a:defRPr>
            </a:lvl1pPr>
            <a:lvl2pPr marL="685800" indent="0">
              <a:buNone/>
              <a:defRPr sz="3200">
                <a:solidFill>
                  <a:srgbClr val="0A3349"/>
                </a:solidFill>
                <a:latin typeface="NeueHaasGroteskText Pro" panose="020B0504020202020204" pitchFamily="34" charset="77"/>
              </a:defRPr>
            </a:lvl2pPr>
            <a:lvl3pPr marL="1371600" indent="0">
              <a:buNone/>
              <a:defRPr sz="3200">
                <a:solidFill>
                  <a:srgbClr val="0A3349"/>
                </a:solidFill>
                <a:latin typeface="NeueHaasGroteskText Pro" panose="020B0504020202020204" pitchFamily="34" charset="77"/>
              </a:defRPr>
            </a:lvl3pPr>
            <a:lvl4pPr marL="2057400" indent="0">
              <a:buNone/>
              <a:defRPr sz="3200">
                <a:solidFill>
                  <a:srgbClr val="0A3349"/>
                </a:solidFill>
                <a:latin typeface="NeueHaasGroteskText Pro" panose="020B0504020202020204" pitchFamily="34" charset="77"/>
              </a:defRPr>
            </a:lvl4pPr>
            <a:lvl5pPr marL="2743200" indent="0">
              <a:buNone/>
              <a:defRPr sz="3200">
                <a:solidFill>
                  <a:srgbClr val="0A3349"/>
                </a:solidFill>
                <a:latin typeface="NeueHaasGroteskText Pro" panose="020B0504020202020204" pitchFamily="34" charset="77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35067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ip dir="r"/>
      </p:transition>
    </mc:Choice>
    <mc:Fallback xmlns="">
      <p:transition spd="slow"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MIDD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1EA8979-6800-6A4D-B7C7-0B5C6E7F87BF}"/>
              </a:ext>
            </a:extLst>
          </p:cNvPr>
          <p:cNvSpPr/>
          <p:nvPr userDrawn="1"/>
        </p:nvSpPr>
        <p:spPr>
          <a:xfrm>
            <a:off x="11887200" y="0"/>
            <a:ext cx="6400800" cy="10287000"/>
          </a:xfrm>
          <a:prstGeom prst="rect">
            <a:avLst/>
          </a:prstGeom>
          <a:solidFill>
            <a:srgbClr val="0A3349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sz="2800">
              <a:solidFill>
                <a:schemeClr val="tx1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7A5CEE-7756-2E4B-86D9-AFF006642AF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877800" y="2628900"/>
            <a:ext cx="4572000" cy="60198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100000"/>
              </a:lnSpc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ct val="100000"/>
              </a:lnSpc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dirty="0"/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373CEF43-D792-424B-B968-CD7EB79EE63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371600" y="2171700"/>
            <a:ext cx="9144000" cy="5486400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3200">
                <a:solidFill>
                  <a:srgbClr val="0A3349"/>
                </a:solidFill>
                <a:latin typeface="NeueHaasGroteskText Pro" panose="020B0504020202020204" pitchFamily="34" charset="77"/>
              </a:defRPr>
            </a:lvl1pPr>
            <a:lvl2pPr marL="685800" indent="0">
              <a:buNone/>
              <a:defRPr sz="3200">
                <a:solidFill>
                  <a:srgbClr val="0A3349"/>
                </a:solidFill>
                <a:latin typeface="NeueHaasGroteskText Pro" panose="020B0504020202020204" pitchFamily="34" charset="77"/>
              </a:defRPr>
            </a:lvl2pPr>
            <a:lvl3pPr marL="1371600" indent="0">
              <a:buNone/>
              <a:defRPr sz="3200">
                <a:solidFill>
                  <a:srgbClr val="0A3349"/>
                </a:solidFill>
                <a:latin typeface="NeueHaasGroteskText Pro" panose="020B0504020202020204" pitchFamily="34" charset="77"/>
              </a:defRPr>
            </a:lvl3pPr>
            <a:lvl4pPr marL="2057400" indent="0">
              <a:buNone/>
              <a:defRPr sz="3200">
                <a:solidFill>
                  <a:srgbClr val="0A3349"/>
                </a:solidFill>
                <a:latin typeface="NeueHaasGroteskText Pro" panose="020B0504020202020204" pitchFamily="34" charset="77"/>
              </a:defRPr>
            </a:lvl4pPr>
            <a:lvl5pPr marL="2743200" indent="0">
              <a:buNone/>
              <a:defRPr sz="3200">
                <a:solidFill>
                  <a:srgbClr val="0A3349"/>
                </a:solidFill>
                <a:latin typeface="NeueHaasGroteskText Pro" panose="020B0504020202020204" pitchFamily="34" charset="77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F056453-D1D1-2541-BA32-A61E5A3456E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6036567" y="419100"/>
            <a:ext cx="1919739" cy="7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97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ip dir="r"/>
      </p:transition>
    </mc:Choice>
    <mc:Fallback xmlns="">
      <p:transition spd="slow"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rgbClr val="0A33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95D9F312-F579-8949-87D9-B1D291F1A8F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62295" y="2557674"/>
            <a:ext cx="9163410" cy="5171652"/>
          </a:xfrm>
          <a:prstGeom prst="rect">
            <a:avLst/>
          </a:prstGeom>
          <a:noFill/>
        </p:spPr>
        <p:txBody>
          <a:bodyPr lIns="720000" tIns="720000" rIns="720000" bIns="720000" anchor="ctr"/>
          <a:lstStyle>
            <a:lvl1pPr marL="0" indent="0" algn="ctr">
              <a:lnSpc>
                <a:spcPct val="100000"/>
              </a:lnSpc>
              <a:spcAft>
                <a:spcPts val="1500"/>
              </a:spcAft>
              <a:buFont typeface="Arial" panose="020B0604020202020204" pitchFamily="34" charset="0"/>
              <a:buNone/>
              <a:defRPr sz="8000">
                <a:solidFill>
                  <a:schemeClr val="bg1"/>
                </a:solidFill>
                <a:latin typeface="NeueHaasGroteskText Pro" panose="020B0504020202020204" pitchFamily="34" charset="77"/>
              </a:defRPr>
            </a:lvl1pPr>
            <a:lvl2pPr marL="685800" indent="0">
              <a:buNone/>
              <a:defRPr sz="3200">
                <a:solidFill>
                  <a:srgbClr val="0A3349"/>
                </a:solidFill>
                <a:latin typeface="NeueHaasGroteskText Pro" panose="020B0504020202020204" pitchFamily="34" charset="77"/>
              </a:defRPr>
            </a:lvl2pPr>
            <a:lvl3pPr marL="1371600" indent="0">
              <a:buNone/>
              <a:defRPr sz="3200">
                <a:solidFill>
                  <a:srgbClr val="0A3349"/>
                </a:solidFill>
                <a:latin typeface="NeueHaasGroteskText Pro" panose="020B0504020202020204" pitchFamily="34" charset="77"/>
              </a:defRPr>
            </a:lvl3pPr>
            <a:lvl4pPr marL="2057400" indent="0">
              <a:buNone/>
              <a:defRPr sz="3200">
                <a:solidFill>
                  <a:srgbClr val="0A3349"/>
                </a:solidFill>
                <a:latin typeface="NeueHaasGroteskText Pro" panose="020B0504020202020204" pitchFamily="34" charset="77"/>
              </a:defRPr>
            </a:lvl4pPr>
            <a:lvl5pPr marL="2743200" indent="0">
              <a:buNone/>
              <a:defRPr sz="3200">
                <a:solidFill>
                  <a:srgbClr val="0A3349"/>
                </a:solidFill>
                <a:latin typeface="NeueHaasGroteskText Pro" panose="020B0504020202020204" pitchFamily="34" charset="77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E25A516-BDE2-2A40-A7AA-9A74E5FBE79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6036567" y="419100"/>
            <a:ext cx="1919739" cy="792000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D975FA8-1424-8342-8EC7-2FFF20735737}"/>
              </a:ext>
            </a:extLst>
          </p:cNvPr>
          <p:cNvCxnSpPr>
            <a:cxnSpLocks/>
          </p:cNvCxnSpPr>
          <p:nvPr userDrawn="1"/>
        </p:nvCxnSpPr>
        <p:spPr>
          <a:xfrm>
            <a:off x="304800" y="9639300"/>
            <a:ext cx="17651506" cy="0"/>
          </a:xfrm>
          <a:prstGeom prst="line">
            <a:avLst/>
          </a:prstGeom>
          <a:ln w="12700" cap="sq">
            <a:solidFill>
              <a:schemeClr val="bg1"/>
            </a:solidFill>
            <a:bevel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 Placeholder 15">
            <a:extLst>
              <a:ext uri="{FF2B5EF4-FFF2-40B4-BE49-F238E27FC236}">
                <a16:creationId xmlns:a16="http://schemas.microsoft.com/office/drawing/2014/main" id="{51DEC21A-E368-5D46-A5CB-18344529674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85750" y="9715500"/>
            <a:ext cx="3524250" cy="40158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  <a:latin typeface="NeueHaasGroteskText Pro" panose="020B0504020202020204" pitchFamily="34" charset="77"/>
              </a:defRPr>
            </a:lvl1pPr>
            <a:lvl2pPr marL="685800" indent="0">
              <a:buNone/>
              <a:defRPr sz="2000">
                <a:solidFill>
                  <a:srgbClr val="0A3349"/>
                </a:solidFill>
                <a:latin typeface="NeueHaasGroteskText Pro" panose="020B0504020202020204" pitchFamily="34" charset="77"/>
              </a:defRPr>
            </a:lvl2pPr>
            <a:lvl3pPr>
              <a:defRPr sz="2000">
                <a:solidFill>
                  <a:srgbClr val="0A3349"/>
                </a:solidFill>
                <a:latin typeface="NeueHaasGroteskText Pro" panose="020B0504020202020204" pitchFamily="34" charset="77"/>
              </a:defRPr>
            </a:lvl3pPr>
            <a:lvl4pPr>
              <a:defRPr sz="2000">
                <a:solidFill>
                  <a:srgbClr val="0A3349"/>
                </a:solidFill>
                <a:latin typeface="NeueHaasGroteskText Pro" panose="020B0504020202020204" pitchFamily="34" charset="77"/>
              </a:defRPr>
            </a:lvl4pPr>
            <a:lvl5pPr>
              <a:defRPr sz="2000">
                <a:solidFill>
                  <a:srgbClr val="0A3349"/>
                </a:solidFill>
                <a:latin typeface="NeueHaasGroteskText Pro" panose="020B0504020202020204" pitchFamily="34" charset="77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1" name="Text Placeholder 15">
            <a:extLst>
              <a:ext uri="{FF2B5EF4-FFF2-40B4-BE49-F238E27FC236}">
                <a16:creationId xmlns:a16="http://schemas.microsoft.com/office/drawing/2014/main" id="{B40A6BD6-2F07-7140-9542-FD134C57F4D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744950" y="9715500"/>
            <a:ext cx="1238250" cy="401583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>
                <a:solidFill>
                  <a:schemeClr val="bg1"/>
                </a:solidFill>
                <a:latin typeface="NeueHaasGroteskText Pro" panose="020B0504020202020204" pitchFamily="34" charset="77"/>
              </a:defRPr>
            </a:lvl1pPr>
            <a:lvl2pPr marL="685800" indent="0">
              <a:buNone/>
              <a:defRPr sz="2000">
                <a:solidFill>
                  <a:srgbClr val="0A3349"/>
                </a:solidFill>
                <a:latin typeface="NeueHaasGroteskText Pro" panose="020B0504020202020204" pitchFamily="34" charset="77"/>
              </a:defRPr>
            </a:lvl2pPr>
            <a:lvl3pPr>
              <a:defRPr sz="2000">
                <a:solidFill>
                  <a:srgbClr val="0A3349"/>
                </a:solidFill>
                <a:latin typeface="NeueHaasGroteskText Pro" panose="020B0504020202020204" pitchFamily="34" charset="77"/>
              </a:defRPr>
            </a:lvl3pPr>
            <a:lvl4pPr>
              <a:defRPr sz="2000">
                <a:solidFill>
                  <a:srgbClr val="0A3349"/>
                </a:solidFill>
                <a:latin typeface="NeueHaasGroteskText Pro" panose="020B0504020202020204" pitchFamily="34" charset="77"/>
              </a:defRPr>
            </a:lvl4pPr>
            <a:lvl5pPr>
              <a:defRPr sz="2000">
                <a:solidFill>
                  <a:srgbClr val="0A3349"/>
                </a:solidFill>
                <a:latin typeface="NeueHaasGroteskText Pro" panose="020B0504020202020204" pitchFamily="34" charset="77"/>
              </a:defRPr>
            </a:lvl5pPr>
          </a:lstStyle>
          <a:p>
            <a:pPr lvl="0"/>
            <a:r>
              <a:rPr lang="en-GB" dirty="0" err="1"/>
              <a:t>eki.ee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91910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ip dir="r"/>
      </p:transition>
    </mc:Choice>
    <mc:Fallback xmlns="">
      <p:transition spd="slow"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üh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0310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ip dir="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HEPEALKIRI- liht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6AC131F-B034-AE49-9364-081F091CEB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0200" y="2324101"/>
            <a:ext cx="13106400" cy="2514599"/>
          </a:xfrm>
          <a:prstGeom prst="rect">
            <a:avLst/>
          </a:prstGeom>
        </p:spPr>
        <p:txBody>
          <a:bodyPr anchor="b"/>
          <a:lstStyle>
            <a:lvl1pPr algn="l">
              <a:defRPr sz="7200" b="0" i="0">
                <a:solidFill>
                  <a:srgbClr val="004A4A"/>
                </a:solidFill>
                <a:latin typeface="NeueHaasGroteskDisp Pro" panose="020B0504020202020204" pitchFamily="34" charset="77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67E2032E-56A2-BA4F-9DF9-160449F40114}"/>
              </a:ext>
            </a:extLst>
          </p:cNvPr>
          <p:cNvSpPr txBox="1">
            <a:spLocks/>
          </p:cNvSpPr>
          <p:nvPr userDrawn="1"/>
        </p:nvSpPr>
        <p:spPr>
          <a:xfrm>
            <a:off x="14859000" y="9639300"/>
            <a:ext cx="3200400" cy="533400"/>
          </a:xfrm>
          <a:prstGeom prst="rect">
            <a:avLst/>
          </a:prstGeom>
        </p:spPr>
        <p:txBody>
          <a:bodyPr/>
          <a:lstStyle>
            <a:lvl1pPr marL="0" indent="0" algn="l" defTabSz="13716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None/>
              <a:defRPr sz="32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2400" dirty="0" err="1">
                <a:solidFill>
                  <a:srgbClr val="0A3349"/>
                </a:solidFill>
                <a:latin typeface="NeueHaasGroteskDisp Pro" panose="020B0504020202020204" pitchFamily="34" charset="77"/>
              </a:rPr>
              <a:t>eki.ee</a:t>
            </a:r>
            <a:endParaRPr lang="en-GB" sz="2400" dirty="0">
              <a:solidFill>
                <a:srgbClr val="0A3349"/>
              </a:solidFill>
              <a:latin typeface="NeueHaasGroteskDisp Pro" panose="020B0504020202020204" pitchFamily="34" charset="77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950952-E316-444E-80C6-E9C5F80BE68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00200" y="5143500"/>
            <a:ext cx="14859000" cy="3657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rgbClr val="0A3349"/>
                </a:solidFill>
                <a:latin typeface="NeueHaasGroteskText Pro" panose="020B0504020202020204" pitchFamily="34" charset="77"/>
              </a:defRPr>
            </a:lvl1pPr>
            <a:lvl2pPr>
              <a:defRPr sz="3200">
                <a:solidFill>
                  <a:srgbClr val="0A3349"/>
                </a:solidFill>
                <a:latin typeface="NeueHaasGroteskText Pro" panose="020B0504020202020204" pitchFamily="34" charset="77"/>
              </a:defRPr>
            </a:lvl2pPr>
            <a:lvl3pPr>
              <a:defRPr sz="2800">
                <a:solidFill>
                  <a:srgbClr val="0A3349"/>
                </a:solidFill>
                <a:latin typeface="NeueHaasGroteskText Pro" panose="020B0504020202020204" pitchFamily="34" charset="77"/>
              </a:defRPr>
            </a:lvl3pPr>
            <a:lvl4pPr>
              <a:defRPr sz="2800">
                <a:solidFill>
                  <a:srgbClr val="0A3349"/>
                </a:solidFill>
                <a:latin typeface="NeueHaasGroteskText Pro" panose="020B0504020202020204" pitchFamily="34" charset="77"/>
              </a:defRPr>
            </a:lvl4pPr>
            <a:lvl5pPr>
              <a:defRPr sz="2800">
                <a:solidFill>
                  <a:srgbClr val="0A3349"/>
                </a:solidFill>
                <a:latin typeface="NeueHaasGroteskText Pro" panose="020B0504020202020204" pitchFamily="34" charset="77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B6E9E31-87CB-FB48-B1AE-BB5032BD29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28600" y="9639300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400" b="0" smtClean="0">
                <a:solidFill>
                  <a:srgbClr val="0A334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>
                <a:latin typeface="NeueHaasGroteskDisp Pro" panose="020B0504020202020204" pitchFamily="34" charset="77"/>
              </a:rPr>
              <a:t>0</a:t>
            </a:r>
            <a:fld id="{37D409AB-2201-4E18-8A34-C31753AD9B06}" type="slidenum">
              <a:rPr smtClean="0">
                <a:latin typeface="NeueHaasGroteskDisp Pro" panose="020B0504020202020204" pitchFamily="34" charset="77"/>
              </a:rPr>
              <a:pPr/>
              <a:t>‹#›</a:t>
            </a:fld>
            <a:endParaRPr dirty="0">
              <a:latin typeface="NeueHaasGroteskDisp Pro" panose="020B050402020202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204535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ip dir="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-lihtne, pealkirjag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6AC131F-B034-AE49-9364-081F091CEB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0200" y="1485901"/>
            <a:ext cx="15087600" cy="1219199"/>
          </a:xfrm>
          <a:prstGeom prst="rect">
            <a:avLst/>
          </a:prstGeom>
        </p:spPr>
        <p:txBody>
          <a:bodyPr anchor="b"/>
          <a:lstStyle>
            <a:lvl1pPr algn="l">
              <a:defRPr sz="7200" b="0" i="0">
                <a:solidFill>
                  <a:srgbClr val="004A4A"/>
                </a:solidFill>
                <a:latin typeface="NeueHaasGroteskDisp Pro" panose="020B0504020202020204" pitchFamily="34" charset="77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67E2032E-56A2-BA4F-9DF9-160449F40114}"/>
              </a:ext>
            </a:extLst>
          </p:cNvPr>
          <p:cNvSpPr txBox="1">
            <a:spLocks/>
          </p:cNvSpPr>
          <p:nvPr userDrawn="1"/>
        </p:nvSpPr>
        <p:spPr>
          <a:xfrm>
            <a:off x="14859000" y="9639300"/>
            <a:ext cx="3200400" cy="533400"/>
          </a:xfrm>
          <a:prstGeom prst="rect">
            <a:avLst/>
          </a:prstGeom>
        </p:spPr>
        <p:txBody>
          <a:bodyPr/>
          <a:lstStyle>
            <a:lvl1pPr marL="0" indent="0" algn="l" defTabSz="13716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None/>
              <a:defRPr sz="32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2400" dirty="0" err="1">
                <a:solidFill>
                  <a:srgbClr val="0A3349"/>
                </a:solidFill>
                <a:latin typeface="NeueHaasGroteskDisp Pro" panose="020B0504020202020204" pitchFamily="34" charset="77"/>
              </a:rPr>
              <a:t>eki.ee</a:t>
            </a:r>
            <a:endParaRPr lang="en-GB" sz="2400" dirty="0">
              <a:solidFill>
                <a:srgbClr val="0A3349"/>
              </a:solidFill>
              <a:latin typeface="NeueHaasGroteskDisp Pro" panose="020B0504020202020204" pitchFamily="34" charset="77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81D2619-73BD-B542-9FB1-15A8C11B6B8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715559" y="114300"/>
            <a:ext cx="2343841" cy="1159042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FB8F2EB-90E9-174D-A159-80F87F6F8D5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00200" y="2933700"/>
            <a:ext cx="15087600" cy="6172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rgbClr val="0A3349"/>
                </a:solidFill>
                <a:latin typeface="NeueHaasGroteskText Pro" panose="020B0504020202020204" pitchFamily="34" charset="77"/>
              </a:defRPr>
            </a:lvl1pPr>
            <a:lvl2pPr>
              <a:defRPr sz="3200">
                <a:solidFill>
                  <a:srgbClr val="0A3349"/>
                </a:solidFill>
                <a:latin typeface="NeueHaasGroteskText Pro" panose="020B0504020202020204" pitchFamily="34" charset="77"/>
              </a:defRPr>
            </a:lvl2pPr>
            <a:lvl3pPr>
              <a:defRPr sz="3200">
                <a:solidFill>
                  <a:srgbClr val="0A3349"/>
                </a:solidFill>
                <a:latin typeface="NeueHaasGroteskText Pro" panose="020B0504020202020204" pitchFamily="34" charset="77"/>
              </a:defRPr>
            </a:lvl3pPr>
            <a:lvl4pPr>
              <a:defRPr sz="3200">
                <a:solidFill>
                  <a:srgbClr val="0A3349"/>
                </a:solidFill>
                <a:latin typeface="NeueHaasGroteskText Pro" panose="020B0504020202020204" pitchFamily="34" charset="77"/>
              </a:defRPr>
            </a:lvl4pPr>
            <a:lvl5pPr>
              <a:defRPr sz="3200">
                <a:solidFill>
                  <a:srgbClr val="0A3349"/>
                </a:solidFill>
                <a:latin typeface="NeueHaasGroteskText Pro" panose="020B0504020202020204" pitchFamily="34" charset="77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dirty="0"/>
          </a:p>
        </p:txBody>
      </p:sp>
      <p:sp>
        <p:nvSpPr>
          <p:cNvPr id="8" name="Slide Number Placeholder 8">
            <a:extLst>
              <a:ext uri="{FF2B5EF4-FFF2-40B4-BE49-F238E27FC236}">
                <a16:creationId xmlns:a16="http://schemas.microsoft.com/office/drawing/2014/main" id="{B7F07102-D047-F54C-AE97-DA29B4E3D5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28600" y="9639300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400" b="0" smtClean="0">
                <a:solidFill>
                  <a:srgbClr val="0A334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>
                <a:latin typeface="NeueHaasGroteskDisp Pro" panose="020B0504020202020204" pitchFamily="34" charset="77"/>
              </a:rPr>
              <a:t>0</a:t>
            </a:r>
            <a:fld id="{37D409AB-2201-4E18-8A34-C31753AD9B06}" type="slidenum">
              <a:rPr smtClean="0">
                <a:latin typeface="NeueHaasGroteskDisp Pro" panose="020B0504020202020204" pitchFamily="34" charset="77"/>
              </a:rPr>
              <a:pPr/>
              <a:t>‹#›</a:t>
            </a:fld>
            <a:endParaRPr dirty="0">
              <a:latin typeface="NeueHaasGroteskDisp Pro" panose="020B050402020202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723595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ip dir="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-liht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btitle 2">
            <a:extLst>
              <a:ext uri="{FF2B5EF4-FFF2-40B4-BE49-F238E27FC236}">
                <a16:creationId xmlns:a16="http://schemas.microsoft.com/office/drawing/2014/main" id="{67E2032E-56A2-BA4F-9DF9-160449F40114}"/>
              </a:ext>
            </a:extLst>
          </p:cNvPr>
          <p:cNvSpPr txBox="1">
            <a:spLocks/>
          </p:cNvSpPr>
          <p:nvPr userDrawn="1"/>
        </p:nvSpPr>
        <p:spPr>
          <a:xfrm>
            <a:off x="14859000" y="9639300"/>
            <a:ext cx="3200400" cy="533400"/>
          </a:xfrm>
          <a:prstGeom prst="rect">
            <a:avLst/>
          </a:prstGeom>
        </p:spPr>
        <p:txBody>
          <a:bodyPr/>
          <a:lstStyle>
            <a:lvl1pPr marL="0" indent="0" algn="l" defTabSz="13716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None/>
              <a:defRPr sz="32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2400" dirty="0" err="1">
                <a:solidFill>
                  <a:srgbClr val="0A3349"/>
                </a:solidFill>
                <a:latin typeface="NeueHaasGroteskDisp Pro" panose="020B0504020202020204" pitchFamily="34" charset="77"/>
              </a:rPr>
              <a:t>eki.ee</a:t>
            </a:r>
            <a:endParaRPr lang="en-GB" sz="2400" dirty="0">
              <a:solidFill>
                <a:srgbClr val="0A3349"/>
              </a:solidFill>
              <a:latin typeface="NeueHaasGroteskDisp Pro" panose="020B0504020202020204" pitchFamily="34" charset="77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81D2619-73BD-B542-9FB1-15A8C11B6B8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715559" y="114300"/>
            <a:ext cx="2343841" cy="1159042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FB8F2EB-90E9-174D-A159-80F87F6F8D5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00200" y="1714500"/>
            <a:ext cx="15163800" cy="7391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rgbClr val="0A3349"/>
                </a:solidFill>
                <a:latin typeface="NeueHaasGroteskText Pro" panose="020B0504020202020204" pitchFamily="34" charset="77"/>
              </a:defRPr>
            </a:lvl1pPr>
            <a:lvl2pPr>
              <a:defRPr sz="3200">
                <a:solidFill>
                  <a:srgbClr val="0A3349"/>
                </a:solidFill>
                <a:latin typeface="NeueHaasGroteskText Pro" panose="020B0504020202020204" pitchFamily="34" charset="77"/>
              </a:defRPr>
            </a:lvl2pPr>
            <a:lvl3pPr>
              <a:defRPr sz="3200">
                <a:solidFill>
                  <a:srgbClr val="0A3349"/>
                </a:solidFill>
                <a:latin typeface="NeueHaasGroteskText Pro" panose="020B0504020202020204" pitchFamily="34" charset="77"/>
              </a:defRPr>
            </a:lvl3pPr>
            <a:lvl4pPr>
              <a:defRPr sz="3200">
                <a:solidFill>
                  <a:srgbClr val="0A3349"/>
                </a:solidFill>
                <a:latin typeface="NeueHaasGroteskText Pro" panose="020B0504020202020204" pitchFamily="34" charset="77"/>
              </a:defRPr>
            </a:lvl4pPr>
            <a:lvl5pPr>
              <a:defRPr sz="3200">
                <a:solidFill>
                  <a:srgbClr val="0A3349"/>
                </a:solidFill>
                <a:latin typeface="NeueHaasGroteskText Pro" panose="020B0504020202020204" pitchFamily="34" charset="77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dirty="0"/>
          </a:p>
        </p:txBody>
      </p:sp>
      <p:sp>
        <p:nvSpPr>
          <p:cNvPr id="11" name="Slide Number Placeholder 8">
            <a:extLst>
              <a:ext uri="{FF2B5EF4-FFF2-40B4-BE49-F238E27FC236}">
                <a16:creationId xmlns:a16="http://schemas.microsoft.com/office/drawing/2014/main" id="{5150735C-E7CF-B243-BBF4-23B50F58B9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28600" y="9639300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400" b="0" smtClean="0">
                <a:solidFill>
                  <a:srgbClr val="0A334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>
                <a:latin typeface="NeueHaasGroteskDisp Pro" panose="020B0504020202020204" pitchFamily="34" charset="77"/>
              </a:rPr>
              <a:t>0</a:t>
            </a:r>
            <a:fld id="{37D409AB-2201-4E18-8A34-C31753AD9B06}" type="slidenum">
              <a:rPr smtClean="0">
                <a:latin typeface="NeueHaasGroteskDisp Pro" panose="020B0504020202020204" pitchFamily="34" charset="77"/>
              </a:rPr>
              <a:pPr/>
              <a:t>‹#›</a:t>
            </a:fld>
            <a:endParaRPr dirty="0">
              <a:latin typeface="NeueHaasGroteskDisp Pro" panose="020B050402020202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628142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ip dir="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image" Target="../media/image14.emf"/><Relationship Id="rId5" Type="http://schemas.openxmlformats.org/officeDocument/2006/relationships/slideLayout" Target="../slideLayouts/slideLayout2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slideLayout" Target="../slideLayouts/slideLayout55.xml"/><Relationship Id="rId18" Type="http://schemas.openxmlformats.org/officeDocument/2006/relationships/slideLayout" Target="../slideLayouts/slideLayout60.xml"/><Relationship Id="rId26" Type="http://schemas.openxmlformats.org/officeDocument/2006/relationships/slideLayout" Target="../slideLayouts/slideLayout68.xml"/><Relationship Id="rId3" Type="http://schemas.openxmlformats.org/officeDocument/2006/relationships/slideLayout" Target="../slideLayouts/slideLayout45.xml"/><Relationship Id="rId21" Type="http://schemas.openxmlformats.org/officeDocument/2006/relationships/slideLayout" Target="../slideLayouts/slideLayout63.xml"/><Relationship Id="rId7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4.xml"/><Relationship Id="rId17" Type="http://schemas.openxmlformats.org/officeDocument/2006/relationships/slideLayout" Target="../slideLayouts/slideLayout59.xml"/><Relationship Id="rId25" Type="http://schemas.openxmlformats.org/officeDocument/2006/relationships/slideLayout" Target="../slideLayouts/slideLayout67.xml"/><Relationship Id="rId2" Type="http://schemas.openxmlformats.org/officeDocument/2006/relationships/slideLayout" Target="../slideLayouts/slideLayout44.xml"/><Relationship Id="rId16" Type="http://schemas.openxmlformats.org/officeDocument/2006/relationships/slideLayout" Target="../slideLayouts/slideLayout58.xml"/><Relationship Id="rId20" Type="http://schemas.openxmlformats.org/officeDocument/2006/relationships/slideLayout" Target="../slideLayouts/slideLayout62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24" Type="http://schemas.openxmlformats.org/officeDocument/2006/relationships/slideLayout" Target="../slideLayouts/slideLayout66.xml"/><Relationship Id="rId5" Type="http://schemas.openxmlformats.org/officeDocument/2006/relationships/slideLayout" Target="../slideLayouts/slideLayout47.xml"/><Relationship Id="rId15" Type="http://schemas.openxmlformats.org/officeDocument/2006/relationships/slideLayout" Target="../slideLayouts/slideLayout57.xml"/><Relationship Id="rId23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52.xml"/><Relationship Id="rId19" Type="http://schemas.openxmlformats.org/officeDocument/2006/relationships/slideLayout" Target="../slideLayouts/slideLayout61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Relationship Id="rId14" Type="http://schemas.openxmlformats.org/officeDocument/2006/relationships/slideLayout" Target="../slideLayouts/slideLayout56.xml"/><Relationship Id="rId22" Type="http://schemas.openxmlformats.org/officeDocument/2006/relationships/slideLayout" Target="../slideLayouts/slideLayout64.xml"/><Relationship Id="rId27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1D3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E0BA198B-E900-2F49-BD6A-A3EA204FC350}"/>
              </a:ext>
            </a:extLst>
          </p:cNvPr>
          <p:cNvGrpSpPr/>
          <p:nvPr userDrawn="1"/>
        </p:nvGrpSpPr>
        <p:grpSpPr>
          <a:xfrm>
            <a:off x="539750" y="419100"/>
            <a:ext cx="2273300" cy="2106622"/>
            <a:chOff x="8851900" y="4565650"/>
            <a:chExt cx="1247140" cy="1155700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D2B9756D-1917-D747-9695-81F701212E2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3"/>
            <a:stretch>
              <a:fillRect/>
            </a:stretch>
          </p:blipFill>
          <p:spPr>
            <a:xfrm>
              <a:off x="8851900" y="4565650"/>
              <a:ext cx="584200" cy="1155700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BA534A86-E4D3-3A4D-971E-E87AD3E5D82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3"/>
            <a:stretch>
              <a:fillRect/>
            </a:stretch>
          </p:blipFill>
          <p:spPr>
            <a:xfrm>
              <a:off x="9514840" y="4565650"/>
              <a:ext cx="584200" cy="1155700"/>
            </a:xfrm>
            <a:prstGeom prst="rect">
              <a:avLst/>
            </a:prstGeom>
          </p:spPr>
        </p:pic>
      </p:grp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24E1BA2-DBA7-9548-B9B7-53777D650D5C}"/>
              </a:ext>
            </a:extLst>
          </p:cNvPr>
          <p:cNvCxnSpPr>
            <a:cxnSpLocks/>
          </p:cNvCxnSpPr>
          <p:nvPr userDrawn="1"/>
        </p:nvCxnSpPr>
        <p:spPr>
          <a:xfrm>
            <a:off x="304800" y="9486900"/>
            <a:ext cx="17678400" cy="0"/>
          </a:xfrm>
          <a:prstGeom prst="line">
            <a:avLst/>
          </a:prstGeom>
          <a:ln w="12700">
            <a:headEnd type="none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EF2CAA7F-33BA-1643-B5E7-131A162AF650}"/>
              </a:ext>
            </a:extLst>
          </p:cNvPr>
          <p:cNvPicPr>
            <a:picLocks noChangeAspect="1"/>
          </p:cNvPicPr>
          <p:nvPr userDrawn="1"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715559" y="114300"/>
            <a:ext cx="2343841" cy="1159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871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7" r:id="rId2"/>
    <p:sldLayoutId id="2147483699" r:id="rId3"/>
    <p:sldLayoutId id="2147483754" r:id="rId4"/>
    <p:sldLayoutId id="2147483663" r:id="rId5"/>
    <p:sldLayoutId id="2147483758" r:id="rId6"/>
    <p:sldLayoutId id="2147483759" r:id="rId7"/>
    <p:sldLayoutId id="2147483761" r:id="rId8"/>
    <p:sldLayoutId id="2147483760" r:id="rId9"/>
    <p:sldLayoutId id="2147483668" r:id="rId10"/>
    <p:sldLayoutId id="2147483753" r:id="rId11"/>
    <p:sldLayoutId id="2147483755" r:id="rId12"/>
    <p:sldLayoutId id="2147483670" r:id="rId13"/>
    <p:sldLayoutId id="2147483671" r:id="rId14"/>
    <p:sldLayoutId id="2147483695" r:id="rId15"/>
    <p:sldLayoutId id="2147483664" r:id="rId16"/>
    <p:sldLayoutId id="2147483680" r:id="rId17"/>
    <p:sldLayoutId id="2147483756" r:id="rId18"/>
    <p:sldLayoutId id="2147483762" r:id="rId19"/>
    <p:sldLayoutId id="2147483697" r:id="rId20"/>
    <p:sldLayoutId id="2147483698" r:id="rId21"/>
  </p:sldLayoutIdLst>
  <mc:AlternateContent xmlns:mc="http://schemas.openxmlformats.org/markup-compatibility/2006" xmlns:p14="http://schemas.microsoft.com/office/powerpoint/2010/main">
    <mc:Choice Requires="p14">
      <p:transition spd="slow" p14:dur="2500">
        <p14:flip dir="r"/>
      </p:transition>
    </mc:Choice>
    <mc:Fallback xmlns="">
      <p:transition spd="slow">
        <p:fade/>
      </p:transition>
    </mc:Fallback>
  </mc:AlternateContent>
  <p:hf sldNum="0" hdr="0" ftr="0" dt="0"/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1BB2D38-6B28-3D41-B9E7-63CD2280CA35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alphaModFix amt="50000"/>
          </a:blip>
          <a:stretch>
            <a:fillRect/>
          </a:stretch>
        </p:blipFill>
        <p:spPr>
          <a:xfrm>
            <a:off x="521677" y="419100"/>
            <a:ext cx="1078523" cy="21336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C39271B-1C55-BA4D-8C8E-FFF80A67FC26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alphaModFix amt="50000"/>
          </a:blip>
          <a:stretch>
            <a:fillRect/>
          </a:stretch>
        </p:blipFill>
        <p:spPr>
          <a:xfrm>
            <a:off x="1745238" y="419100"/>
            <a:ext cx="1078523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028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65" r:id="rId2"/>
    <p:sldLayoutId id="2147483766" r:id="rId3"/>
    <p:sldLayoutId id="2147483773" r:id="rId4"/>
    <p:sldLayoutId id="2147483767" r:id="rId5"/>
    <p:sldLayoutId id="2147483768" r:id="rId6"/>
    <p:sldLayoutId id="2147483774" r:id="rId7"/>
    <p:sldLayoutId id="2147483770" r:id="rId8"/>
    <p:sldLayoutId id="2147483771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E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057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  <p:sldLayoutId id="2147483788" r:id="rId1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1D3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5158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91" r:id="rId2"/>
    <p:sldLayoutId id="2147483792" r:id="rId3"/>
    <p:sldLayoutId id="2147483793" r:id="rId4"/>
    <p:sldLayoutId id="2147483794" r:id="rId5"/>
    <p:sldLayoutId id="2147483795" r:id="rId6"/>
    <p:sldLayoutId id="2147483796" r:id="rId7"/>
    <p:sldLayoutId id="2147483797" r:id="rId8"/>
    <p:sldLayoutId id="2147483798" r:id="rId9"/>
    <p:sldLayoutId id="2147483799" r:id="rId10"/>
    <p:sldLayoutId id="2147483800" r:id="rId11"/>
    <p:sldLayoutId id="2147483801" r:id="rId12"/>
    <p:sldLayoutId id="2147483802" r:id="rId13"/>
    <p:sldLayoutId id="2147483803" r:id="rId14"/>
    <p:sldLayoutId id="2147483804" r:id="rId15"/>
    <p:sldLayoutId id="2147483805" r:id="rId16"/>
    <p:sldLayoutId id="2147483806" r:id="rId17"/>
    <p:sldLayoutId id="2147483807" r:id="rId18"/>
    <p:sldLayoutId id="2147483808" r:id="rId19"/>
    <p:sldLayoutId id="2147483809" r:id="rId20"/>
    <p:sldLayoutId id="2147483810" r:id="rId21"/>
    <p:sldLayoutId id="2147483811" r:id="rId22"/>
    <p:sldLayoutId id="2147483812" r:id="rId23"/>
    <p:sldLayoutId id="2147483813" r:id="rId24"/>
    <p:sldLayoutId id="2147483814" r:id="rId25"/>
    <p:sldLayoutId id="2147483815" r:id="rId26"/>
  </p:sldLayoutIdLst>
  <mc:AlternateContent xmlns:mc="http://schemas.openxmlformats.org/markup-compatibility/2006" xmlns:p14="http://schemas.microsoft.com/office/powerpoint/2010/main">
    <mc:Choice Requires="p14">
      <p:transition spd="slow" p14:dur="2500">
        <p14:flip dir="r"/>
      </p:transition>
    </mc:Choice>
    <mc:Fallback xmlns="">
      <p:transition spd="slow">
        <p:fade/>
      </p:transition>
    </mc:Fallback>
  </mc:AlternateContent>
  <p:hf sldNum="0" hdr="0" ftr="0" dt="0"/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A33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4572777" y="561034"/>
            <a:ext cx="3230337" cy="1628833"/>
          </a:xfrm>
          <a:prstGeom prst="rect">
            <a:avLst/>
          </a:prstGeom>
        </p:spPr>
      </p:pic>
      <p:sp>
        <p:nvSpPr>
          <p:cNvPr id="13" name="TextBox 5">
            <a:extLst>
              <a:ext uri="{FF2B5EF4-FFF2-40B4-BE49-F238E27FC236}">
                <a16:creationId xmlns:a16="http://schemas.microsoft.com/office/drawing/2014/main" id="{7A3B097E-A92C-48FA-93EB-0A288B6468A2}"/>
              </a:ext>
            </a:extLst>
          </p:cNvPr>
          <p:cNvSpPr txBox="1"/>
          <p:nvPr/>
        </p:nvSpPr>
        <p:spPr>
          <a:xfrm>
            <a:off x="1822382" y="7662804"/>
            <a:ext cx="10217218" cy="18466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44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Arvi Tavast</a:t>
            </a:r>
            <a:r>
              <a:rPr kumimoji="0" lang="et-EE" sz="3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, Kristina Koppel, Margit Langemets, Silver Vapper, Madis </a:t>
            </a:r>
            <a:r>
              <a:rPr kumimoji="0" lang="et-EE" sz="3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Jürviste</a:t>
            </a:r>
            <a:endParaRPr kumimoji="0" lang="en-US" sz="3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Open Sans" panose="020B0606030504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3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Eesti Keele Instituut | EKI</a:t>
            </a:r>
            <a:endParaRPr kumimoji="0" lang="en-US" sz="3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Open Sans" panose="020B0606030504020204" pitchFamily="34" charset="0"/>
            </a:endParaRPr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69D71713-21D1-4969-AA4B-BD2FF0A248D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87460348"/>
              </p:ext>
            </p:extLst>
          </p:nvPr>
        </p:nvGraphicFramePr>
        <p:xfrm>
          <a:off x="12039600" y="1237633"/>
          <a:ext cx="6856326" cy="83254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4" name="TextBox 4">
            <a:extLst>
              <a:ext uri="{FF2B5EF4-FFF2-40B4-BE49-F238E27FC236}">
                <a16:creationId xmlns:a16="http://schemas.microsoft.com/office/drawing/2014/main" id="{72D9B504-8211-C258-1258-1F48D1F55B23}"/>
              </a:ext>
            </a:extLst>
          </p:cNvPr>
          <p:cNvSpPr txBox="1"/>
          <p:nvPr/>
        </p:nvSpPr>
        <p:spPr>
          <a:xfrm>
            <a:off x="1822382" y="2459566"/>
            <a:ext cx="15398817" cy="40555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914400">
              <a:lnSpc>
                <a:spcPts val="10669"/>
              </a:lnSpc>
              <a:defRPr/>
            </a:pPr>
            <a:r>
              <a:rPr lang="en-US" sz="8800" b="1" spc="340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Invisible meaning relations for representing </a:t>
            </a:r>
            <a:br>
              <a:rPr lang="et-EE" sz="8800" b="1" spc="340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</a:br>
            <a:r>
              <a:rPr lang="en-US" sz="8800" b="1" spc="340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near equivalents</a:t>
            </a:r>
            <a:endParaRPr kumimoji="0" lang="en-US" sz="8800" b="1" i="0" u="none" strike="noStrike" kern="1200" cap="none" spc="34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Open Sans" panose="020B0606030504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1D3DF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47440BC8-94F1-7B5D-E7C1-61980713294B}"/>
              </a:ext>
            </a:extLst>
          </p:cNvPr>
          <p:cNvSpPr txBox="1">
            <a:spLocks/>
          </p:cNvSpPr>
          <p:nvPr/>
        </p:nvSpPr>
        <p:spPr>
          <a:xfrm>
            <a:off x="1143000" y="190500"/>
            <a:ext cx="12039600" cy="1219199"/>
          </a:xfrm>
          <a:prstGeom prst="rect">
            <a:avLst/>
          </a:prstGeom>
        </p:spPr>
        <p:txBody>
          <a:bodyPr anchor="b"/>
          <a:lstStyle>
            <a:lvl1pPr algn="l" defTabSz="13716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200" b="0" i="0" kern="1200">
                <a:solidFill>
                  <a:srgbClr val="004A4A"/>
                </a:solidFill>
                <a:latin typeface="NeueHaasGroteskDisp Pro" panose="020B0504020202020204" pitchFamily="34" charset="77"/>
                <a:ea typeface="+mj-ea"/>
                <a:cs typeface="Arial" panose="020B0604020202020204" pitchFamily="34" charset="0"/>
              </a:defRPr>
            </a:lvl1pPr>
          </a:lstStyle>
          <a:p>
            <a:endParaRPr lang="et-EE" dirty="0">
              <a:solidFill>
                <a:srgbClr val="0A3349"/>
              </a:solidFill>
              <a:latin typeface="+mn-lt"/>
            </a:endParaRPr>
          </a:p>
        </p:txBody>
      </p:sp>
      <p:sp>
        <p:nvSpPr>
          <p:cNvPr id="10" name="Title 4">
            <a:extLst>
              <a:ext uri="{FF2B5EF4-FFF2-40B4-BE49-F238E27FC236}">
                <a16:creationId xmlns:a16="http://schemas.microsoft.com/office/drawing/2014/main" id="{DE6E3C61-D068-9842-651F-60611D5C9656}"/>
              </a:ext>
            </a:extLst>
          </p:cNvPr>
          <p:cNvSpPr txBox="1">
            <a:spLocks/>
          </p:cNvSpPr>
          <p:nvPr/>
        </p:nvSpPr>
        <p:spPr>
          <a:xfrm>
            <a:off x="3048000" y="342900"/>
            <a:ext cx="11430000" cy="1071053"/>
          </a:xfrm>
          <a:prstGeom prst="rect">
            <a:avLst/>
          </a:prstGeom>
        </p:spPr>
        <p:txBody>
          <a:bodyPr anchor="b"/>
          <a:lstStyle>
            <a:lvl1pPr algn="l" defTabSz="13716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200" b="0" i="0" kern="1200">
                <a:solidFill>
                  <a:srgbClr val="004A4A"/>
                </a:solidFill>
                <a:latin typeface="NeueHaasGroteskDisp Pro" panose="020B0504020202020204" pitchFamily="34" charset="77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t-EE" sz="6000" b="1" dirty="0" err="1">
                <a:solidFill>
                  <a:srgbClr val="0A3349"/>
                </a:solidFill>
                <a:latin typeface="+mn-lt"/>
              </a:rPr>
              <a:t>Broader</a:t>
            </a:r>
            <a:r>
              <a:rPr lang="et-EE" sz="6000" b="1" dirty="0">
                <a:solidFill>
                  <a:srgbClr val="0A3349"/>
                </a:solidFill>
                <a:latin typeface="+mn-lt"/>
              </a:rPr>
              <a:t> and </a:t>
            </a:r>
            <a:r>
              <a:rPr lang="et-EE" sz="6000" b="1" dirty="0" err="1">
                <a:solidFill>
                  <a:srgbClr val="0A3349"/>
                </a:solidFill>
                <a:latin typeface="+mn-lt"/>
              </a:rPr>
              <a:t>narrower</a:t>
            </a:r>
            <a:r>
              <a:rPr lang="et-EE" sz="6000" b="1" dirty="0">
                <a:solidFill>
                  <a:srgbClr val="0A3349"/>
                </a:solidFill>
                <a:latin typeface="+mn-lt"/>
              </a:rPr>
              <a:t> </a:t>
            </a:r>
            <a:r>
              <a:rPr lang="et-EE" sz="6000" b="1" dirty="0" err="1">
                <a:solidFill>
                  <a:srgbClr val="0A3349"/>
                </a:solidFill>
                <a:latin typeface="+mn-lt"/>
              </a:rPr>
              <a:t>meanings</a:t>
            </a:r>
            <a:endParaRPr lang="et-EE" sz="6000" b="1" dirty="0">
              <a:solidFill>
                <a:srgbClr val="0A3349"/>
              </a:solidFill>
              <a:latin typeface="+mn-lt"/>
            </a:endParaRPr>
          </a:p>
        </p:txBody>
      </p:sp>
      <p:pic>
        <p:nvPicPr>
          <p:cNvPr id="8" name="Picture 7" descr="A picture containing text, screenshot, diagram, line&#10;&#10;Description automatically generated">
            <a:extLst>
              <a:ext uri="{FF2B5EF4-FFF2-40B4-BE49-F238E27FC236}">
                <a16:creationId xmlns:a16="http://schemas.microsoft.com/office/drawing/2014/main" id="{FD98EA38-07C1-0A43-A684-AFD267A67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999" y="1517373"/>
            <a:ext cx="14508701" cy="5531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8392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1D3DF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47440BC8-94F1-7B5D-E7C1-61980713294B}"/>
              </a:ext>
            </a:extLst>
          </p:cNvPr>
          <p:cNvSpPr txBox="1">
            <a:spLocks/>
          </p:cNvSpPr>
          <p:nvPr/>
        </p:nvSpPr>
        <p:spPr>
          <a:xfrm>
            <a:off x="1143000" y="190500"/>
            <a:ext cx="12039600" cy="1219199"/>
          </a:xfrm>
          <a:prstGeom prst="rect">
            <a:avLst/>
          </a:prstGeom>
        </p:spPr>
        <p:txBody>
          <a:bodyPr anchor="b"/>
          <a:lstStyle>
            <a:lvl1pPr algn="l" defTabSz="13716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200" b="0" i="0" kern="1200">
                <a:solidFill>
                  <a:srgbClr val="004A4A"/>
                </a:solidFill>
                <a:latin typeface="NeueHaasGroteskDisp Pro" panose="020B0504020202020204" pitchFamily="34" charset="77"/>
                <a:ea typeface="+mj-ea"/>
                <a:cs typeface="Arial" panose="020B0604020202020204" pitchFamily="34" charset="0"/>
              </a:defRPr>
            </a:lvl1pPr>
          </a:lstStyle>
          <a:p>
            <a:endParaRPr lang="et-EE" dirty="0">
              <a:solidFill>
                <a:srgbClr val="0A3349"/>
              </a:solidFill>
              <a:latin typeface="+mn-lt"/>
            </a:endParaRPr>
          </a:p>
        </p:txBody>
      </p:sp>
      <p:sp>
        <p:nvSpPr>
          <p:cNvPr id="10" name="Title 4">
            <a:extLst>
              <a:ext uri="{FF2B5EF4-FFF2-40B4-BE49-F238E27FC236}">
                <a16:creationId xmlns:a16="http://schemas.microsoft.com/office/drawing/2014/main" id="{DE6E3C61-D068-9842-651F-60611D5C9656}"/>
              </a:ext>
            </a:extLst>
          </p:cNvPr>
          <p:cNvSpPr txBox="1">
            <a:spLocks/>
          </p:cNvSpPr>
          <p:nvPr/>
        </p:nvSpPr>
        <p:spPr>
          <a:xfrm>
            <a:off x="3048000" y="342900"/>
            <a:ext cx="11430000" cy="1071053"/>
          </a:xfrm>
          <a:prstGeom prst="rect">
            <a:avLst/>
          </a:prstGeom>
        </p:spPr>
        <p:txBody>
          <a:bodyPr anchor="b"/>
          <a:lstStyle>
            <a:lvl1pPr algn="l" defTabSz="13716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200" b="0" i="0" kern="1200">
                <a:solidFill>
                  <a:srgbClr val="004A4A"/>
                </a:solidFill>
                <a:latin typeface="NeueHaasGroteskDisp Pro" panose="020B0504020202020204" pitchFamily="34" charset="77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t-EE" sz="6000" b="1" dirty="0" err="1">
                <a:solidFill>
                  <a:srgbClr val="0A3349"/>
                </a:solidFill>
                <a:latin typeface="+mn-lt"/>
              </a:rPr>
              <a:t>Broader</a:t>
            </a:r>
            <a:r>
              <a:rPr lang="et-EE" sz="6000" b="1" dirty="0">
                <a:solidFill>
                  <a:srgbClr val="0A3349"/>
                </a:solidFill>
                <a:latin typeface="+mn-lt"/>
              </a:rPr>
              <a:t> and </a:t>
            </a:r>
            <a:r>
              <a:rPr lang="et-EE" sz="6000" b="1" dirty="0" err="1">
                <a:solidFill>
                  <a:srgbClr val="0A3349"/>
                </a:solidFill>
                <a:latin typeface="+mn-lt"/>
              </a:rPr>
              <a:t>narrower</a:t>
            </a:r>
            <a:r>
              <a:rPr lang="et-EE" sz="6000" b="1" dirty="0">
                <a:solidFill>
                  <a:srgbClr val="0A3349"/>
                </a:solidFill>
                <a:latin typeface="+mn-lt"/>
              </a:rPr>
              <a:t> </a:t>
            </a:r>
            <a:r>
              <a:rPr lang="et-EE" sz="6000" b="1" dirty="0" err="1">
                <a:solidFill>
                  <a:srgbClr val="0A3349"/>
                </a:solidFill>
                <a:latin typeface="+mn-lt"/>
              </a:rPr>
              <a:t>meanings</a:t>
            </a:r>
            <a:endParaRPr lang="et-EE" sz="6000" b="1" dirty="0">
              <a:solidFill>
                <a:srgbClr val="0A3349"/>
              </a:solidFill>
              <a:latin typeface="+mn-lt"/>
            </a:endParaRPr>
          </a:p>
        </p:txBody>
      </p:sp>
      <p:pic>
        <p:nvPicPr>
          <p:cNvPr id="4" name="Picture 3" descr="A picture containing diagram&#10;&#10;Description automatically generated">
            <a:extLst>
              <a:ext uri="{FF2B5EF4-FFF2-40B4-BE49-F238E27FC236}">
                <a16:creationId xmlns:a16="http://schemas.microsoft.com/office/drawing/2014/main" id="{C06FE735-FF6B-EF23-9626-1742D7D9D35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7022" y="1790700"/>
            <a:ext cx="12763778" cy="5212720"/>
          </a:xfrm>
          <a:prstGeom prst="rect">
            <a:avLst/>
          </a:prstGeom>
          <a:noFill/>
        </p:spPr>
      </p:pic>
      <p:pic>
        <p:nvPicPr>
          <p:cNvPr id="3" name="Picture 2" descr="A picture containing text, diagram, line, screenshot&#10;&#10;Description automatically generated">
            <a:extLst>
              <a:ext uri="{FF2B5EF4-FFF2-40B4-BE49-F238E27FC236}">
                <a16:creationId xmlns:a16="http://schemas.microsoft.com/office/drawing/2014/main" id="{6631C571-5304-9EEE-B516-EEAD4D9BC9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1485900"/>
            <a:ext cx="14498751" cy="7896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0007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1D3DF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47440BC8-94F1-7B5D-E7C1-61980713294B}"/>
              </a:ext>
            </a:extLst>
          </p:cNvPr>
          <p:cNvSpPr txBox="1">
            <a:spLocks/>
          </p:cNvSpPr>
          <p:nvPr/>
        </p:nvSpPr>
        <p:spPr>
          <a:xfrm>
            <a:off x="1143000" y="190500"/>
            <a:ext cx="12039600" cy="1219199"/>
          </a:xfrm>
          <a:prstGeom prst="rect">
            <a:avLst/>
          </a:prstGeom>
        </p:spPr>
        <p:txBody>
          <a:bodyPr anchor="b"/>
          <a:lstStyle>
            <a:lvl1pPr algn="l" defTabSz="13716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200" b="0" i="0" kern="1200">
                <a:solidFill>
                  <a:srgbClr val="004A4A"/>
                </a:solidFill>
                <a:latin typeface="NeueHaasGroteskDisp Pro" panose="020B0504020202020204" pitchFamily="34" charset="77"/>
                <a:ea typeface="+mj-ea"/>
                <a:cs typeface="Arial" panose="020B0604020202020204" pitchFamily="34" charset="0"/>
              </a:defRPr>
            </a:lvl1pPr>
          </a:lstStyle>
          <a:p>
            <a:endParaRPr lang="et-EE" dirty="0">
              <a:solidFill>
                <a:srgbClr val="0A3349"/>
              </a:solidFill>
              <a:latin typeface="+mn-lt"/>
            </a:endParaRPr>
          </a:p>
        </p:txBody>
      </p:sp>
      <p:sp>
        <p:nvSpPr>
          <p:cNvPr id="10" name="Title 4">
            <a:extLst>
              <a:ext uri="{FF2B5EF4-FFF2-40B4-BE49-F238E27FC236}">
                <a16:creationId xmlns:a16="http://schemas.microsoft.com/office/drawing/2014/main" id="{DE6E3C61-D068-9842-651F-60611D5C9656}"/>
              </a:ext>
            </a:extLst>
          </p:cNvPr>
          <p:cNvSpPr txBox="1">
            <a:spLocks/>
          </p:cNvSpPr>
          <p:nvPr/>
        </p:nvSpPr>
        <p:spPr>
          <a:xfrm>
            <a:off x="3048000" y="1028700"/>
            <a:ext cx="5334000" cy="1752600"/>
          </a:xfrm>
          <a:prstGeom prst="rect">
            <a:avLst/>
          </a:prstGeom>
        </p:spPr>
        <p:txBody>
          <a:bodyPr anchor="b"/>
          <a:lstStyle>
            <a:lvl1pPr algn="l" defTabSz="13716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200" b="0" i="0" kern="1200">
                <a:solidFill>
                  <a:srgbClr val="004A4A"/>
                </a:solidFill>
                <a:latin typeface="NeueHaasGroteskDisp Pro" panose="020B0504020202020204" pitchFamily="34" charset="77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t-EE" sz="6000" b="1" dirty="0" err="1">
                <a:solidFill>
                  <a:srgbClr val="0A3349"/>
                </a:solidFill>
                <a:latin typeface="+mn-lt"/>
              </a:rPr>
              <a:t>Approximate</a:t>
            </a:r>
            <a:r>
              <a:rPr lang="et-EE" sz="6000" b="1" dirty="0">
                <a:solidFill>
                  <a:srgbClr val="0A3349"/>
                </a:solidFill>
                <a:latin typeface="+mn-lt"/>
              </a:rPr>
              <a:t> </a:t>
            </a:r>
            <a:r>
              <a:rPr lang="et-EE" sz="6000" b="1" dirty="0" err="1">
                <a:solidFill>
                  <a:srgbClr val="0A3349"/>
                </a:solidFill>
                <a:latin typeface="+mn-lt"/>
              </a:rPr>
              <a:t>meanings</a:t>
            </a:r>
            <a:endParaRPr lang="et-EE" sz="6000" b="1" dirty="0">
              <a:solidFill>
                <a:srgbClr val="0A3349"/>
              </a:solidFill>
              <a:latin typeface="+mn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E6404F7-68DD-B9F6-7C79-F4DE076921ED}"/>
              </a:ext>
            </a:extLst>
          </p:cNvPr>
          <p:cNvSpPr txBox="1"/>
          <p:nvPr/>
        </p:nvSpPr>
        <p:spPr>
          <a:xfrm>
            <a:off x="609600" y="7810500"/>
            <a:ext cx="74676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Tavast, A., &amp; </a:t>
            </a:r>
            <a:r>
              <a:rPr lang="en-US" sz="20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Uusküla</a:t>
            </a:r>
            <a:r>
              <a:rPr lang="en-US" sz="20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M. (2015). How blue is </a:t>
            </a:r>
            <a:r>
              <a:rPr lang="en-US" sz="20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azzurro</a:t>
            </a:r>
            <a:r>
              <a:rPr lang="en-US" sz="20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? Representing probabilistic equivalency of </a:t>
            </a:r>
            <a:r>
              <a:rPr lang="en-US" sz="20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colour</a:t>
            </a:r>
            <a:r>
              <a:rPr lang="en-US" sz="20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terms in a dictionary. </a:t>
            </a:r>
            <a:r>
              <a:rPr lang="en-US" sz="2000" b="0" i="1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Cultura</a:t>
            </a:r>
            <a:r>
              <a:rPr lang="en-US" sz="20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e </a:t>
            </a:r>
            <a:r>
              <a:rPr lang="en-US" sz="2000" b="0" i="1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Scienza</a:t>
            </a:r>
            <a:r>
              <a:rPr lang="en-US" sz="20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del </a:t>
            </a:r>
            <a:r>
              <a:rPr lang="en-US" sz="2000" b="0" i="1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Colore</a:t>
            </a:r>
            <a:r>
              <a:rPr lang="en-US" sz="20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-Color Culture and Science</a:t>
            </a:r>
            <a:r>
              <a:rPr lang="en-US" sz="20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 </a:t>
            </a:r>
            <a:r>
              <a:rPr lang="en-US" sz="20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4</a:t>
            </a:r>
            <a:r>
              <a:rPr lang="en-US" sz="20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43-48.</a:t>
            </a:r>
            <a:endParaRPr lang="et-EE" sz="2000" dirty="0"/>
          </a:p>
        </p:txBody>
      </p:sp>
      <p:pic>
        <p:nvPicPr>
          <p:cNvPr id="9" name="Picture 8" descr="A picture containing text, line, diagram, parallel&#10;&#10;Description automatically generated">
            <a:extLst>
              <a:ext uri="{FF2B5EF4-FFF2-40B4-BE49-F238E27FC236}">
                <a16:creationId xmlns:a16="http://schemas.microsoft.com/office/drawing/2014/main" id="{9EE1D232-B196-D8D2-8635-1893FDCD9EA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56" t="20543" r="7683" b="29095"/>
          <a:stretch/>
        </p:blipFill>
        <p:spPr>
          <a:xfrm>
            <a:off x="6581955" y="2095500"/>
            <a:ext cx="11706045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2470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1D3DF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47440BC8-94F1-7B5D-E7C1-61980713294B}"/>
              </a:ext>
            </a:extLst>
          </p:cNvPr>
          <p:cNvSpPr txBox="1">
            <a:spLocks/>
          </p:cNvSpPr>
          <p:nvPr/>
        </p:nvSpPr>
        <p:spPr>
          <a:xfrm>
            <a:off x="1143000" y="190500"/>
            <a:ext cx="12039600" cy="1219199"/>
          </a:xfrm>
          <a:prstGeom prst="rect">
            <a:avLst/>
          </a:prstGeom>
        </p:spPr>
        <p:txBody>
          <a:bodyPr anchor="b"/>
          <a:lstStyle>
            <a:lvl1pPr algn="l" defTabSz="13716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200" b="0" i="0" kern="1200">
                <a:solidFill>
                  <a:srgbClr val="004A4A"/>
                </a:solidFill>
                <a:latin typeface="NeueHaasGroteskDisp Pro" panose="020B0504020202020204" pitchFamily="34" charset="77"/>
                <a:ea typeface="+mj-ea"/>
                <a:cs typeface="Arial" panose="020B0604020202020204" pitchFamily="34" charset="0"/>
              </a:defRPr>
            </a:lvl1pPr>
          </a:lstStyle>
          <a:p>
            <a:endParaRPr lang="et-EE" dirty="0">
              <a:solidFill>
                <a:srgbClr val="0A3349"/>
              </a:solidFill>
              <a:latin typeface="+mn-lt"/>
            </a:endParaRPr>
          </a:p>
        </p:txBody>
      </p:sp>
      <p:sp>
        <p:nvSpPr>
          <p:cNvPr id="10" name="Title 4">
            <a:extLst>
              <a:ext uri="{FF2B5EF4-FFF2-40B4-BE49-F238E27FC236}">
                <a16:creationId xmlns:a16="http://schemas.microsoft.com/office/drawing/2014/main" id="{DE6E3C61-D068-9842-651F-60611D5C9656}"/>
              </a:ext>
            </a:extLst>
          </p:cNvPr>
          <p:cNvSpPr txBox="1">
            <a:spLocks/>
          </p:cNvSpPr>
          <p:nvPr/>
        </p:nvSpPr>
        <p:spPr>
          <a:xfrm>
            <a:off x="3048000" y="1028700"/>
            <a:ext cx="5334000" cy="1752600"/>
          </a:xfrm>
          <a:prstGeom prst="rect">
            <a:avLst/>
          </a:prstGeom>
        </p:spPr>
        <p:txBody>
          <a:bodyPr anchor="b"/>
          <a:lstStyle>
            <a:lvl1pPr algn="l" defTabSz="13716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200" b="0" i="0" kern="1200">
                <a:solidFill>
                  <a:srgbClr val="004A4A"/>
                </a:solidFill>
                <a:latin typeface="NeueHaasGroteskDisp Pro" panose="020B0504020202020204" pitchFamily="34" charset="77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t-EE" sz="6000" b="1" dirty="0" err="1">
                <a:solidFill>
                  <a:srgbClr val="0A3349"/>
                </a:solidFill>
                <a:latin typeface="+mn-lt"/>
              </a:rPr>
              <a:t>Approximate</a:t>
            </a:r>
            <a:r>
              <a:rPr lang="et-EE" sz="6000" b="1" dirty="0">
                <a:solidFill>
                  <a:srgbClr val="0A3349"/>
                </a:solidFill>
                <a:latin typeface="+mn-lt"/>
              </a:rPr>
              <a:t> </a:t>
            </a:r>
            <a:r>
              <a:rPr lang="et-EE" sz="6000" b="1" dirty="0" err="1">
                <a:solidFill>
                  <a:srgbClr val="0A3349"/>
                </a:solidFill>
                <a:latin typeface="+mn-lt"/>
              </a:rPr>
              <a:t>meanings</a:t>
            </a:r>
            <a:endParaRPr lang="et-EE" sz="6000" b="1" dirty="0">
              <a:solidFill>
                <a:srgbClr val="0A3349"/>
              </a:solidFill>
              <a:latin typeface="+mn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E6404F7-68DD-B9F6-7C79-F4DE076921ED}"/>
              </a:ext>
            </a:extLst>
          </p:cNvPr>
          <p:cNvSpPr txBox="1"/>
          <p:nvPr/>
        </p:nvSpPr>
        <p:spPr>
          <a:xfrm>
            <a:off x="609600" y="7810500"/>
            <a:ext cx="74676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Tavast, A., &amp; </a:t>
            </a:r>
            <a:r>
              <a:rPr lang="en-US" sz="20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Uusküla</a:t>
            </a:r>
            <a:r>
              <a:rPr lang="en-US" sz="20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M. (2015). How blue is </a:t>
            </a:r>
            <a:r>
              <a:rPr lang="en-US" sz="20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azzurro</a:t>
            </a:r>
            <a:r>
              <a:rPr lang="en-US" sz="20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? Representing probabilistic equivalency of </a:t>
            </a:r>
            <a:r>
              <a:rPr lang="en-US" sz="20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colour</a:t>
            </a:r>
            <a:r>
              <a:rPr lang="en-US" sz="20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terms in a dictionary. </a:t>
            </a:r>
            <a:r>
              <a:rPr lang="en-US" sz="2000" b="0" i="1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Cultura</a:t>
            </a:r>
            <a:r>
              <a:rPr lang="en-US" sz="20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e </a:t>
            </a:r>
            <a:r>
              <a:rPr lang="en-US" sz="2000" b="0" i="1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Scienza</a:t>
            </a:r>
            <a:r>
              <a:rPr lang="en-US" sz="20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del </a:t>
            </a:r>
            <a:r>
              <a:rPr lang="en-US" sz="2000" b="0" i="1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Colore</a:t>
            </a:r>
            <a:r>
              <a:rPr lang="en-US" sz="20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-Color Culture and Science</a:t>
            </a:r>
            <a:r>
              <a:rPr lang="en-US" sz="20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 </a:t>
            </a:r>
            <a:r>
              <a:rPr lang="en-US" sz="20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4</a:t>
            </a:r>
            <a:r>
              <a:rPr lang="en-US" sz="20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43-48.</a:t>
            </a:r>
            <a:endParaRPr lang="et-EE" sz="2000" dirty="0"/>
          </a:p>
        </p:txBody>
      </p:sp>
      <p:pic>
        <p:nvPicPr>
          <p:cNvPr id="8" name="Picture 7" descr="A picture containing text, screenshot&#10;&#10;Description automatically generated">
            <a:extLst>
              <a:ext uri="{FF2B5EF4-FFF2-40B4-BE49-F238E27FC236}">
                <a16:creationId xmlns:a16="http://schemas.microsoft.com/office/drawing/2014/main" id="{4B761C04-B36D-146C-00D4-3355A451A46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48" t="5557" r="15377" b="4650"/>
          <a:stretch/>
        </p:blipFill>
        <p:spPr>
          <a:xfrm>
            <a:off x="8286089" y="1181101"/>
            <a:ext cx="9697111" cy="8275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2401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1D3DF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47440BC8-94F1-7B5D-E7C1-61980713294B}"/>
              </a:ext>
            </a:extLst>
          </p:cNvPr>
          <p:cNvSpPr txBox="1">
            <a:spLocks/>
          </p:cNvSpPr>
          <p:nvPr/>
        </p:nvSpPr>
        <p:spPr>
          <a:xfrm>
            <a:off x="1143000" y="190500"/>
            <a:ext cx="12039600" cy="1219199"/>
          </a:xfrm>
          <a:prstGeom prst="rect">
            <a:avLst/>
          </a:prstGeom>
        </p:spPr>
        <p:txBody>
          <a:bodyPr anchor="b"/>
          <a:lstStyle>
            <a:lvl1pPr algn="l" defTabSz="13716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200" b="0" i="0" kern="1200">
                <a:solidFill>
                  <a:srgbClr val="004A4A"/>
                </a:solidFill>
                <a:latin typeface="NeueHaasGroteskDisp Pro" panose="020B0504020202020204" pitchFamily="34" charset="77"/>
                <a:ea typeface="+mj-ea"/>
                <a:cs typeface="Arial" panose="020B0604020202020204" pitchFamily="34" charset="0"/>
              </a:defRPr>
            </a:lvl1pPr>
          </a:lstStyle>
          <a:p>
            <a:endParaRPr lang="et-EE" dirty="0">
              <a:solidFill>
                <a:srgbClr val="0A3349"/>
              </a:solidFill>
              <a:latin typeface="+mn-lt"/>
            </a:endParaRPr>
          </a:p>
        </p:txBody>
      </p:sp>
      <p:sp>
        <p:nvSpPr>
          <p:cNvPr id="10" name="Title 4">
            <a:extLst>
              <a:ext uri="{FF2B5EF4-FFF2-40B4-BE49-F238E27FC236}">
                <a16:creationId xmlns:a16="http://schemas.microsoft.com/office/drawing/2014/main" id="{DE6E3C61-D068-9842-651F-60611D5C9656}"/>
              </a:ext>
            </a:extLst>
          </p:cNvPr>
          <p:cNvSpPr txBox="1">
            <a:spLocks/>
          </p:cNvSpPr>
          <p:nvPr/>
        </p:nvSpPr>
        <p:spPr>
          <a:xfrm>
            <a:off x="3048000" y="342900"/>
            <a:ext cx="11430000" cy="1071053"/>
          </a:xfrm>
          <a:prstGeom prst="rect">
            <a:avLst/>
          </a:prstGeom>
        </p:spPr>
        <p:txBody>
          <a:bodyPr anchor="b"/>
          <a:lstStyle>
            <a:lvl1pPr algn="l" defTabSz="13716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200" b="0" i="0" kern="1200">
                <a:solidFill>
                  <a:srgbClr val="004A4A"/>
                </a:solidFill>
                <a:latin typeface="NeueHaasGroteskDisp Pro" panose="020B0504020202020204" pitchFamily="34" charset="77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t-EE" sz="6000" b="1" dirty="0" err="1">
                <a:solidFill>
                  <a:srgbClr val="0A3349"/>
                </a:solidFill>
                <a:latin typeface="+mn-lt"/>
              </a:rPr>
              <a:t>Approximate</a:t>
            </a:r>
            <a:r>
              <a:rPr lang="et-EE" sz="6000" b="1" dirty="0">
                <a:solidFill>
                  <a:srgbClr val="0A3349"/>
                </a:solidFill>
                <a:latin typeface="+mn-lt"/>
              </a:rPr>
              <a:t> </a:t>
            </a:r>
            <a:r>
              <a:rPr lang="et-EE" sz="6000" b="1" dirty="0" err="1">
                <a:solidFill>
                  <a:srgbClr val="0A3349"/>
                </a:solidFill>
                <a:latin typeface="+mn-lt"/>
              </a:rPr>
              <a:t>meanings</a:t>
            </a:r>
            <a:endParaRPr lang="et-EE" sz="6000" b="1" dirty="0">
              <a:solidFill>
                <a:srgbClr val="0A3349"/>
              </a:solidFill>
              <a:latin typeface="+mn-lt"/>
            </a:endParaRPr>
          </a:p>
        </p:txBody>
      </p:sp>
      <p:pic>
        <p:nvPicPr>
          <p:cNvPr id="8" name="Picture 7" descr="A picture containing text, screenshot, diagram, line&#10;&#10;Description automatically generated">
            <a:extLst>
              <a:ext uri="{FF2B5EF4-FFF2-40B4-BE49-F238E27FC236}">
                <a16:creationId xmlns:a16="http://schemas.microsoft.com/office/drawing/2014/main" id="{FD98EA38-07C1-0A43-A684-AFD267A67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999" y="1517373"/>
            <a:ext cx="14508701" cy="5531127"/>
          </a:xfrm>
          <a:prstGeom prst="rect">
            <a:avLst/>
          </a:prstGeom>
        </p:spPr>
      </p:pic>
      <p:pic>
        <p:nvPicPr>
          <p:cNvPr id="3" name="Picture 2" descr="A picture containing text, screenshot, diagram, line&#10;&#10;Description automatically generated">
            <a:extLst>
              <a:ext uri="{FF2B5EF4-FFF2-40B4-BE49-F238E27FC236}">
                <a16:creationId xmlns:a16="http://schemas.microsoft.com/office/drawing/2014/main" id="{4C28F8D6-36F9-3865-FF2F-0B55D3D9FE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999" y="1567828"/>
            <a:ext cx="14706601" cy="862630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2481E57-8741-BAF7-7EA2-8DE508A6563C}"/>
              </a:ext>
            </a:extLst>
          </p:cNvPr>
          <p:cNvSpPr/>
          <p:nvPr/>
        </p:nvSpPr>
        <p:spPr>
          <a:xfrm>
            <a:off x="228600" y="8115300"/>
            <a:ext cx="2819399" cy="1828800"/>
          </a:xfrm>
          <a:prstGeom prst="rect">
            <a:avLst/>
          </a:prstGeom>
          <a:solidFill>
            <a:schemeClr val="bg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t-EE" sz="2800">
              <a:solidFill>
                <a:schemeClr val="tx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8663FCD-35DC-C4C2-8921-FD3E2052A81C}"/>
              </a:ext>
            </a:extLst>
          </p:cNvPr>
          <p:cNvSpPr/>
          <p:nvPr/>
        </p:nvSpPr>
        <p:spPr>
          <a:xfrm>
            <a:off x="16916400" y="8713304"/>
            <a:ext cx="1876228" cy="1828800"/>
          </a:xfrm>
          <a:prstGeom prst="rect">
            <a:avLst/>
          </a:prstGeom>
          <a:solidFill>
            <a:schemeClr val="bg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t-EE" sz="2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99725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CD07449-C6F5-1741-B540-5291DCEAFC4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04800" y="1638300"/>
            <a:ext cx="17754600" cy="7239000"/>
          </a:xfrm>
        </p:spPr>
        <p:txBody>
          <a:bodyPr/>
          <a:lstStyle/>
          <a:p>
            <a:r>
              <a:rPr lang="et-EE" sz="5400" b="1" dirty="0" err="1">
                <a:latin typeface="+mn-lt"/>
              </a:rPr>
              <a:t>Uncertainty</a:t>
            </a:r>
            <a:r>
              <a:rPr lang="et-EE" sz="5400" b="1" dirty="0">
                <a:latin typeface="+mn-lt"/>
              </a:rPr>
              <a:t>:</a:t>
            </a:r>
            <a:r>
              <a:rPr lang="et-EE" sz="5400" dirty="0">
                <a:latin typeface="+mn-lt"/>
              </a:rPr>
              <a:t> </a:t>
            </a:r>
            <a:r>
              <a:rPr lang="et-EE" sz="5400" dirty="0" err="1">
                <a:latin typeface="+mn-lt"/>
              </a:rPr>
              <a:t>more</a:t>
            </a:r>
            <a:r>
              <a:rPr lang="et-EE" sz="5400" dirty="0">
                <a:latin typeface="+mn-lt"/>
              </a:rPr>
              <a:t> </a:t>
            </a:r>
            <a:r>
              <a:rPr lang="et-EE" sz="5400" dirty="0" err="1">
                <a:latin typeface="+mn-lt"/>
              </a:rPr>
              <a:t>explicit</a:t>
            </a:r>
            <a:endParaRPr lang="et-EE" sz="5400" dirty="0">
              <a:latin typeface="+mn-lt"/>
            </a:endParaRPr>
          </a:p>
          <a:p>
            <a:r>
              <a:rPr lang="et-EE" sz="4800" dirty="0" err="1">
                <a:latin typeface="+mn-lt"/>
              </a:rPr>
              <a:t>we</a:t>
            </a:r>
            <a:r>
              <a:rPr lang="et-EE" sz="4800" dirty="0">
                <a:latin typeface="+mn-lt"/>
              </a:rPr>
              <a:t> </a:t>
            </a:r>
            <a:r>
              <a:rPr lang="et-EE" sz="4800" dirty="0" err="1">
                <a:latin typeface="+mn-lt"/>
              </a:rPr>
              <a:t>know</a:t>
            </a:r>
            <a:r>
              <a:rPr lang="et-EE" sz="4800" dirty="0">
                <a:latin typeface="+mn-lt"/>
              </a:rPr>
              <a:t> </a:t>
            </a:r>
            <a:r>
              <a:rPr lang="et-EE" sz="4800" dirty="0" err="1">
                <a:latin typeface="+mn-lt"/>
              </a:rPr>
              <a:t>when</a:t>
            </a:r>
            <a:r>
              <a:rPr lang="et-EE" sz="4800" dirty="0">
                <a:latin typeface="+mn-lt"/>
              </a:rPr>
              <a:t> </a:t>
            </a:r>
            <a:r>
              <a:rPr lang="et-EE" sz="4800" dirty="0" err="1">
                <a:latin typeface="+mn-lt"/>
              </a:rPr>
              <a:t>we</a:t>
            </a:r>
            <a:r>
              <a:rPr lang="et-EE" sz="4800" dirty="0">
                <a:latin typeface="+mn-lt"/>
              </a:rPr>
              <a:t> </a:t>
            </a:r>
            <a:r>
              <a:rPr lang="et-EE" sz="4800" dirty="0" err="1">
                <a:latin typeface="+mn-lt"/>
              </a:rPr>
              <a:t>don’t</a:t>
            </a:r>
            <a:r>
              <a:rPr lang="et-EE" sz="4800" dirty="0">
                <a:latin typeface="+mn-lt"/>
              </a:rPr>
              <a:t> </a:t>
            </a:r>
            <a:r>
              <a:rPr lang="et-EE" sz="4800" dirty="0" err="1">
                <a:latin typeface="+mn-lt"/>
              </a:rPr>
              <a:t>know</a:t>
            </a:r>
            <a:endParaRPr lang="et-EE" sz="4800" dirty="0">
              <a:latin typeface="+mn-lt"/>
            </a:endParaRPr>
          </a:p>
          <a:p>
            <a:endParaRPr lang="et-EE" sz="5400" dirty="0">
              <a:latin typeface="+mn-lt"/>
            </a:endParaRPr>
          </a:p>
          <a:p>
            <a:r>
              <a:rPr lang="et-EE" sz="5400" b="1" dirty="0" err="1">
                <a:latin typeface="+mn-lt"/>
              </a:rPr>
              <a:t>Cooperation</a:t>
            </a:r>
            <a:r>
              <a:rPr lang="et-EE" sz="5400" b="1" dirty="0">
                <a:latin typeface="+mn-lt"/>
              </a:rPr>
              <a:t>:</a:t>
            </a:r>
            <a:r>
              <a:rPr lang="et-EE" sz="5400" dirty="0">
                <a:latin typeface="+mn-lt"/>
              </a:rPr>
              <a:t> </a:t>
            </a:r>
            <a:r>
              <a:rPr lang="et-EE" sz="5400" dirty="0" err="1">
                <a:latin typeface="+mn-lt"/>
              </a:rPr>
              <a:t>more</a:t>
            </a:r>
            <a:r>
              <a:rPr lang="et-EE" sz="5400" dirty="0">
                <a:latin typeface="+mn-lt"/>
              </a:rPr>
              <a:t> </a:t>
            </a:r>
            <a:r>
              <a:rPr lang="et-EE" sz="5400" dirty="0" err="1">
                <a:latin typeface="+mn-lt"/>
              </a:rPr>
              <a:t>people</a:t>
            </a:r>
            <a:endParaRPr lang="et-EE" sz="5400" dirty="0">
              <a:latin typeface="+mn-lt"/>
            </a:endParaRPr>
          </a:p>
          <a:p>
            <a:r>
              <a:rPr lang="et-EE" sz="4800" dirty="0" err="1">
                <a:latin typeface="+mn-lt"/>
              </a:rPr>
              <a:t>including</a:t>
            </a:r>
            <a:r>
              <a:rPr lang="et-EE" sz="4800" dirty="0">
                <a:latin typeface="+mn-lt"/>
              </a:rPr>
              <a:t> </a:t>
            </a:r>
            <a:r>
              <a:rPr lang="et-EE" sz="4800" dirty="0" err="1">
                <a:latin typeface="+mn-lt"/>
              </a:rPr>
              <a:t>some</a:t>
            </a:r>
            <a:r>
              <a:rPr lang="et-EE" sz="4800" dirty="0">
                <a:latin typeface="+mn-lt"/>
              </a:rPr>
              <a:t> </a:t>
            </a:r>
            <a:r>
              <a:rPr lang="et-EE" sz="4800" dirty="0" err="1">
                <a:latin typeface="+mn-lt"/>
              </a:rPr>
              <a:t>we</a:t>
            </a:r>
            <a:r>
              <a:rPr lang="et-EE" sz="4800" dirty="0">
                <a:latin typeface="+mn-lt"/>
              </a:rPr>
              <a:t> </a:t>
            </a:r>
            <a:r>
              <a:rPr lang="et-EE" sz="4800" dirty="0" err="1">
                <a:latin typeface="+mn-lt"/>
              </a:rPr>
              <a:t>don’t</a:t>
            </a:r>
            <a:r>
              <a:rPr lang="et-EE" sz="4800" dirty="0">
                <a:latin typeface="+mn-lt"/>
              </a:rPr>
              <a:t> </a:t>
            </a:r>
            <a:r>
              <a:rPr lang="et-EE" sz="4800" dirty="0" err="1">
                <a:latin typeface="+mn-lt"/>
              </a:rPr>
              <a:t>know</a:t>
            </a:r>
            <a:endParaRPr lang="et-EE" sz="4800" dirty="0">
              <a:latin typeface="+mn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F6AA7BF-DFEA-42FD-B821-0C132ECE677C}"/>
              </a:ext>
            </a:extLst>
          </p:cNvPr>
          <p:cNvSpPr txBox="1"/>
          <p:nvPr/>
        </p:nvSpPr>
        <p:spPr>
          <a:xfrm>
            <a:off x="17068800" y="9639300"/>
            <a:ext cx="1447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>
                <a:solidFill>
                  <a:schemeClr val="bg1"/>
                </a:solidFill>
              </a:rPr>
              <a:t>eki.ee</a:t>
            </a:r>
            <a:endParaRPr lang="et-EE" sz="2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08796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7EF332-FDE3-C7C1-AC7C-F02D3F13E9A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t-EE" sz="4800" dirty="0" err="1"/>
              <a:t>Meanings</a:t>
            </a:r>
            <a:r>
              <a:rPr lang="et-EE" sz="4800" dirty="0"/>
              <a:t> are </a:t>
            </a:r>
            <a:r>
              <a:rPr lang="et-EE" sz="4800" dirty="0" err="1"/>
              <a:t>explicit</a:t>
            </a:r>
            <a:r>
              <a:rPr lang="et-EE" sz="4800" dirty="0"/>
              <a:t> </a:t>
            </a:r>
            <a:r>
              <a:rPr lang="et-EE" sz="4800" dirty="0" err="1"/>
              <a:t>entities</a:t>
            </a:r>
            <a:r>
              <a:rPr lang="et-EE" sz="4800" dirty="0"/>
              <a:t> in </a:t>
            </a:r>
            <a:r>
              <a:rPr lang="et-EE" sz="4800" dirty="0" err="1"/>
              <a:t>the</a:t>
            </a:r>
            <a:r>
              <a:rPr lang="et-EE" sz="4800" dirty="0"/>
              <a:t> </a:t>
            </a:r>
            <a:r>
              <a:rPr lang="et-EE" sz="4800" dirty="0" err="1"/>
              <a:t>database</a:t>
            </a:r>
            <a:endParaRPr lang="et-EE" sz="4800" dirty="0"/>
          </a:p>
          <a:p>
            <a:r>
              <a:rPr lang="et-EE" sz="4800" dirty="0" err="1"/>
              <a:t>Many-to-many</a:t>
            </a:r>
            <a:r>
              <a:rPr lang="et-EE" sz="4800" dirty="0"/>
              <a:t> </a:t>
            </a:r>
            <a:r>
              <a:rPr lang="et-EE" sz="4800" dirty="0" err="1"/>
              <a:t>relationship</a:t>
            </a:r>
            <a:r>
              <a:rPr lang="et-EE" sz="4800" dirty="0"/>
              <a:t> </a:t>
            </a:r>
            <a:r>
              <a:rPr lang="et-EE" sz="4800" dirty="0" err="1"/>
              <a:t>between</a:t>
            </a:r>
            <a:r>
              <a:rPr lang="et-EE" sz="4800" dirty="0"/>
              <a:t> </a:t>
            </a:r>
            <a:r>
              <a:rPr lang="et-EE" sz="4800" dirty="0" err="1"/>
              <a:t>word</a:t>
            </a:r>
            <a:r>
              <a:rPr lang="et-EE" sz="4800" dirty="0"/>
              <a:t> and </a:t>
            </a:r>
            <a:r>
              <a:rPr lang="et-EE" sz="4800" dirty="0" err="1"/>
              <a:t>meaning</a:t>
            </a:r>
            <a:endParaRPr lang="et-EE" sz="4800" dirty="0"/>
          </a:p>
          <a:p>
            <a:r>
              <a:rPr lang="et-EE" sz="4800" dirty="0" err="1"/>
              <a:t>If</a:t>
            </a:r>
            <a:r>
              <a:rPr lang="et-EE" sz="4800" dirty="0"/>
              <a:t> </a:t>
            </a:r>
            <a:r>
              <a:rPr lang="et-EE" sz="4800" dirty="0" err="1"/>
              <a:t>two</a:t>
            </a:r>
            <a:r>
              <a:rPr lang="et-EE" sz="4800" dirty="0"/>
              <a:t> </a:t>
            </a:r>
            <a:r>
              <a:rPr lang="et-EE" sz="4800" dirty="0" err="1"/>
              <a:t>words</a:t>
            </a:r>
            <a:r>
              <a:rPr lang="et-EE" sz="4800" dirty="0"/>
              <a:t> are </a:t>
            </a:r>
            <a:r>
              <a:rPr lang="et-EE" sz="4800" dirty="0" err="1"/>
              <a:t>equivalent</a:t>
            </a:r>
            <a:r>
              <a:rPr lang="et-EE" sz="4800" dirty="0"/>
              <a:t>, </a:t>
            </a:r>
            <a:r>
              <a:rPr lang="et-EE" sz="4800" dirty="0" err="1"/>
              <a:t>they</a:t>
            </a:r>
            <a:r>
              <a:rPr lang="et-EE" sz="4800" dirty="0"/>
              <a:t> have </a:t>
            </a:r>
            <a:r>
              <a:rPr lang="et-EE" sz="4800" dirty="0" err="1"/>
              <a:t>the</a:t>
            </a:r>
            <a:r>
              <a:rPr lang="et-EE" sz="4800" dirty="0"/>
              <a:t> </a:t>
            </a:r>
            <a:r>
              <a:rPr lang="et-EE" sz="4800" dirty="0" err="1"/>
              <a:t>same</a:t>
            </a:r>
            <a:r>
              <a:rPr lang="et-EE" sz="4800" dirty="0"/>
              <a:t> </a:t>
            </a:r>
            <a:r>
              <a:rPr lang="et-EE" sz="4800" dirty="0" err="1"/>
              <a:t>meaning</a:t>
            </a:r>
            <a:endParaRPr lang="et-EE" sz="4800" dirty="0"/>
          </a:p>
          <a:p>
            <a:endParaRPr lang="et-EE" sz="4800" dirty="0"/>
          </a:p>
          <a:p>
            <a:r>
              <a:rPr lang="et-EE" sz="4800" dirty="0" err="1"/>
              <a:t>connected</a:t>
            </a:r>
            <a:r>
              <a:rPr lang="et-EE" sz="4800" dirty="0"/>
              <a:t> </a:t>
            </a:r>
            <a:r>
              <a:rPr lang="et-EE" sz="4800" dirty="0" err="1"/>
              <a:t>to</a:t>
            </a:r>
            <a:r>
              <a:rPr lang="et-EE" sz="4800" dirty="0"/>
              <a:t> </a:t>
            </a:r>
            <a:r>
              <a:rPr lang="et-EE" sz="4800" dirty="0" err="1"/>
              <a:t>the</a:t>
            </a:r>
            <a:r>
              <a:rPr lang="et-EE" sz="4800" dirty="0"/>
              <a:t> </a:t>
            </a:r>
            <a:r>
              <a:rPr lang="et-EE" sz="4800" dirty="0" err="1"/>
              <a:t>same</a:t>
            </a:r>
            <a:r>
              <a:rPr lang="et-EE" sz="4800" dirty="0"/>
              <a:t> </a:t>
            </a:r>
            <a:r>
              <a:rPr lang="et-EE" sz="4800" dirty="0" err="1"/>
              <a:t>meaning</a:t>
            </a:r>
            <a:r>
              <a:rPr lang="et-EE" sz="4800" dirty="0"/>
              <a:t> </a:t>
            </a:r>
            <a:r>
              <a:rPr lang="et-EE" sz="4800" dirty="0" err="1"/>
              <a:t>object</a:t>
            </a:r>
            <a:r>
              <a:rPr lang="et-EE" sz="4800" dirty="0"/>
              <a:t> in </a:t>
            </a:r>
            <a:r>
              <a:rPr lang="et-EE" sz="4800" dirty="0" err="1"/>
              <a:t>the</a:t>
            </a:r>
            <a:r>
              <a:rPr lang="et-EE" sz="4800" dirty="0"/>
              <a:t> </a:t>
            </a:r>
            <a:r>
              <a:rPr lang="et-EE" sz="4800" dirty="0" err="1"/>
              <a:t>database</a:t>
            </a:r>
            <a:endParaRPr lang="et-EE" sz="4800" dirty="0"/>
          </a:p>
          <a:p>
            <a:endParaRPr lang="et-EE" sz="4800" dirty="0"/>
          </a:p>
          <a:p>
            <a:r>
              <a:rPr lang="et-EE" sz="4800" dirty="0"/>
              <a:t>NB: </a:t>
            </a:r>
            <a:r>
              <a:rPr lang="et-EE" sz="4800" dirty="0" err="1"/>
              <a:t>simplification</a:t>
            </a:r>
            <a:r>
              <a:rPr lang="et-EE" sz="4800" dirty="0"/>
              <a:t> </a:t>
            </a:r>
            <a:r>
              <a:rPr lang="et-EE" sz="4800" dirty="0" err="1"/>
              <a:t>is</a:t>
            </a:r>
            <a:r>
              <a:rPr lang="et-EE" sz="4800" dirty="0"/>
              <a:t> </a:t>
            </a:r>
            <a:r>
              <a:rPr lang="et-EE" sz="4800" dirty="0" err="1"/>
              <a:t>always</a:t>
            </a:r>
            <a:r>
              <a:rPr lang="et-EE" sz="4800" dirty="0"/>
              <a:t> present, </a:t>
            </a:r>
            <a:r>
              <a:rPr lang="et-EE" sz="4800" dirty="0" err="1"/>
              <a:t>whether</a:t>
            </a:r>
            <a:r>
              <a:rPr lang="et-EE" sz="4800" dirty="0"/>
              <a:t> </a:t>
            </a:r>
            <a:r>
              <a:rPr lang="et-EE" sz="4800" dirty="0" err="1"/>
              <a:t>explicit</a:t>
            </a:r>
            <a:r>
              <a:rPr lang="et-EE" sz="4800" dirty="0"/>
              <a:t> </a:t>
            </a:r>
            <a:r>
              <a:rPr lang="et-EE" sz="4800" dirty="0" err="1"/>
              <a:t>or</a:t>
            </a:r>
            <a:r>
              <a:rPr lang="et-EE" sz="4800" dirty="0"/>
              <a:t> </a:t>
            </a:r>
            <a:r>
              <a:rPr lang="et-EE" sz="4800" dirty="0" err="1"/>
              <a:t>not</a:t>
            </a:r>
            <a:endParaRPr lang="et-EE" sz="4800" dirty="0"/>
          </a:p>
        </p:txBody>
      </p:sp>
      <p:sp>
        <p:nvSpPr>
          <p:cNvPr id="4" name="Title 4">
            <a:extLst>
              <a:ext uri="{FF2B5EF4-FFF2-40B4-BE49-F238E27FC236}">
                <a16:creationId xmlns:a16="http://schemas.microsoft.com/office/drawing/2014/main" id="{9A208FD3-B6A0-CF27-49EC-E59AB7283160}"/>
              </a:ext>
            </a:extLst>
          </p:cNvPr>
          <p:cNvSpPr txBox="1">
            <a:spLocks/>
          </p:cNvSpPr>
          <p:nvPr/>
        </p:nvSpPr>
        <p:spPr>
          <a:xfrm>
            <a:off x="3048000" y="1028700"/>
            <a:ext cx="11430000" cy="1071053"/>
          </a:xfrm>
          <a:prstGeom prst="rect">
            <a:avLst/>
          </a:prstGeom>
        </p:spPr>
        <p:txBody>
          <a:bodyPr anchor="b"/>
          <a:lstStyle>
            <a:lvl1pPr algn="l" defTabSz="13716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200" b="0" i="0" kern="1200">
                <a:solidFill>
                  <a:srgbClr val="004A4A"/>
                </a:solidFill>
                <a:latin typeface="NeueHaasGroteskDisp Pro" panose="020B0504020202020204" pitchFamily="34" charset="77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t-EE" sz="6000" b="1" dirty="0" err="1">
                <a:solidFill>
                  <a:srgbClr val="0A3349"/>
                </a:solidFill>
                <a:latin typeface="+mn-lt"/>
              </a:rPr>
              <a:t>Background</a:t>
            </a:r>
            <a:r>
              <a:rPr lang="et-EE" sz="6000" b="1" dirty="0">
                <a:solidFill>
                  <a:srgbClr val="0A3349"/>
                </a:solidFill>
                <a:latin typeface="+mn-lt"/>
              </a:rPr>
              <a:t> of </a:t>
            </a:r>
            <a:r>
              <a:rPr lang="et-EE" sz="6000" b="1" dirty="0" err="1">
                <a:solidFill>
                  <a:srgbClr val="0A3349"/>
                </a:solidFill>
                <a:latin typeface="+mn-lt"/>
              </a:rPr>
              <a:t>Ekilex</a:t>
            </a:r>
            <a:endParaRPr lang="et-EE" sz="6000" b="1" dirty="0">
              <a:solidFill>
                <a:srgbClr val="0A3349"/>
              </a:solidFill>
              <a:latin typeface="+mn-lt"/>
            </a:endParaRPr>
          </a:p>
        </p:txBody>
      </p:sp>
      <p:sp>
        <p:nvSpPr>
          <p:cNvPr id="5" name="Arrow: Down 4">
            <a:extLst>
              <a:ext uri="{FF2B5EF4-FFF2-40B4-BE49-F238E27FC236}">
                <a16:creationId xmlns:a16="http://schemas.microsoft.com/office/drawing/2014/main" id="{2BD64633-F221-A497-6DA3-2C297A19ABF6}"/>
              </a:ext>
            </a:extLst>
          </p:cNvPr>
          <p:cNvSpPr/>
          <p:nvPr/>
        </p:nvSpPr>
        <p:spPr>
          <a:xfrm rot="4591023">
            <a:off x="9462283" y="3287761"/>
            <a:ext cx="685800" cy="5113394"/>
          </a:xfrm>
          <a:prstGeom prst="downArrow">
            <a:avLst>
              <a:gd name="adj1" fmla="val 50000"/>
              <a:gd name="adj2" fmla="val 113768"/>
            </a:avLst>
          </a:prstGeom>
          <a:solidFill>
            <a:srgbClr val="09334A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t-EE" sz="2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86640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1D3DF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47440BC8-94F1-7B5D-E7C1-61980713294B}"/>
              </a:ext>
            </a:extLst>
          </p:cNvPr>
          <p:cNvSpPr txBox="1">
            <a:spLocks/>
          </p:cNvSpPr>
          <p:nvPr/>
        </p:nvSpPr>
        <p:spPr>
          <a:xfrm>
            <a:off x="1143000" y="190500"/>
            <a:ext cx="12039600" cy="1219199"/>
          </a:xfrm>
          <a:prstGeom prst="rect">
            <a:avLst/>
          </a:prstGeom>
        </p:spPr>
        <p:txBody>
          <a:bodyPr anchor="b"/>
          <a:lstStyle>
            <a:lvl1pPr algn="l" defTabSz="13716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200" b="0" i="0" kern="1200">
                <a:solidFill>
                  <a:srgbClr val="004A4A"/>
                </a:solidFill>
                <a:latin typeface="NeueHaasGroteskDisp Pro" panose="020B0504020202020204" pitchFamily="34" charset="77"/>
                <a:ea typeface="+mj-ea"/>
                <a:cs typeface="Arial" panose="020B0604020202020204" pitchFamily="34" charset="0"/>
              </a:defRPr>
            </a:lvl1pPr>
          </a:lstStyle>
          <a:p>
            <a:endParaRPr lang="et-EE" dirty="0">
              <a:solidFill>
                <a:srgbClr val="0A3349"/>
              </a:solidFill>
              <a:latin typeface="+mn-lt"/>
            </a:endParaRPr>
          </a:p>
        </p:txBody>
      </p:sp>
      <p:sp>
        <p:nvSpPr>
          <p:cNvPr id="10" name="Title 4">
            <a:extLst>
              <a:ext uri="{FF2B5EF4-FFF2-40B4-BE49-F238E27FC236}">
                <a16:creationId xmlns:a16="http://schemas.microsoft.com/office/drawing/2014/main" id="{DE6E3C61-D068-9842-651F-60611D5C9656}"/>
              </a:ext>
            </a:extLst>
          </p:cNvPr>
          <p:cNvSpPr txBox="1">
            <a:spLocks/>
          </p:cNvSpPr>
          <p:nvPr/>
        </p:nvSpPr>
        <p:spPr>
          <a:xfrm>
            <a:off x="3048000" y="1028700"/>
            <a:ext cx="11430000" cy="1071053"/>
          </a:xfrm>
          <a:prstGeom prst="rect">
            <a:avLst/>
          </a:prstGeom>
        </p:spPr>
        <p:txBody>
          <a:bodyPr anchor="b"/>
          <a:lstStyle>
            <a:lvl1pPr algn="l" defTabSz="13716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200" b="0" i="0" kern="1200">
                <a:solidFill>
                  <a:srgbClr val="004A4A"/>
                </a:solidFill>
                <a:latin typeface="NeueHaasGroteskDisp Pro" panose="020B0504020202020204" pitchFamily="34" charset="77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t-EE" sz="6000" b="1" dirty="0" err="1">
                <a:solidFill>
                  <a:srgbClr val="0A3349"/>
                </a:solidFill>
                <a:latin typeface="+mn-lt"/>
              </a:rPr>
              <a:t>Full</a:t>
            </a:r>
            <a:r>
              <a:rPr lang="et-EE" sz="6000" b="1" dirty="0">
                <a:solidFill>
                  <a:srgbClr val="0A3349"/>
                </a:solidFill>
                <a:latin typeface="+mn-lt"/>
              </a:rPr>
              <a:t> </a:t>
            </a:r>
            <a:r>
              <a:rPr lang="et-EE" sz="6000" b="1" dirty="0" err="1">
                <a:solidFill>
                  <a:srgbClr val="0A3349"/>
                </a:solidFill>
                <a:latin typeface="+mn-lt"/>
              </a:rPr>
              <a:t>synonymy</a:t>
            </a:r>
            <a:r>
              <a:rPr lang="et-EE" sz="6000" b="1" dirty="0">
                <a:solidFill>
                  <a:srgbClr val="0A3349"/>
                </a:solidFill>
                <a:latin typeface="+mn-lt"/>
              </a:rPr>
              <a:t> and </a:t>
            </a:r>
            <a:r>
              <a:rPr lang="et-EE" sz="6000" b="1" dirty="0" err="1">
                <a:solidFill>
                  <a:srgbClr val="0A3349"/>
                </a:solidFill>
                <a:latin typeface="+mn-lt"/>
              </a:rPr>
              <a:t>equivalence</a:t>
            </a:r>
            <a:endParaRPr lang="et-EE" sz="6000" b="1" dirty="0">
              <a:solidFill>
                <a:srgbClr val="0A3349"/>
              </a:solidFill>
              <a:latin typeface="+mn-lt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34B66A2-B0CC-890D-C2C1-DF49D03ECF6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8715" y="2058568"/>
            <a:ext cx="14586285" cy="849513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F23CF38-3527-4931-E4B8-97C3BDD7FAE7}"/>
              </a:ext>
            </a:extLst>
          </p:cNvPr>
          <p:cNvSpPr/>
          <p:nvPr/>
        </p:nvSpPr>
        <p:spPr>
          <a:xfrm>
            <a:off x="152399" y="8115300"/>
            <a:ext cx="2406315" cy="1828800"/>
          </a:xfrm>
          <a:prstGeom prst="rect">
            <a:avLst/>
          </a:prstGeom>
          <a:solidFill>
            <a:schemeClr val="bg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t-EE" sz="2800">
              <a:solidFill>
                <a:schemeClr val="tx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FDF1743-B4E0-38B6-7A25-058DEBECCC66}"/>
              </a:ext>
            </a:extLst>
          </p:cNvPr>
          <p:cNvSpPr/>
          <p:nvPr/>
        </p:nvSpPr>
        <p:spPr>
          <a:xfrm>
            <a:off x="16306800" y="8713304"/>
            <a:ext cx="2406315" cy="1828800"/>
          </a:xfrm>
          <a:prstGeom prst="rect">
            <a:avLst/>
          </a:prstGeom>
          <a:solidFill>
            <a:schemeClr val="bg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t-EE" sz="2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48049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7EF332-FDE3-C7C1-AC7C-F02D3F13E9A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t-EE" sz="4800" dirty="0">
                <a:solidFill>
                  <a:srgbClr val="050505"/>
                </a:solidFill>
                <a:latin typeface="Segoe UI Historic" panose="020B0502040204020203" pitchFamily="34" charset="0"/>
              </a:rPr>
              <a:t>[D]</a:t>
            </a:r>
            <a:r>
              <a:rPr lang="en-US" sz="4800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etermining</a:t>
            </a:r>
            <a:r>
              <a:rPr lang="en-US" sz="4800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the meanings of general-purpose vocabulary would be quite challenging if the equivalents are chosen after fixing the abstract universal meaning units first.</a:t>
            </a:r>
            <a:endParaRPr lang="et-EE" sz="7200" dirty="0"/>
          </a:p>
        </p:txBody>
      </p:sp>
      <p:sp>
        <p:nvSpPr>
          <p:cNvPr id="4" name="Title 4">
            <a:extLst>
              <a:ext uri="{FF2B5EF4-FFF2-40B4-BE49-F238E27FC236}">
                <a16:creationId xmlns:a16="http://schemas.microsoft.com/office/drawing/2014/main" id="{9A208FD3-B6A0-CF27-49EC-E59AB7283160}"/>
              </a:ext>
            </a:extLst>
          </p:cNvPr>
          <p:cNvSpPr txBox="1">
            <a:spLocks/>
          </p:cNvSpPr>
          <p:nvPr/>
        </p:nvSpPr>
        <p:spPr>
          <a:xfrm>
            <a:off x="3048000" y="1028700"/>
            <a:ext cx="11430000" cy="1071053"/>
          </a:xfrm>
          <a:prstGeom prst="rect">
            <a:avLst/>
          </a:prstGeom>
        </p:spPr>
        <p:txBody>
          <a:bodyPr anchor="b"/>
          <a:lstStyle>
            <a:lvl1pPr algn="l" defTabSz="13716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200" b="0" i="0" kern="1200">
                <a:solidFill>
                  <a:srgbClr val="004A4A"/>
                </a:solidFill>
                <a:latin typeface="NeueHaasGroteskDisp Pro" panose="020B0504020202020204" pitchFamily="34" charset="77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t-EE" sz="6000" b="1" dirty="0" err="1">
                <a:solidFill>
                  <a:srgbClr val="0A3349"/>
                </a:solidFill>
                <a:latin typeface="+mn-lt"/>
              </a:rPr>
              <a:t>Reviewer</a:t>
            </a:r>
            <a:r>
              <a:rPr lang="et-EE" sz="6000" b="1" dirty="0">
                <a:solidFill>
                  <a:srgbClr val="0A3349"/>
                </a:solidFill>
                <a:latin typeface="+mn-lt"/>
              </a:rPr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4096447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7EF332-FDE3-C7C1-AC7C-F02D3F13E9A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t-EE" sz="4800" dirty="0" err="1"/>
              <a:t>Wider</a:t>
            </a:r>
            <a:r>
              <a:rPr lang="et-EE" sz="4800" dirty="0"/>
              <a:t> and </a:t>
            </a:r>
            <a:r>
              <a:rPr lang="et-EE" sz="4800" dirty="0" err="1"/>
              <a:t>narrower</a:t>
            </a:r>
            <a:r>
              <a:rPr lang="et-EE" sz="4800" dirty="0"/>
              <a:t> </a:t>
            </a:r>
            <a:r>
              <a:rPr lang="et-EE" sz="4800" dirty="0" err="1"/>
              <a:t>equivalents</a:t>
            </a:r>
            <a:endParaRPr lang="et-EE" sz="4800" dirty="0"/>
          </a:p>
          <a:p>
            <a:pPr lvl="1"/>
            <a:r>
              <a:rPr lang="et-EE" sz="4800" i="1" dirty="0" err="1"/>
              <a:t>mormor</a:t>
            </a:r>
            <a:r>
              <a:rPr lang="et-EE" sz="4800" dirty="0"/>
              <a:t> – no </a:t>
            </a:r>
            <a:r>
              <a:rPr lang="et-EE" sz="4800" dirty="0" err="1"/>
              <a:t>direct</a:t>
            </a:r>
            <a:r>
              <a:rPr lang="et-EE" sz="4800" dirty="0"/>
              <a:t> </a:t>
            </a:r>
            <a:r>
              <a:rPr lang="et-EE" sz="4800" dirty="0" err="1"/>
              <a:t>equivalent</a:t>
            </a:r>
            <a:r>
              <a:rPr lang="et-EE" sz="4800" dirty="0"/>
              <a:t>, </a:t>
            </a:r>
            <a:r>
              <a:rPr lang="et-EE" sz="4800" dirty="0" err="1"/>
              <a:t>wider</a:t>
            </a:r>
            <a:r>
              <a:rPr lang="et-EE" sz="4800" dirty="0"/>
              <a:t> </a:t>
            </a:r>
            <a:r>
              <a:rPr lang="et-EE" sz="4800" dirty="0" err="1"/>
              <a:t>is</a:t>
            </a:r>
            <a:r>
              <a:rPr lang="et-EE" sz="4800" dirty="0"/>
              <a:t> </a:t>
            </a:r>
            <a:r>
              <a:rPr lang="et-EE" sz="4800" i="1" dirty="0" err="1"/>
              <a:t>grandmother</a:t>
            </a:r>
            <a:r>
              <a:rPr lang="et-EE" sz="4800" dirty="0"/>
              <a:t> </a:t>
            </a:r>
          </a:p>
          <a:p>
            <a:pPr lvl="1"/>
            <a:r>
              <a:rPr lang="az-Cyrl-AZ" sz="4800" i="1" dirty="0"/>
              <a:t>палец</a:t>
            </a:r>
            <a:r>
              <a:rPr lang="et-EE" sz="4800" dirty="0"/>
              <a:t> – no </a:t>
            </a:r>
            <a:r>
              <a:rPr lang="et-EE" sz="4800" dirty="0" err="1"/>
              <a:t>direct</a:t>
            </a:r>
            <a:r>
              <a:rPr lang="et-EE" sz="4800" dirty="0"/>
              <a:t> </a:t>
            </a:r>
            <a:r>
              <a:rPr lang="et-EE" sz="4800" dirty="0" err="1"/>
              <a:t>equivalent</a:t>
            </a:r>
            <a:r>
              <a:rPr lang="et-EE" sz="4800" dirty="0"/>
              <a:t>, </a:t>
            </a:r>
            <a:r>
              <a:rPr lang="et-EE" sz="4800" dirty="0" err="1"/>
              <a:t>narrower</a:t>
            </a:r>
            <a:r>
              <a:rPr lang="et-EE" sz="4800" dirty="0"/>
              <a:t> are </a:t>
            </a:r>
            <a:r>
              <a:rPr lang="et-EE" sz="4800" i="1" dirty="0" err="1"/>
              <a:t>finger</a:t>
            </a:r>
            <a:r>
              <a:rPr lang="et-EE" sz="4800" dirty="0"/>
              <a:t> and </a:t>
            </a:r>
            <a:r>
              <a:rPr lang="et-EE" sz="4800" i="1" dirty="0"/>
              <a:t>toe</a:t>
            </a:r>
          </a:p>
          <a:p>
            <a:endParaRPr lang="et-EE" sz="4800" dirty="0"/>
          </a:p>
          <a:p>
            <a:r>
              <a:rPr lang="et-EE" sz="4800" dirty="0" err="1"/>
              <a:t>Approximate</a:t>
            </a:r>
            <a:r>
              <a:rPr lang="et-EE" sz="4800" dirty="0"/>
              <a:t> </a:t>
            </a:r>
            <a:r>
              <a:rPr lang="et-EE" sz="4800" dirty="0" err="1"/>
              <a:t>equivalents</a:t>
            </a:r>
            <a:endParaRPr lang="et-EE" sz="4800" dirty="0"/>
          </a:p>
          <a:p>
            <a:pPr lvl="1"/>
            <a:r>
              <a:rPr lang="et-EE" sz="4800" i="1" dirty="0"/>
              <a:t>lilla</a:t>
            </a:r>
            <a:r>
              <a:rPr lang="et-EE" sz="4800" dirty="0"/>
              <a:t> – no </a:t>
            </a:r>
            <a:r>
              <a:rPr lang="et-EE" sz="4800" dirty="0" err="1"/>
              <a:t>direct</a:t>
            </a:r>
            <a:r>
              <a:rPr lang="et-EE" sz="4800" dirty="0"/>
              <a:t> </a:t>
            </a:r>
            <a:r>
              <a:rPr lang="et-EE" sz="4800" dirty="0" err="1"/>
              <a:t>equivalent</a:t>
            </a:r>
            <a:r>
              <a:rPr lang="et-EE" sz="4800" dirty="0"/>
              <a:t>, </a:t>
            </a:r>
            <a:r>
              <a:rPr lang="et-EE" sz="4800" dirty="0" err="1"/>
              <a:t>approximate</a:t>
            </a:r>
            <a:r>
              <a:rPr lang="et-EE" sz="4800" dirty="0"/>
              <a:t> are </a:t>
            </a:r>
            <a:r>
              <a:rPr lang="et-EE" sz="4800" i="1" dirty="0" err="1"/>
              <a:t>violeta</a:t>
            </a:r>
            <a:r>
              <a:rPr lang="et-EE" sz="4800" dirty="0"/>
              <a:t>, </a:t>
            </a:r>
            <a:r>
              <a:rPr lang="et-EE" sz="4800" i="1" dirty="0" err="1"/>
              <a:t>morado</a:t>
            </a:r>
            <a:r>
              <a:rPr lang="et-EE" sz="4800" dirty="0"/>
              <a:t> (and </a:t>
            </a:r>
            <a:r>
              <a:rPr lang="et-EE" sz="4800" dirty="0" err="1"/>
              <a:t>marginally</a:t>
            </a:r>
            <a:r>
              <a:rPr lang="et-EE" sz="4800" dirty="0"/>
              <a:t> </a:t>
            </a:r>
            <a:r>
              <a:rPr lang="et-EE" sz="4800" dirty="0" err="1"/>
              <a:t>also</a:t>
            </a:r>
            <a:r>
              <a:rPr lang="et-EE" sz="4800" dirty="0"/>
              <a:t> </a:t>
            </a:r>
            <a:r>
              <a:rPr lang="et-EE" sz="4800" i="1" dirty="0" err="1"/>
              <a:t>lila</a:t>
            </a:r>
            <a:r>
              <a:rPr lang="et-EE" sz="4800" dirty="0"/>
              <a:t>)</a:t>
            </a:r>
          </a:p>
        </p:txBody>
      </p:sp>
      <p:sp>
        <p:nvSpPr>
          <p:cNvPr id="4" name="Title 4">
            <a:extLst>
              <a:ext uri="{FF2B5EF4-FFF2-40B4-BE49-F238E27FC236}">
                <a16:creationId xmlns:a16="http://schemas.microsoft.com/office/drawing/2014/main" id="{9A208FD3-B6A0-CF27-49EC-E59AB7283160}"/>
              </a:ext>
            </a:extLst>
          </p:cNvPr>
          <p:cNvSpPr txBox="1">
            <a:spLocks/>
          </p:cNvSpPr>
          <p:nvPr/>
        </p:nvSpPr>
        <p:spPr>
          <a:xfrm>
            <a:off x="3048000" y="1028700"/>
            <a:ext cx="11430000" cy="1071053"/>
          </a:xfrm>
          <a:prstGeom prst="rect">
            <a:avLst/>
          </a:prstGeom>
        </p:spPr>
        <p:txBody>
          <a:bodyPr anchor="b"/>
          <a:lstStyle>
            <a:lvl1pPr algn="l" defTabSz="13716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200" b="0" i="0" kern="1200">
                <a:solidFill>
                  <a:srgbClr val="004A4A"/>
                </a:solidFill>
                <a:latin typeface="NeueHaasGroteskDisp Pro" panose="020B0504020202020204" pitchFamily="34" charset="77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t-EE" sz="6000" b="1" dirty="0" err="1">
                <a:solidFill>
                  <a:srgbClr val="0A3349"/>
                </a:solidFill>
                <a:latin typeface="+mn-lt"/>
              </a:rPr>
              <a:t>Our</a:t>
            </a:r>
            <a:r>
              <a:rPr lang="et-EE" sz="6000" b="1" dirty="0">
                <a:solidFill>
                  <a:srgbClr val="0A3349"/>
                </a:solidFill>
                <a:latin typeface="+mn-lt"/>
              </a:rPr>
              <a:t> </a:t>
            </a:r>
            <a:r>
              <a:rPr lang="et-EE" sz="6000" b="1" dirty="0" err="1">
                <a:solidFill>
                  <a:srgbClr val="0A3349"/>
                </a:solidFill>
                <a:latin typeface="+mn-lt"/>
              </a:rPr>
              <a:t>current</a:t>
            </a:r>
            <a:r>
              <a:rPr lang="et-EE" sz="6000" b="1" dirty="0">
                <a:solidFill>
                  <a:srgbClr val="0A3349"/>
                </a:solidFill>
                <a:latin typeface="+mn-lt"/>
              </a:rPr>
              <a:t> </a:t>
            </a:r>
            <a:r>
              <a:rPr lang="et-EE" sz="6000" b="1" dirty="0" err="1">
                <a:solidFill>
                  <a:srgbClr val="0A3349"/>
                </a:solidFill>
                <a:latin typeface="+mn-lt"/>
              </a:rPr>
              <a:t>task</a:t>
            </a:r>
            <a:endParaRPr lang="et-EE" sz="6000" b="1" dirty="0">
              <a:solidFill>
                <a:srgbClr val="0A334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65893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1D3DF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47440BC8-94F1-7B5D-E7C1-61980713294B}"/>
              </a:ext>
            </a:extLst>
          </p:cNvPr>
          <p:cNvSpPr txBox="1">
            <a:spLocks/>
          </p:cNvSpPr>
          <p:nvPr/>
        </p:nvSpPr>
        <p:spPr>
          <a:xfrm>
            <a:off x="1143000" y="190500"/>
            <a:ext cx="12039600" cy="1219199"/>
          </a:xfrm>
          <a:prstGeom prst="rect">
            <a:avLst/>
          </a:prstGeom>
        </p:spPr>
        <p:txBody>
          <a:bodyPr anchor="b"/>
          <a:lstStyle>
            <a:lvl1pPr algn="l" defTabSz="13716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200" b="0" i="0" kern="1200">
                <a:solidFill>
                  <a:srgbClr val="004A4A"/>
                </a:solidFill>
                <a:latin typeface="NeueHaasGroteskDisp Pro" panose="020B0504020202020204" pitchFamily="34" charset="77"/>
                <a:ea typeface="+mj-ea"/>
                <a:cs typeface="Arial" panose="020B0604020202020204" pitchFamily="34" charset="0"/>
              </a:defRPr>
            </a:lvl1pPr>
          </a:lstStyle>
          <a:p>
            <a:endParaRPr lang="et-EE" dirty="0">
              <a:solidFill>
                <a:srgbClr val="0A3349"/>
              </a:solidFill>
              <a:latin typeface="+mn-lt"/>
            </a:endParaRPr>
          </a:p>
        </p:txBody>
      </p:sp>
      <p:sp>
        <p:nvSpPr>
          <p:cNvPr id="10" name="Title 4">
            <a:extLst>
              <a:ext uri="{FF2B5EF4-FFF2-40B4-BE49-F238E27FC236}">
                <a16:creationId xmlns:a16="http://schemas.microsoft.com/office/drawing/2014/main" id="{DE6E3C61-D068-9842-651F-60611D5C9656}"/>
              </a:ext>
            </a:extLst>
          </p:cNvPr>
          <p:cNvSpPr txBox="1">
            <a:spLocks/>
          </p:cNvSpPr>
          <p:nvPr/>
        </p:nvSpPr>
        <p:spPr>
          <a:xfrm>
            <a:off x="3048000" y="1028700"/>
            <a:ext cx="12681286" cy="1071053"/>
          </a:xfrm>
          <a:prstGeom prst="rect">
            <a:avLst/>
          </a:prstGeom>
        </p:spPr>
        <p:txBody>
          <a:bodyPr anchor="b"/>
          <a:lstStyle>
            <a:lvl1pPr algn="l" defTabSz="13716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200" b="0" i="0" kern="1200">
                <a:solidFill>
                  <a:srgbClr val="004A4A"/>
                </a:solidFill>
                <a:latin typeface="NeueHaasGroteskDisp Pro" panose="020B0504020202020204" pitchFamily="34" charset="77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t-EE" sz="6000" b="1" dirty="0" err="1">
                <a:solidFill>
                  <a:srgbClr val="0A3349"/>
                </a:solidFill>
                <a:latin typeface="+mn-lt"/>
              </a:rPr>
              <a:t>Partial</a:t>
            </a:r>
            <a:r>
              <a:rPr lang="et-EE" sz="6000" b="1" dirty="0">
                <a:solidFill>
                  <a:srgbClr val="0A3349"/>
                </a:solidFill>
                <a:latin typeface="+mn-lt"/>
              </a:rPr>
              <a:t> </a:t>
            </a:r>
            <a:r>
              <a:rPr lang="et-EE" sz="6000" b="1" dirty="0" err="1">
                <a:solidFill>
                  <a:srgbClr val="0A3349"/>
                </a:solidFill>
                <a:latin typeface="+mn-lt"/>
              </a:rPr>
              <a:t>synonymy</a:t>
            </a:r>
            <a:r>
              <a:rPr lang="et-EE" sz="6000" b="1" dirty="0">
                <a:solidFill>
                  <a:srgbClr val="0A3349"/>
                </a:solidFill>
                <a:latin typeface="+mn-lt"/>
              </a:rPr>
              <a:t> and </a:t>
            </a:r>
            <a:r>
              <a:rPr lang="et-EE" sz="6000" b="1" dirty="0" err="1">
                <a:solidFill>
                  <a:srgbClr val="0A3349"/>
                </a:solidFill>
                <a:latin typeface="+mn-lt"/>
              </a:rPr>
              <a:t>equivalence</a:t>
            </a:r>
            <a:endParaRPr lang="et-EE" sz="6000" b="1" dirty="0">
              <a:solidFill>
                <a:srgbClr val="0A3349"/>
              </a:solidFill>
              <a:latin typeface="+mn-lt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34B66A2-B0CC-890D-C2C1-DF49D03ECF6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8714" y="2046972"/>
            <a:ext cx="14586285" cy="849513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F23CF38-3527-4931-E4B8-97C3BDD7FAE7}"/>
              </a:ext>
            </a:extLst>
          </p:cNvPr>
          <p:cNvSpPr/>
          <p:nvPr/>
        </p:nvSpPr>
        <p:spPr>
          <a:xfrm>
            <a:off x="152399" y="8115300"/>
            <a:ext cx="2406315" cy="1828800"/>
          </a:xfrm>
          <a:prstGeom prst="rect">
            <a:avLst/>
          </a:prstGeom>
          <a:solidFill>
            <a:schemeClr val="bg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t-EE" sz="2800">
              <a:solidFill>
                <a:schemeClr val="tx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FDF1743-B4E0-38B6-7A25-058DEBECCC66}"/>
              </a:ext>
            </a:extLst>
          </p:cNvPr>
          <p:cNvSpPr/>
          <p:nvPr/>
        </p:nvSpPr>
        <p:spPr>
          <a:xfrm>
            <a:off x="16306800" y="8713304"/>
            <a:ext cx="2406315" cy="1828800"/>
          </a:xfrm>
          <a:prstGeom prst="rect">
            <a:avLst/>
          </a:prstGeom>
          <a:solidFill>
            <a:schemeClr val="bg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t-EE" sz="2800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450A1F5-3B4A-5398-0FBF-DD8DD26698FA}"/>
              </a:ext>
            </a:extLst>
          </p:cNvPr>
          <p:cNvSpPr txBox="1"/>
          <p:nvPr/>
        </p:nvSpPr>
        <p:spPr>
          <a:xfrm>
            <a:off x="11963401" y="3093303"/>
            <a:ext cx="35813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6000" dirty="0" err="1">
                <a:solidFill>
                  <a:schemeClr val="tx2"/>
                </a:solidFill>
              </a:rPr>
              <a:t>mormor</a:t>
            </a:r>
            <a:r>
              <a:rPr lang="et-EE" sz="6000" dirty="0">
                <a:solidFill>
                  <a:schemeClr val="tx2"/>
                </a:solidFill>
              </a:rPr>
              <a:t>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CFC0070-10B1-20A9-B6B3-7A60F613A646}"/>
              </a:ext>
            </a:extLst>
          </p:cNvPr>
          <p:cNvSpPr/>
          <p:nvPr/>
        </p:nvSpPr>
        <p:spPr>
          <a:xfrm>
            <a:off x="231912" y="8115300"/>
            <a:ext cx="2406315" cy="1828800"/>
          </a:xfrm>
          <a:prstGeom prst="rect">
            <a:avLst/>
          </a:prstGeom>
          <a:solidFill>
            <a:schemeClr val="bg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t-EE" sz="2800">
              <a:solidFill>
                <a:schemeClr val="tx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6F10A86-E5C9-887A-B0AF-2F9E528107E6}"/>
              </a:ext>
            </a:extLst>
          </p:cNvPr>
          <p:cNvSpPr/>
          <p:nvPr/>
        </p:nvSpPr>
        <p:spPr>
          <a:xfrm>
            <a:off x="16386313" y="8713304"/>
            <a:ext cx="2406315" cy="1828800"/>
          </a:xfrm>
          <a:prstGeom prst="rect">
            <a:avLst/>
          </a:prstGeom>
          <a:solidFill>
            <a:schemeClr val="bg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t-EE" sz="2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04064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1D3DF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47440BC8-94F1-7B5D-E7C1-61980713294B}"/>
              </a:ext>
            </a:extLst>
          </p:cNvPr>
          <p:cNvSpPr txBox="1">
            <a:spLocks/>
          </p:cNvSpPr>
          <p:nvPr/>
        </p:nvSpPr>
        <p:spPr>
          <a:xfrm>
            <a:off x="1143000" y="190500"/>
            <a:ext cx="12039600" cy="1219199"/>
          </a:xfrm>
          <a:prstGeom prst="rect">
            <a:avLst/>
          </a:prstGeom>
        </p:spPr>
        <p:txBody>
          <a:bodyPr anchor="b"/>
          <a:lstStyle>
            <a:lvl1pPr algn="l" defTabSz="13716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200" b="0" i="0" kern="1200">
                <a:solidFill>
                  <a:srgbClr val="004A4A"/>
                </a:solidFill>
                <a:latin typeface="NeueHaasGroteskDisp Pro" panose="020B0504020202020204" pitchFamily="34" charset="77"/>
                <a:ea typeface="+mj-ea"/>
                <a:cs typeface="Arial" panose="020B0604020202020204" pitchFamily="34" charset="0"/>
              </a:defRPr>
            </a:lvl1pPr>
          </a:lstStyle>
          <a:p>
            <a:endParaRPr lang="et-EE" dirty="0">
              <a:solidFill>
                <a:srgbClr val="0A3349"/>
              </a:solidFill>
              <a:latin typeface="+mn-lt"/>
            </a:endParaRPr>
          </a:p>
        </p:txBody>
      </p:sp>
      <p:sp>
        <p:nvSpPr>
          <p:cNvPr id="10" name="Title 4">
            <a:extLst>
              <a:ext uri="{FF2B5EF4-FFF2-40B4-BE49-F238E27FC236}">
                <a16:creationId xmlns:a16="http://schemas.microsoft.com/office/drawing/2014/main" id="{DE6E3C61-D068-9842-651F-60611D5C9656}"/>
              </a:ext>
            </a:extLst>
          </p:cNvPr>
          <p:cNvSpPr txBox="1">
            <a:spLocks/>
          </p:cNvSpPr>
          <p:nvPr/>
        </p:nvSpPr>
        <p:spPr>
          <a:xfrm>
            <a:off x="3048000" y="1028700"/>
            <a:ext cx="12681286" cy="1071053"/>
          </a:xfrm>
          <a:prstGeom prst="rect">
            <a:avLst/>
          </a:prstGeom>
        </p:spPr>
        <p:txBody>
          <a:bodyPr anchor="b"/>
          <a:lstStyle>
            <a:lvl1pPr algn="l" defTabSz="13716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200" b="0" i="0" kern="1200">
                <a:solidFill>
                  <a:srgbClr val="004A4A"/>
                </a:solidFill>
                <a:latin typeface="NeueHaasGroteskDisp Pro" panose="020B0504020202020204" pitchFamily="34" charset="77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t-EE" sz="6000" b="1" dirty="0" err="1">
                <a:solidFill>
                  <a:srgbClr val="0A3349"/>
                </a:solidFill>
                <a:latin typeface="+mn-lt"/>
              </a:rPr>
              <a:t>Partial</a:t>
            </a:r>
            <a:r>
              <a:rPr lang="et-EE" sz="6000" b="1" dirty="0">
                <a:solidFill>
                  <a:srgbClr val="0A3349"/>
                </a:solidFill>
                <a:latin typeface="+mn-lt"/>
              </a:rPr>
              <a:t> </a:t>
            </a:r>
            <a:r>
              <a:rPr lang="et-EE" sz="6000" b="1" dirty="0" err="1">
                <a:solidFill>
                  <a:srgbClr val="0A3349"/>
                </a:solidFill>
                <a:latin typeface="+mn-lt"/>
              </a:rPr>
              <a:t>synonymy</a:t>
            </a:r>
            <a:r>
              <a:rPr lang="et-EE" sz="6000" b="1" dirty="0">
                <a:solidFill>
                  <a:srgbClr val="0A3349"/>
                </a:solidFill>
                <a:latin typeface="+mn-lt"/>
              </a:rPr>
              <a:t> and </a:t>
            </a:r>
            <a:r>
              <a:rPr lang="et-EE" sz="6000" b="1" dirty="0" err="1">
                <a:solidFill>
                  <a:srgbClr val="0A3349"/>
                </a:solidFill>
                <a:latin typeface="+mn-lt"/>
              </a:rPr>
              <a:t>equivalence</a:t>
            </a:r>
            <a:endParaRPr lang="et-EE" sz="6000" b="1" dirty="0">
              <a:solidFill>
                <a:srgbClr val="0A3349"/>
              </a:solidFill>
              <a:latin typeface="+mn-lt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F23CF38-3527-4931-E4B8-97C3BDD7FAE7}"/>
              </a:ext>
            </a:extLst>
          </p:cNvPr>
          <p:cNvSpPr/>
          <p:nvPr/>
        </p:nvSpPr>
        <p:spPr>
          <a:xfrm>
            <a:off x="152399" y="8115300"/>
            <a:ext cx="2406315" cy="1828800"/>
          </a:xfrm>
          <a:prstGeom prst="rect">
            <a:avLst/>
          </a:prstGeom>
          <a:solidFill>
            <a:schemeClr val="bg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t-EE" sz="2800">
              <a:solidFill>
                <a:schemeClr val="tx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FDF1743-B4E0-38B6-7A25-058DEBECCC66}"/>
              </a:ext>
            </a:extLst>
          </p:cNvPr>
          <p:cNvSpPr/>
          <p:nvPr/>
        </p:nvSpPr>
        <p:spPr>
          <a:xfrm>
            <a:off x="16306800" y="8713304"/>
            <a:ext cx="2406315" cy="1828800"/>
          </a:xfrm>
          <a:prstGeom prst="rect">
            <a:avLst/>
          </a:prstGeom>
          <a:solidFill>
            <a:schemeClr val="bg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t-EE" sz="2800">
              <a:solidFill>
                <a:schemeClr val="tx1"/>
              </a:solidFill>
            </a:endParaRP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53B62B7A-49F7-9469-6583-03A0FD72CA8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48000" y="2933700"/>
            <a:ext cx="13639800" cy="6172200"/>
          </a:xfrm>
        </p:spPr>
        <p:txBody>
          <a:bodyPr/>
          <a:lstStyle/>
          <a:p>
            <a:endParaRPr lang="et-EE" sz="4800" dirty="0"/>
          </a:p>
          <a:p>
            <a:r>
              <a:rPr lang="et-EE" sz="4800" dirty="0" err="1"/>
              <a:t>What</a:t>
            </a:r>
            <a:r>
              <a:rPr lang="et-EE" sz="4800" dirty="0"/>
              <a:t> </a:t>
            </a:r>
            <a:r>
              <a:rPr lang="et-EE" sz="4800" dirty="0" err="1"/>
              <a:t>is</a:t>
            </a:r>
            <a:r>
              <a:rPr lang="et-EE" sz="4800" dirty="0"/>
              <a:t> </a:t>
            </a:r>
            <a:r>
              <a:rPr lang="et-EE" sz="4800" dirty="0" err="1"/>
              <a:t>the</a:t>
            </a:r>
            <a:r>
              <a:rPr lang="et-EE" sz="4800" dirty="0"/>
              <a:t> </a:t>
            </a:r>
            <a:r>
              <a:rPr lang="et-EE" sz="4800" dirty="0" err="1"/>
              <a:t>Spanish</a:t>
            </a:r>
            <a:r>
              <a:rPr lang="et-EE" sz="4800" dirty="0"/>
              <a:t> </a:t>
            </a:r>
            <a:r>
              <a:rPr lang="et-EE" sz="4800" dirty="0" err="1"/>
              <a:t>equivalent</a:t>
            </a:r>
            <a:r>
              <a:rPr lang="et-EE" sz="4800" dirty="0"/>
              <a:t> </a:t>
            </a:r>
            <a:r>
              <a:rPr lang="et-EE" sz="4800" dirty="0" err="1"/>
              <a:t>for</a:t>
            </a:r>
            <a:r>
              <a:rPr lang="et-EE" sz="4800" dirty="0"/>
              <a:t> Estonian </a:t>
            </a:r>
            <a:r>
              <a:rPr lang="et-EE" sz="4800" i="1" dirty="0"/>
              <a:t>lilla</a:t>
            </a:r>
            <a:r>
              <a:rPr lang="et-EE" sz="4800" dirty="0"/>
              <a:t>?</a:t>
            </a:r>
          </a:p>
          <a:p>
            <a:endParaRPr lang="et-EE" sz="4800" dirty="0"/>
          </a:p>
          <a:p>
            <a:r>
              <a:rPr lang="et-EE" sz="4800" dirty="0" err="1"/>
              <a:t>What</a:t>
            </a:r>
            <a:r>
              <a:rPr lang="et-EE" sz="4800" dirty="0"/>
              <a:t> </a:t>
            </a:r>
            <a:r>
              <a:rPr lang="et-EE" sz="4800" dirty="0" err="1"/>
              <a:t>is</a:t>
            </a:r>
            <a:r>
              <a:rPr lang="et-EE" sz="4800" dirty="0"/>
              <a:t> </a:t>
            </a:r>
            <a:r>
              <a:rPr lang="et-EE" sz="4800" dirty="0" err="1"/>
              <a:t>the</a:t>
            </a:r>
            <a:r>
              <a:rPr lang="et-EE" sz="4800" dirty="0"/>
              <a:t> </a:t>
            </a:r>
            <a:r>
              <a:rPr lang="et-EE" sz="4800" dirty="0" err="1"/>
              <a:t>colour</a:t>
            </a:r>
            <a:r>
              <a:rPr lang="et-EE" sz="4800" dirty="0"/>
              <a:t> </a:t>
            </a:r>
            <a:r>
              <a:rPr lang="et-EE" sz="4800" dirty="0" err="1"/>
              <a:t>that</a:t>
            </a:r>
            <a:r>
              <a:rPr lang="et-EE" sz="4800" dirty="0"/>
              <a:t> </a:t>
            </a:r>
            <a:r>
              <a:rPr lang="et-EE" sz="4800" dirty="0" err="1"/>
              <a:t>is</a:t>
            </a:r>
            <a:r>
              <a:rPr lang="et-EE" sz="4800" dirty="0"/>
              <a:t> </a:t>
            </a:r>
            <a:r>
              <a:rPr lang="et-EE" sz="4800" dirty="0" err="1"/>
              <a:t>called</a:t>
            </a:r>
            <a:r>
              <a:rPr lang="et-EE" sz="4800" dirty="0"/>
              <a:t> </a:t>
            </a:r>
            <a:r>
              <a:rPr lang="et-EE" sz="4800" i="1" dirty="0"/>
              <a:t>lilla</a:t>
            </a:r>
            <a:r>
              <a:rPr lang="et-EE" sz="4800" dirty="0"/>
              <a:t> in Estonian?</a:t>
            </a:r>
            <a:br>
              <a:rPr lang="et-EE" sz="4800" dirty="0"/>
            </a:br>
            <a:r>
              <a:rPr lang="et-EE" sz="4800" dirty="0" err="1"/>
              <a:t>What</a:t>
            </a:r>
            <a:r>
              <a:rPr lang="et-EE" sz="4800" dirty="0"/>
              <a:t> </a:t>
            </a:r>
            <a:r>
              <a:rPr lang="et-EE" sz="4800" dirty="0" err="1"/>
              <a:t>is</a:t>
            </a:r>
            <a:r>
              <a:rPr lang="et-EE" sz="4800" dirty="0"/>
              <a:t> </a:t>
            </a:r>
            <a:r>
              <a:rPr lang="et-EE" sz="4800" dirty="0" err="1"/>
              <a:t>that</a:t>
            </a:r>
            <a:r>
              <a:rPr lang="et-EE" sz="4800" dirty="0"/>
              <a:t> </a:t>
            </a:r>
            <a:r>
              <a:rPr lang="et-EE" sz="4800" dirty="0" err="1"/>
              <a:t>colour</a:t>
            </a:r>
            <a:r>
              <a:rPr lang="et-EE" sz="4800" dirty="0"/>
              <a:t> </a:t>
            </a:r>
            <a:r>
              <a:rPr lang="et-EE" sz="4800" dirty="0" err="1"/>
              <a:t>called</a:t>
            </a:r>
            <a:r>
              <a:rPr lang="et-EE" sz="4800" dirty="0"/>
              <a:t> in </a:t>
            </a:r>
            <a:r>
              <a:rPr lang="et-EE" sz="4800" dirty="0" err="1"/>
              <a:t>Spanish</a:t>
            </a:r>
            <a:r>
              <a:rPr lang="et-EE" sz="4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9290980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CD07449-C6F5-1741-B540-5291DCEAFC4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04800" y="800100"/>
            <a:ext cx="17754600" cy="8382000"/>
          </a:xfrm>
        </p:spPr>
        <p:txBody>
          <a:bodyPr/>
          <a:lstStyle/>
          <a:p>
            <a:r>
              <a:rPr lang="et-EE" sz="5400" dirty="0" err="1">
                <a:latin typeface="+mn-lt"/>
              </a:rPr>
              <a:t>Caveat</a:t>
            </a:r>
            <a:r>
              <a:rPr lang="et-EE" sz="5400" dirty="0">
                <a:latin typeface="+mn-lt"/>
              </a:rPr>
              <a:t>:</a:t>
            </a:r>
          </a:p>
          <a:p>
            <a:r>
              <a:rPr lang="et-EE" sz="5400" dirty="0">
                <a:latin typeface="+mn-lt"/>
              </a:rPr>
              <a:t>Relevant </a:t>
            </a:r>
            <a:r>
              <a:rPr lang="et-EE" sz="5400" dirty="0" err="1">
                <a:latin typeface="+mn-lt"/>
              </a:rPr>
              <a:t>only</a:t>
            </a:r>
            <a:r>
              <a:rPr lang="et-EE" sz="5400" dirty="0">
                <a:latin typeface="+mn-lt"/>
              </a:rPr>
              <a:t> </a:t>
            </a:r>
          </a:p>
          <a:p>
            <a:r>
              <a:rPr lang="et-EE" sz="16600" dirty="0">
                <a:latin typeface="+mn-lt"/>
              </a:rPr>
              <a:t>IF</a:t>
            </a:r>
            <a:r>
              <a:rPr lang="et-EE" sz="5400" dirty="0">
                <a:latin typeface="+mn-lt"/>
              </a:rPr>
              <a:t> </a:t>
            </a:r>
          </a:p>
          <a:p>
            <a:r>
              <a:rPr lang="et-EE" sz="5400" dirty="0" err="1">
                <a:latin typeface="+mn-lt"/>
              </a:rPr>
              <a:t>the</a:t>
            </a:r>
            <a:r>
              <a:rPr lang="et-EE" sz="5400" dirty="0">
                <a:latin typeface="+mn-lt"/>
              </a:rPr>
              <a:t> </a:t>
            </a:r>
            <a:r>
              <a:rPr lang="et-EE" sz="5400" dirty="0" err="1">
                <a:latin typeface="+mn-lt"/>
              </a:rPr>
              <a:t>dictionary</a:t>
            </a:r>
            <a:r>
              <a:rPr lang="et-EE" sz="5400" dirty="0">
                <a:latin typeface="+mn-lt"/>
              </a:rPr>
              <a:t> </a:t>
            </a:r>
            <a:r>
              <a:rPr lang="et-EE" sz="5400" dirty="0" err="1">
                <a:latin typeface="+mn-lt"/>
              </a:rPr>
              <a:t>is</a:t>
            </a:r>
            <a:r>
              <a:rPr lang="et-EE" sz="5400" dirty="0">
                <a:latin typeface="+mn-lt"/>
              </a:rPr>
              <a:t> </a:t>
            </a:r>
            <a:r>
              <a:rPr lang="et-EE" sz="5400" dirty="0" err="1">
                <a:latin typeface="+mn-lt"/>
              </a:rPr>
              <a:t>an</a:t>
            </a:r>
            <a:r>
              <a:rPr lang="et-EE" sz="5400" dirty="0">
                <a:latin typeface="+mn-lt"/>
              </a:rPr>
              <a:t> </a:t>
            </a:r>
            <a:r>
              <a:rPr lang="et-EE" sz="5400" dirty="0" err="1">
                <a:latin typeface="+mn-lt"/>
              </a:rPr>
              <a:t>adequate</a:t>
            </a:r>
            <a:r>
              <a:rPr lang="et-EE" sz="5400" dirty="0">
                <a:latin typeface="+mn-lt"/>
              </a:rPr>
              <a:t> </a:t>
            </a:r>
            <a:r>
              <a:rPr lang="et-EE" sz="5400" dirty="0" err="1">
                <a:latin typeface="+mn-lt"/>
              </a:rPr>
              <a:t>medium</a:t>
            </a:r>
            <a:r>
              <a:rPr lang="et-EE" sz="5400" dirty="0">
                <a:latin typeface="+mn-lt"/>
              </a:rPr>
              <a:t> </a:t>
            </a:r>
            <a:br>
              <a:rPr lang="et-EE" sz="5400" dirty="0">
                <a:latin typeface="+mn-lt"/>
              </a:rPr>
            </a:br>
            <a:r>
              <a:rPr lang="et-EE" sz="5400" dirty="0" err="1">
                <a:latin typeface="+mn-lt"/>
              </a:rPr>
              <a:t>for</a:t>
            </a:r>
            <a:r>
              <a:rPr lang="et-EE" sz="5400" dirty="0">
                <a:latin typeface="+mn-lt"/>
              </a:rPr>
              <a:t> </a:t>
            </a:r>
            <a:r>
              <a:rPr lang="et-EE" sz="5400" dirty="0" err="1">
                <a:latin typeface="+mn-lt"/>
              </a:rPr>
              <a:t>presenting</a:t>
            </a:r>
            <a:r>
              <a:rPr lang="et-EE" sz="5400" dirty="0">
                <a:latin typeface="+mn-lt"/>
              </a:rPr>
              <a:t> </a:t>
            </a:r>
            <a:r>
              <a:rPr lang="et-EE" sz="5400" dirty="0" err="1">
                <a:latin typeface="+mn-lt"/>
              </a:rPr>
              <a:t>lexical</a:t>
            </a:r>
            <a:r>
              <a:rPr lang="et-EE" sz="5400" dirty="0">
                <a:latin typeface="+mn-lt"/>
              </a:rPr>
              <a:t> </a:t>
            </a:r>
            <a:r>
              <a:rPr lang="et-EE" sz="5400" dirty="0" err="1">
                <a:latin typeface="+mn-lt"/>
              </a:rPr>
              <a:t>information</a:t>
            </a:r>
            <a:endParaRPr lang="et-EE" sz="5400" dirty="0">
              <a:latin typeface="+mn-lt"/>
            </a:endParaRPr>
          </a:p>
          <a:p>
            <a:r>
              <a:rPr lang="et-EE" sz="3600" dirty="0">
                <a:latin typeface="+mn-lt"/>
              </a:rPr>
              <a:t>(</a:t>
            </a:r>
            <a:r>
              <a:rPr lang="et-EE" sz="3600" dirty="0" err="1">
                <a:latin typeface="+mn-lt"/>
              </a:rPr>
              <a:t>come</a:t>
            </a:r>
            <a:r>
              <a:rPr lang="et-EE" sz="3600" dirty="0">
                <a:latin typeface="+mn-lt"/>
              </a:rPr>
              <a:t> </a:t>
            </a:r>
            <a:r>
              <a:rPr lang="et-EE" sz="3600" dirty="0" err="1">
                <a:latin typeface="+mn-lt"/>
              </a:rPr>
              <a:t>to</a:t>
            </a:r>
            <a:r>
              <a:rPr lang="et-EE" sz="3600" dirty="0">
                <a:latin typeface="+mn-lt"/>
              </a:rPr>
              <a:t> </a:t>
            </a:r>
            <a:r>
              <a:rPr lang="et-EE" sz="3600" dirty="0" err="1">
                <a:latin typeface="+mn-lt"/>
              </a:rPr>
              <a:t>the</a:t>
            </a:r>
            <a:r>
              <a:rPr lang="et-EE" sz="3600" dirty="0">
                <a:latin typeface="+mn-lt"/>
              </a:rPr>
              <a:t> </a:t>
            </a:r>
            <a:r>
              <a:rPr lang="et-EE" sz="3600" dirty="0" err="1">
                <a:latin typeface="+mn-lt"/>
              </a:rPr>
              <a:t>round</a:t>
            </a:r>
            <a:r>
              <a:rPr lang="et-EE" sz="3600" dirty="0">
                <a:latin typeface="+mn-lt"/>
              </a:rPr>
              <a:t> </a:t>
            </a:r>
            <a:r>
              <a:rPr lang="et-EE" sz="3600" dirty="0" err="1">
                <a:latin typeface="+mn-lt"/>
              </a:rPr>
              <a:t>table</a:t>
            </a:r>
            <a:r>
              <a:rPr lang="et-EE" sz="3600" dirty="0">
                <a:latin typeface="+mn-lt"/>
              </a:rPr>
              <a:t> </a:t>
            </a:r>
            <a:r>
              <a:rPr lang="et-EE" sz="3600" dirty="0" err="1">
                <a:latin typeface="+mn-lt"/>
              </a:rPr>
              <a:t>tomorrow</a:t>
            </a:r>
            <a:r>
              <a:rPr lang="et-EE" sz="3600" dirty="0">
                <a:latin typeface="+mn-lt"/>
              </a:rPr>
              <a:t>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F6AA7BF-DFEA-42FD-B821-0C132ECE677C}"/>
              </a:ext>
            </a:extLst>
          </p:cNvPr>
          <p:cNvSpPr txBox="1"/>
          <p:nvPr/>
        </p:nvSpPr>
        <p:spPr>
          <a:xfrm>
            <a:off x="17068800" y="9639300"/>
            <a:ext cx="1447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>
                <a:solidFill>
                  <a:schemeClr val="bg1"/>
                </a:solidFill>
              </a:rPr>
              <a:t>eki.ee</a:t>
            </a:r>
            <a:endParaRPr lang="et-EE" sz="2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62080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4">
            <a:extLst>
              <a:ext uri="{FF2B5EF4-FFF2-40B4-BE49-F238E27FC236}">
                <a16:creationId xmlns:a16="http://schemas.microsoft.com/office/drawing/2014/main" id="{DE6E3C61-D068-9842-651F-60611D5C9656}"/>
              </a:ext>
            </a:extLst>
          </p:cNvPr>
          <p:cNvSpPr txBox="1">
            <a:spLocks/>
          </p:cNvSpPr>
          <p:nvPr/>
        </p:nvSpPr>
        <p:spPr>
          <a:xfrm>
            <a:off x="3048000" y="1028700"/>
            <a:ext cx="11430000" cy="1071053"/>
          </a:xfrm>
          <a:prstGeom prst="rect">
            <a:avLst/>
          </a:prstGeom>
        </p:spPr>
        <p:txBody>
          <a:bodyPr anchor="b"/>
          <a:lstStyle>
            <a:lvl1pPr algn="l" defTabSz="13716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200" b="0" i="0" kern="1200">
                <a:solidFill>
                  <a:srgbClr val="004A4A"/>
                </a:solidFill>
                <a:latin typeface="NeueHaasGroteskDisp Pro" panose="020B0504020202020204" pitchFamily="34" charset="77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t-EE" sz="6000" b="1" dirty="0" err="1">
                <a:solidFill>
                  <a:srgbClr val="0A3349"/>
                </a:solidFill>
                <a:latin typeface="+mn-lt"/>
              </a:rPr>
              <a:t>Types</a:t>
            </a:r>
            <a:r>
              <a:rPr lang="et-EE" sz="6000" b="1" dirty="0">
                <a:solidFill>
                  <a:srgbClr val="0A3349"/>
                </a:solidFill>
                <a:latin typeface="+mn-lt"/>
              </a:rPr>
              <a:t> of </a:t>
            </a:r>
            <a:r>
              <a:rPr lang="et-EE" sz="6000" b="1" dirty="0" err="1">
                <a:solidFill>
                  <a:srgbClr val="0A3349"/>
                </a:solidFill>
                <a:latin typeface="+mn-lt"/>
              </a:rPr>
              <a:t>relations</a:t>
            </a:r>
            <a:endParaRPr lang="et-EE" sz="6000" b="1" dirty="0">
              <a:solidFill>
                <a:srgbClr val="0A3349"/>
              </a:solidFill>
              <a:latin typeface="+mn-lt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DAD80292-20A2-3B9F-9C3E-F350ADDE89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8225113"/>
              </p:ext>
            </p:extLst>
          </p:nvPr>
        </p:nvGraphicFramePr>
        <p:xfrm>
          <a:off x="533400" y="2976053"/>
          <a:ext cx="17373600" cy="5977447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074721">
                  <a:extLst>
                    <a:ext uri="{9D8B030D-6E8A-4147-A177-3AD203B41FA5}">
                      <a16:colId xmlns:a16="http://schemas.microsoft.com/office/drawing/2014/main" val="568221635"/>
                    </a:ext>
                  </a:extLst>
                </a:gridCol>
                <a:gridCol w="3528744">
                  <a:extLst>
                    <a:ext uri="{9D8B030D-6E8A-4147-A177-3AD203B41FA5}">
                      <a16:colId xmlns:a16="http://schemas.microsoft.com/office/drawing/2014/main" val="1763203345"/>
                    </a:ext>
                  </a:extLst>
                </a:gridCol>
                <a:gridCol w="9770135">
                  <a:extLst>
                    <a:ext uri="{9D8B030D-6E8A-4147-A177-3AD203B41FA5}">
                      <a16:colId xmlns:a16="http://schemas.microsoft.com/office/drawing/2014/main" val="3711014306"/>
                    </a:ext>
                  </a:extLst>
                </a:gridCol>
              </a:tblGrid>
              <a:tr h="910147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2800" kern="100" dirty="0">
                          <a:effectLst/>
                        </a:rPr>
                        <a:t>Premise</a:t>
                      </a:r>
                      <a:endParaRPr lang="et-EE" sz="2000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2800" kern="100" dirty="0">
                          <a:effectLst/>
                        </a:rPr>
                        <a:t>Inference</a:t>
                      </a:r>
                      <a:endParaRPr lang="et-EE" sz="2000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2800" kern="100">
                          <a:effectLst/>
                        </a:rPr>
                        <a:t>Description</a:t>
                      </a:r>
                      <a:endParaRPr lang="et-EE" sz="20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52889395"/>
                  </a:ext>
                </a:extLst>
              </a:tr>
              <a:tr h="129540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2800" i="1" kern="100" dirty="0">
                          <a:effectLst/>
                        </a:rPr>
                        <a:t>A ≈ B</a:t>
                      </a:r>
                      <a:endParaRPr lang="et-EE" sz="2000" i="1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2800" i="1" kern="100" dirty="0">
                          <a:effectLst/>
                        </a:rPr>
                        <a:t>B ≈ A</a:t>
                      </a:r>
                      <a:endParaRPr lang="et-EE" sz="2000" i="1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2800" kern="100" dirty="0">
                          <a:effectLst/>
                        </a:rPr>
                        <a:t>Approximate equivalence is symmetrical. If </a:t>
                      </a:r>
                      <a:r>
                        <a:rPr lang="en-GB" sz="2800" i="1" kern="100" dirty="0">
                          <a:effectLst/>
                        </a:rPr>
                        <a:t>bread</a:t>
                      </a:r>
                      <a:r>
                        <a:rPr lang="en-GB" sz="2800" kern="100" dirty="0">
                          <a:effectLst/>
                        </a:rPr>
                        <a:t> is almost equivalent to </a:t>
                      </a:r>
                      <a:r>
                        <a:rPr lang="en-GB" sz="2800" i="1" kern="100" dirty="0" err="1">
                          <a:effectLst/>
                        </a:rPr>
                        <a:t>Brot</a:t>
                      </a:r>
                      <a:r>
                        <a:rPr lang="en-GB" sz="2800" kern="100" dirty="0">
                          <a:effectLst/>
                        </a:rPr>
                        <a:t>, then </a:t>
                      </a:r>
                      <a:r>
                        <a:rPr lang="en-GB" sz="2800" i="1" kern="100" dirty="0" err="1">
                          <a:effectLst/>
                        </a:rPr>
                        <a:t>Brot</a:t>
                      </a:r>
                      <a:r>
                        <a:rPr lang="en-GB" sz="2800" kern="100" dirty="0">
                          <a:effectLst/>
                        </a:rPr>
                        <a:t> is almost equivalent to </a:t>
                      </a:r>
                      <a:r>
                        <a:rPr lang="en-GB" sz="2800" i="1" kern="100" dirty="0">
                          <a:effectLst/>
                        </a:rPr>
                        <a:t>bread</a:t>
                      </a:r>
                      <a:r>
                        <a:rPr lang="en-GB" sz="2800" kern="100" dirty="0">
                          <a:effectLst/>
                        </a:rPr>
                        <a:t>.</a:t>
                      </a:r>
                      <a:endParaRPr lang="et-EE" sz="2000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76648654"/>
                  </a:ext>
                </a:extLst>
              </a:tr>
              <a:tr h="167640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2800" i="1" kern="100" dirty="0">
                          <a:effectLst/>
                        </a:rPr>
                        <a:t>A &gt; B</a:t>
                      </a:r>
                      <a:endParaRPr lang="et-EE" sz="2000" i="1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2800" i="1" kern="100" dirty="0">
                          <a:effectLst/>
                        </a:rPr>
                        <a:t>B &lt; A</a:t>
                      </a:r>
                      <a:endParaRPr lang="et-EE" sz="2000" i="1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2800" kern="100" dirty="0">
                          <a:effectLst/>
                        </a:rPr>
                        <a:t>Wider and narrower are opposites. If </a:t>
                      </a:r>
                      <a:r>
                        <a:rPr lang="en-GB" sz="2800" i="1" kern="100" dirty="0" err="1">
                          <a:effectLst/>
                        </a:rPr>
                        <a:t>mormor</a:t>
                      </a:r>
                      <a:r>
                        <a:rPr lang="en-GB" sz="2800" kern="100" dirty="0">
                          <a:effectLst/>
                        </a:rPr>
                        <a:t> is a narrower equivalent for </a:t>
                      </a:r>
                      <a:r>
                        <a:rPr lang="en-GB" sz="2800" i="1" kern="100" dirty="0">
                          <a:effectLst/>
                        </a:rPr>
                        <a:t>grandmother</a:t>
                      </a:r>
                      <a:r>
                        <a:rPr lang="en-GB" sz="2800" kern="100" dirty="0">
                          <a:effectLst/>
                        </a:rPr>
                        <a:t>, then </a:t>
                      </a:r>
                      <a:r>
                        <a:rPr lang="en-GB" sz="2800" i="1" kern="100" dirty="0">
                          <a:effectLst/>
                        </a:rPr>
                        <a:t>grandmother</a:t>
                      </a:r>
                      <a:r>
                        <a:rPr lang="en-GB" sz="2800" kern="100" dirty="0">
                          <a:effectLst/>
                        </a:rPr>
                        <a:t> is a wider equivalent for </a:t>
                      </a:r>
                      <a:r>
                        <a:rPr lang="en-GB" sz="2800" i="1" kern="100" dirty="0" err="1">
                          <a:effectLst/>
                        </a:rPr>
                        <a:t>mormor</a:t>
                      </a:r>
                      <a:r>
                        <a:rPr lang="en-GB" sz="2800" kern="100" dirty="0">
                          <a:effectLst/>
                        </a:rPr>
                        <a:t>.</a:t>
                      </a:r>
                      <a:endParaRPr lang="et-EE" sz="2000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65475710"/>
                  </a:ext>
                </a:extLst>
              </a:tr>
              <a:tr h="209550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2800" i="1" kern="100" dirty="0">
                          <a:effectLst/>
                        </a:rPr>
                        <a:t>A &gt; B </a:t>
                      </a:r>
                      <a:r>
                        <a:rPr lang="en-GB" sz="2800" kern="100" dirty="0">
                          <a:effectLst/>
                        </a:rPr>
                        <a:t>and </a:t>
                      </a:r>
                      <a:r>
                        <a:rPr lang="en-GB" sz="2800" i="1" kern="100" dirty="0">
                          <a:effectLst/>
                        </a:rPr>
                        <a:t>B = C</a:t>
                      </a:r>
                      <a:endParaRPr lang="et-EE" sz="2000" i="1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2800" i="1" kern="100" dirty="0">
                          <a:effectLst/>
                        </a:rPr>
                        <a:t>A &gt; C</a:t>
                      </a:r>
                      <a:endParaRPr lang="et-EE" sz="2000" i="1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2800" kern="100" dirty="0">
                          <a:effectLst/>
                        </a:rPr>
                        <a:t>Adding more languages requires coordination between all languages. If </a:t>
                      </a:r>
                      <a:r>
                        <a:rPr lang="en-GB" sz="2800" i="1" kern="100" dirty="0" err="1">
                          <a:effectLst/>
                        </a:rPr>
                        <a:t>mormor</a:t>
                      </a:r>
                      <a:r>
                        <a:rPr lang="en-GB" sz="2800" kern="100" dirty="0">
                          <a:effectLst/>
                        </a:rPr>
                        <a:t> is a narrower equivalent for </a:t>
                      </a:r>
                      <a:r>
                        <a:rPr lang="en-GB" sz="2800" i="1" kern="100" dirty="0">
                          <a:effectLst/>
                        </a:rPr>
                        <a:t>grandmother</a:t>
                      </a:r>
                      <a:r>
                        <a:rPr lang="en-GB" sz="2800" kern="100" dirty="0">
                          <a:effectLst/>
                        </a:rPr>
                        <a:t>, and </a:t>
                      </a:r>
                      <a:r>
                        <a:rPr lang="en-GB" sz="2800" i="1" kern="100" dirty="0">
                          <a:effectLst/>
                        </a:rPr>
                        <a:t>grandmother</a:t>
                      </a:r>
                      <a:r>
                        <a:rPr lang="en-GB" sz="2800" kern="100" dirty="0">
                          <a:effectLst/>
                        </a:rPr>
                        <a:t> is a full equivalent for </a:t>
                      </a:r>
                      <a:r>
                        <a:rPr lang="en-GB" sz="2800" i="1" kern="100" dirty="0">
                          <a:effectLst/>
                        </a:rPr>
                        <a:t>grand-</a:t>
                      </a:r>
                      <a:r>
                        <a:rPr lang="en-GB" sz="2800" i="1" kern="100" dirty="0" err="1">
                          <a:effectLst/>
                        </a:rPr>
                        <a:t>mère</a:t>
                      </a:r>
                      <a:r>
                        <a:rPr lang="en-GB" sz="2800" kern="100" dirty="0">
                          <a:effectLst/>
                        </a:rPr>
                        <a:t>, then </a:t>
                      </a:r>
                      <a:r>
                        <a:rPr lang="en-GB" sz="2800" i="1" kern="100" dirty="0" err="1">
                          <a:effectLst/>
                        </a:rPr>
                        <a:t>mormor</a:t>
                      </a:r>
                      <a:r>
                        <a:rPr lang="en-GB" sz="2800" kern="100" dirty="0">
                          <a:effectLst/>
                        </a:rPr>
                        <a:t> is a narrower equivalent for </a:t>
                      </a:r>
                      <a:r>
                        <a:rPr lang="en-GB" sz="2800" i="1" kern="100" dirty="0">
                          <a:effectLst/>
                        </a:rPr>
                        <a:t>grand-</a:t>
                      </a:r>
                      <a:r>
                        <a:rPr lang="en-GB" sz="2800" i="1" kern="100" dirty="0" err="1">
                          <a:effectLst/>
                        </a:rPr>
                        <a:t>mère</a:t>
                      </a:r>
                      <a:r>
                        <a:rPr lang="en-GB" sz="2800" kern="100" dirty="0">
                          <a:effectLst/>
                        </a:rPr>
                        <a:t>.</a:t>
                      </a:r>
                      <a:endParaRPr lang="et-EE" sz="2000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926779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865393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SININE TAUST">
  <a:themeElements>
    <a:clrScheme name="EKI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Simplicity - Roboto">
      <a:majorFont>
        <a:latin typeface="Roboto Condensed"/>
        <a:ea typeface=""/>
        <a:cs typeface=""/>
      </a:majorFont>
      <a:minorFont>
        <a:latin typeface="Roboto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63500"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280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 cap="sq">
          <a:solidFill>
            <a:schemeClr val="accent2"/>
          </a:solidFill>
          <a:bevel/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00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VÄRVIVARIATSIOONID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SININE TAUST">
  <a:themeElements>
    <a:clrScheme name="EKI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Simplicity - Roboto">
      <a:majorFont>
        <a:latin typeface="Roboto Condensed"/>
        <a:ea typeface=""/>
        <a:cs typeface=""/>
      </a:majorFont>
      <a:minorFont>
        <a:latin typeface="Roboto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63500"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280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 cap="sq">
          <a:solidFill>
            <a:schemeClr val="accent2"/>
          </a:solidFill>
          <a:bevel/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00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E7BD6A378AF4FE48A80764FCC516EEF0" ma:contentTypeVersion="12" ma:contentTypeDescription="Loo uus dokument" ma:contentTypeScope="" ma:versionID="2e999f934f7e60ac7b1c7668df1162ff">
  <xsd:schema xmlns:xsd="http://www.w3.org/2001/XMLSchema" xmlns:xs="http://www.w3.org/2001/XMLSchema" xmlns:p="http://schemas.microsoft.com/office/2006/metadata/properties" xmlns:ns3="60fbe996-0ca0-488b-8428-c4dfb667a022" xmlns:ns4="5f8473ff-4bc5-45f0-9c5f-c3d44ee8144c" targetNamespace="http://schemas.microsoft.com/office/2006/metadata/properties" ma:root="true" ma:fieldsID="b4deb76887b20c691b862caeb5ce7b37" ns3:_="" ns4:_="">
    <xsd:import namespace="60fbe996-0ca0-488b-8428-c4dfb667a022"/>
    <xsd:import namespace="5f8473ff-4bc5-45f0-9c5f-c3d44ee8144c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_activity" minOccurs="0"/>
                <xsd:element ref="ns4:MediaServiceDateTaken" minOccurs="0"/>
                <xsd:element ref="ns4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0fbe996-0ca0-488b-8428-c4dfb667a02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Ühiskasutuse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Ühiskasutusse andmise üksikasjad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Vihjeräsi jagamine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f8473ff-4bc5-45f0-9c5f-c3d44ee8144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_activity" ma:index="17" nillable="true" ma:displayName="_activity" ma:hidden="true" ma:internalName="_activity">
      <xsd:simpleType>
        <xsd:restriction base="dms:Note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utüüp"/>
        <xsd:element ref="dc:title" minOccurs="0" maxOccurs="1" ma:index="4" ma:displayName="Pealkiri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5f8473ff-4bc5-45f0-9c5f-c3d44ee8144c" xsi:nil="true"/>
  </documentManagement>
</p:properties>
</file>

<file path=customXml/itemProps1.xml><?xml version="1.0" encoding="utf-8"?>
<ds:datastoreItem xmlns:ds="http://schemas.openxmlformats.org/officeDocument/2006/customXml" ds:itemID="{D810A9D8-15EC-4BE0-94E2-F34DAFE697A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391DB61-8ACF-4DE3-93AC-BC5835B5F8C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0fbe996-0ca0-488b-8428-c4dfb667a022"/>
    <ds:schemaRef ds:uri="5f8473ff-4bc5-45f0-9c5f-c3d44ee8144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82E3057-862F-407A-A3B3-5B9A3901F0BE}">
  <ds:schemaRefs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5f8473ff-4bc5-45f0-9c5f-c3d44ee8144c"/>
    <ds:schemaRef ds:uri="http://purl.org/dc/elements/1.1/"/>
    <ds:schemaRef ds:uri="60fbe996-0ca0-488b-8428-c4dfb667a022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29988</TotalTime>
  <Words>444</Words>
  <Application>Microsoft Office PowerPoint</Application>
  <PresentationFormat>Custom</PresentationFormat>
  <Paragraphs>60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15</vt:i4>
      </vt:variant>
    </vt:vector>
  </HeadingPairs>
  <TitlesOfParts>
    <vt:vector size="27" baseType="lpstr">
      <vt:lpstr>Arial</vt:lpstr>
      <vt:lpstr>Calibri</vt:lpstr>
      <vt:lpstr>NeueHaasGroteskDisp Pro</vt:lpstr>
      <vt:lpstr>NeueHaasGroteskText Pro</vt:lpstr>
      <vt:lpstr>NeueHaasGroteskText Pro Md</vt:lpstr>
      <vt:lpstr>Roboto</vt:lpstr>
      <vt:lpstr>Segoe UI Historic</vt:lpstr>
      <vt:lpstr>Times New Roman</vt:lpstr>
      <vt:lpstr>SININE TAUST</vt:lpstr>
      <vt:lpstr>VÄRVIVARIATSIOONID</vt:lpstr>
      <vt:lpstr>Office Theme</vt:lpstr>
      <vt:lpstr>1_SININE TAUST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diakov.net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Палотенце</dc:creator>
  <cp:lastModifiedBy>Arvi Tavast</cp:lastModifiedBy>
  <cp:revision>1089</cp:revision>
  <dcterms:created xsi:type="dcterms:W3CDTF">2015-01-20T11:47:48Z</dcterms:created>
  <dcterms:modified xsi:type="dcterms:W3CDTF">2023-06-27T11:33:03Z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0x010100E7BD6A378AF4FE48A80764FCC516EEF0</vt:lpwstr>
  </property>
</Properties>
</file>