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4"/>
  </p:sldMasterIdLst>
  <p:notesMasterIdLst>
    <p:notesMasterId r:id="rId42"/>
  </p:notesMasterIdLst>
  <p:sldIdLst>
    <p:sldId id="287" r:id="rId5"/>
    <p:sldId id="407" r:id="rId6"/>
    <p:sldId id="411" r:id="rId7"/>
    <p:sldId id="409" r:id="rId8"/>
    <p:sldId id="413" r:id="rId9"/>
    <p:sldId id="416" r:id="rId10"/>
    <p:sldId id="315" r:id="rId11"/>
    <p:sldId id="420" r:id="rId12"/>
    <p:sldId id="421" r:id="rId13"/>
    <p:sldId id="422" r:id="rId14"/>
    <p:sldId id="423" r:id="rId15"/>
    <p:sldId id="424" r:id="rId16"/>
    <p:sldId id="425" r:id="rId17"/>
    <p:sldId id="426" r:id="rId18"/>
    <p:sldId id="427" r:id="rId19"/>
    <p:sldId id="428" r:id="rId20"/>
    <p:sldId id="414" r:id="rId21"/>
    <p:sldId id="429" r:id="rId22"/>
    <p:sldId id="431" r:id="rId23"/>
    <p:sldId id="432" r:id="rId24"/>
    <p:sldId id="434" r:id="rId25"/>
    <p:sldId id="435" r:id="rId26"/>
    <p:sldId id="412" r:id="rId27"/>
    <p:sldId id="410" r:id="rId28"/>
    <p:sldId id="436" r:id="rId29"/>
    <p:sldId id="437" r:id="rId30"/>
    <p:sldId id="438" r:id="rId31"/>
    <p:sldId id="439" r:id="rId32"/>
    <p:sldId id="440" r:id="rId33"/>
    <p:sldId id="441" r:id="rId34"/>
    <p:sldId id="442" r:id="rId35"/>
    <p:sldId id="443" r:id="rId36"/>
    <p:sldId id="444" r:id="rId37"/>
    <p:sldId id="445" r:id="rId38"/>
    <p:sldId id="415" r:id="rId39"/>
    <p:sldId id="317" r:id="rId40"/>
    <p:sldId id="261" r:id="rId41"/>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1B0666E-EA25-4EE8-BFD1-F6E76040F716}">
          <p14:sldIdLst>
            <p14:sldId id="287"/>
          </p14:sldIdLst>
        </p14:section>
        <p14:section name="Overview" id="{145C4805-56D2-4E3D-A0B2-60F85DACBBFC}">
          <p14:sldIdLst>
            <p14:sldId id="407"/>
            <p14:sldId id="411"/>
            <p14:sldId id="409"/>
          </p14:sldIdLst>
        </p14:section>
        <p14:section name="Taboo databases" id="{EEBE9398-808C-4029-935C-D0A1CE07DAD2}">
          <p14:sldIdLst>
            <p14:sldId id="413"/>
            <p14:sldId id="416"/>
            <p14:sldId id="315"/>
            <p14:sldId id="420"/>
            <p14:sldId id="421"/>
            <p14:sldId id="422"/>
            <p14:sldId id="423"/>
            <p14:sldId id="424"/>
            <p14:sldId id="425"/>
            <p14:sldId id="426"/>
            <p14:sldId id="427"/>
            <p14:sldId id="428"/>
          </p14:sldIdLst>
        </p14:section>
        <p14:section name="Dutch resources" id="{E33BFFF5-F7C5-4E47-AA3C-9889CA662EFF}">
          <p14:sldIdLst>
            <p14:sldId id="414"/>
            <p14:sldId id="429"/>
            <p14:sldId id="431"/>
            <p14:sldId id="432"/>
            <p14:sldId id="434"/>
            <p14:sldId id="435"/>
          </p14:sldIdLst>
        </p14:section>
        <p14:section name="Taboo language" id="{EB99B9EC-6EE9-46B5-9873-E6AC4376E140}">
          <p14:sldIdLst>
            <p14:sldId id="412"/>
            <p14:sldId id="410"/>
            <p14:sldId id="436"/>
            <p14:sldId id="437"/>
            <p14:sldId id="438"/>
            <p14:sldId id="439"/>
            <p14:sldId id="440"/>
            <p14:sldId id="441"/>
            <p14:sldId id="442"/>
            <p14:sldId id="443"/>
            <p14:sldId id="444"/>
            <p14:sldId id="445"/>
          </p14:sldIdLst>
        </p14:section>
        <p14:section name="TaboeLex design" id="{14F376BD-504B-469E-9C70-7778A8F2E83A}">
          <p14:sldIdLst>
            <p14:sldId id="415"/>
            <p14:sldId id="317"/>
          </p14:sldIdLst>
        </p14:section>
        <p14:section name="The End" id="{F948985F-5456-41FB-9222-E7352AFAE85E}">
          <p14:sldIdLst>
            <p14:sldId id="26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hard B van Huyssteen" initials="GBVH" lastIdx="1" clrIdx="0">
    <p:extLst>
      <p:ext uri="{19B8F6BF-5375-455C-9EA6-DF929625EA0E}">
        <p15:presenceInfo xmlns:p15="http://schemas.microsoft.com/office/powerpoint/2012/main" userId="Gerhard B van Huysste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47AA5"/>
    <a:srgbClr val="5BC3EB"/>
    <a:srgbClr val="BA1F33"/>
    <a:srgbClr val="BFADA3"/>
    <a:srgbClr val="E36D6D"/>
    <a:srgbClr val="504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6048C1-091D-CB02-5C33-ABCC404BE8FD}" v="7" dt="2023-06-18T14:42:12.450"/>
    <p1510:client id="{CBD89CE3-61CD-B3F8-C77A-389D397FE416}" v="12" dt="2023-06-23T08:06:02.572"/>
    <p1510:client id="{EC9C143F-412A-4577-B5E2-D2D61BECCC02}" v="1077" dt="2023-06-16T11:49:49.2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62" autoAdjust="0"/>
    <p:restoredTop sz="76820" autoAdjust="0"/>
  </p:normalViewPr>
  <p:slideViewPr>
    <p:cSldViewPr snapToGrid="0">
      <p:cViewPr>
        <p:scale>
          <a:sx n="75" d="100"/>
          <a:sy n="75" d="100"/>
        </p:scale>
        <p:origin x="-540" y="390"/>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hard Van Huyssteen" userId="5c620021-4435-42cd-9c6b-602762e6c77e" providerId="ADAL" clId="{EC9C143F-412A-4577-B5E2-D2D61BECCC02}"/>
    <pc:docChg chg="undo redo custSel addSld delSld modSld sldOrd addSection delSection modSection">
      <pc:chgData name="Gerhard Van Huyssteen" userId="5c620021-4435-42cd-9c6b-602762e6c77e" providerId="ADAL" clId="{EC9C143F-412A-4577-B5E2-D2D61BECCC02}" dt="2023-06-16T11:50:34.073" v="11470" actId="113"/>
      <pc:docMkLst>
        <pc:docMk/>
      </pc:docMkLst>
      <pc:sldChg chg="del">
        <pc:chgData name="Gerhard Van Huyssteen" userId="5c620021-4435-42cd-9c6b-602762e6c77e" providerId="ADAL" clId="{EC9C143F-412A-4577-B5E2-D2D61BECCC02}" dt="2023-06-06T16:34:59.221" v="205" actId="2696"/>
        <pc:sldMkLst>
          <pc:docMk/>
          <pc:sldMk cId="630142513" sldId="256"/>
        </pc:sldMkLst>
      </pc:sldChg>
      <pc:sldChg chg="del">
        <pc:chgData name="Gerhard Van Huyssteen" userId="5c620021-4435-42cd-9c6b-602762e6c77e" providerId="ADAL" clId="{EC9C143F-412A-4577-B5E2-D2D61BECCC02}" dt="2023-06-06T16:37:14.370" v="232" actId="2696"/>
        <pc:sldMkLst>
          <pc:docMk/>
          <pc:sldMk cId="3685355241" sldId="257"/>
        </pc:sldMkLst>
      </pc:sldChg>
      <pc:sldChg chg="addSp delSp modSp mod ord modTransition">
        <pc:chgData name="Gerhard Van Huyssteen" userId="5c620021-4435-42cd-9c6b-602762e6c77e" providerId="ADAL" clId="{EC9C143F-412A-4577-B5E2-D2D61BECCC02}" dt="2023-06-16T10:43:33.282" v="11338" actId="1076"/>
        <pc:sldMkLst>
          <pc:docMk/>
          <pc:sldMk cId="1670694845" sldId="261"/>
        </pc:sldMkLst>
        <pc:spChg chg="add mod">
          <ac:chgData name="Gerhard Van Huyssteen" userId="5c620021-4435-42cd-9c6b-602762e6c77e" providerId="ADAL" clId="{EC9C143F-412A-4577-B5E2-D2D61BECCC02}" dt="2023-06-16T08:04:07.166" v="10867" actId="14100"/>
          <ac:spMkLst>
            <pc:docMk/>
            <pc:sldMk cId="1670694845" sldId="261"/>
            <ac:spMk id="4" creationId="{AD99DD4E-C746-0158-AD2A-AB57C7FE115E}"/>
          </ac:spMkLst>
        </pc:spChg>
        <pc:spChg chg="add mod">
          <ac:chgData name="Gerhard Van Huyssteen" userId="5c620021-4435-42cd-9c6b-602762e6c77e" providerId="ADAL" clId="{EC9C143F-412A-4577-B5E2-D2D61BECCC02}" dt="2023-06-16T10:43:33.282" v="11338" actId="1076"/>
          <ac:spMkLst>
            <pc:docMk/>
            <pc:sldMk cId="1670694845" sldId="261"/>
            <ac:spMk id="5" creationId="{5E9102B3-4C7E-5A53-CE4E-0AD9B94F77A5}"/>
          </ac:spMkLst>
        </pc:spChg>
        <pc:spChg chg="del">
          <ac:chgData name="Gerhard Van Huyssteen" userId="5c620021-4435-42cd-9c6b-602762e6c77e" providerId="ADAL" clId="{EC9C143F-412A-4577-B5E2-D2D61BECCC02}" dt="2023-06-16T08:01:06.201" v="10788" actId="478"/>
          <ac:spMkLst>
            <pc:docMk/>
            <pc:sldMk cId="1670694845" sldId="261"/>
            <ac:spMk id="22" creationId="{E2ACF64C-1D0A-4E62-BA44-7131CF8BFDB8}"/>
          </ac:spMkLst>
        </pc:spChg>
        <pc:picChg chg="add del mod">
          <ac:chgData name="Gerhard Van Huyssteen" userId="5c620021-4435-42cd-9c6b-602762e6c77e" providerId="ADAL" clId="{EC9C143F-412A-4577-B5E2-D2D61BECCC02}" dt="2023-06-16T10:40:33.233" v="11232" actId="478"/>
          <ac:picMkLst>
            <pc:docMk/>
            <pc:sldMk cId="1670694845" sldId="261"/>
            <ac:picMk id="2" creationId="{73E4D80F-DDA3-1B4E-2234-987AF51656D0}"/>
          </ac:picMkLst>
        </pc:picChg>
        <pc:picChg chg="add del mod">
          <ac:chgData name="Gerhard Van Huyssteen" userId="5c620021-4435-42cd-9c6b-602762e6c77e" providerId="ADAL" clId="{EC9C143F-412A-4577-B5E2-D2D61BECCC02}" dt="2023-06-16T10:42:58.493" v="11333" actId="478"/>
          <ac:picMkLst>
            <pc:docMk/>
            <pc:sldMk cId="1670694845" sldId="261"/>
            <ac:picMk id="3" creationId="{20E6BEE5-7EB6-05EC-AF12-BE3B07706C02}"/>
          </ac:picMkLst>
        </pc:picChg>
        <pc:picChg chg="add mod">
          <ac:chgData name="Gerhard Van Huyssteen" userId="5c620021-4435-42cd-9c6b-602762e6c77e" providerId="ADAL" clId="{EC9C143F-412A-4577-B5E2-D2D61BECCC02}" dt="2023-06-16T10:43:06.096" v="11336" actId="1076"/>
          <ac:picMkLst>
            <pc:docMk/>
            <pc:sldMk cId="1670694845" sldId="261"/>
            <ac:picMk id="7" creationId="{08EBBC7B-A70A-16A8-0407-D15740D06725}"/>
          </ac:picMkLst>
        </pc:picChg>
      </pc:sldChg>
      <pc:sldChg chg="del ord modNotesTx">
        <pc:chgData name="Gerhard Van Huyssteen" userId="5c620021-4435-42cd-9c6b-602762e6c77e" providerId="ADAL" clId="{EC9C143F-412A-4577-B5E2-D2D61BECCC02}" dt="2023-06-15T18:21:16.204" v="7585" actId="47"/>
        <pc:sldMkLst>
          <pc:docMk/>
          <pc:sldMk cId="2213368854" sldId="265"/>
        </pc:sldMkLst>
      </pc:sldChg>
      <pc:sldChg chg="del">
        <pc:chgData name="Gerhard Van Huyssteen" userId="5c620021-4435-42cd-9c6b-602762e6c77e" providerId="ADAL" clId="{EC9C143F-412A-4577-B5E2-D2D61BECCC02}" dt="2023-06-16T08:00:37.718" v="10785" actId="47"/>
        <pc:sldMkLst>
          <pc:docMk/>
          <pc:sldMk cId="1596861952" sldId="269"/>
        </pc:sldMkLst>
      </pc:sldChg>
      <pc:sldChg chg="del">
        <pc:chgData name="Gerhard Van Huyssteen" userId="5c620021-4435-42cd-9c6b-602762e6c77e" providerId="ADAL" clId="{EC9C143F-412A-4577-B5E2-D2D61BECCC02}" dt="2023-06-16T08:00:37.718" v="10785" actId="47"/>
        <pc:sldMkLst>
          <pc:docMk/>
          <pc:sldMk cId="1680379537" sldId="270"/>
        </pc:sldMkLst>
      </pc:sldChg>
      <pc:sldChg chg="del">
        <pc:chgData name="Gerhard Van Huyssteen" userId="5c620021-4435-42cd-9c6b-602762e6c77e" providerId="ADAL" clId="{EC9C143F-412A-4577-B5E2-D2D61BECCC02}" dt="2023-06-16T08:00:37.718" v="10785" actId="47"/>
        <pc:sldMkLst>
          <pc:docMk/>
          <pc:sldMk cId="3889930110" sldId="271"/>
        </pc:sldMkLst>
      </pc:sldChg>
      <pc:sldChg chg="del">
        <pc:chgData name="Gerhard Van Huyssteen" userId="5c620021-4435-42cd-9c6b-602762e6c77e" providerId="ADAL" clId="{EC9C143F-412A-4577-B5E2-D2D61BECCC02}" dt="2023-06-16T08:00:37.718" v="10785" actId="47"/>
        <pc:sldMkLst>
          <pc:docMk/>
          <pc:sldMk cId="325160367" sldId="272"/>
        </pc:sldMkLst>
      </pc:sldChg>
      <pc:sldChg chg="del">
        <pc:chgData name="Gerhard Van Huyssteen" userId="5c620021-4435-42cd-9c6b-602762e6c77e" providerId="ADAL" clId="{EC9C143F-412A-4577-B5E2-D2D61BECCC02}" dt="2023-06-16T08:00:37.718" v="10785" actId="47"/>
        <pc:sldMkLst>
          <pc:docMk/>
          <pc:sldMk cId="472970981" sldId="273"/>
        </pc:sldMkLst>
      </pc:sldChg>
      <pc:sldChg chg="del">
        <pc:chgData name="Gerhard Van Huyssteen" userId="5c620021-4435-42cd-9c6b-602762e6c77e" providerId="ADAL" clId="{EC9C143F-412A-4577-B5E2-D2D61BECCC02}" dt="2023-06-16T08:00:37.718" v="10785" actId="47"/>
        <pc:sldMkLst>
          <pc:docMk/>
          <pc:sldMk cId="1672489434" sldId="276"/>
        </pc:sldMkLst>
      </pc:sldChg>
      <pc:sldChg chg="del">
        <pc:chgData name="Gerhard Van Huyssteen" userId="5c620021-4435-42cd-9c6b-602762e6c77e" providerId="ADAL" clId="{EC9C143F-412A-4577-B5E2-D2D61BECCC02}" dt="2023-06-16T08:00:37.718" v="10785" actId="47"/>
        <pc:sldMkLst>
          <pc:docMk/>
          <pc:sldMk cId="2036700524" sldId="277"/>
        </pc:sldMkLst>
      </pc:sldChg>
      <pc:sldChg chg="del">
        <pc:chgData name="Gerhard Van Huyssteen" userId="5c620021-4435-42cd-9c6b-602762e6c77e" providerId="ADAL" clId="{EC9C143F-412A-4577-B5E2-D2D61BECCC02}" dt="2023-06-16T08:00:37.718" v="10785" actId="47"/>
        <pc:sldMkLst>
          <pc:docMk/>
          <pc:sldMk cId="2190539193" sldId="278"/>
        </pc:sldMkLst>
      </pc:sldChg>
      <pc:sldChg chg="del">
        <pc:chgData name="Gerhard Van Huyssteen" userId="5c620021-4435-42cd-9c6b-602762e6c77e" providerId="ADAL" clId="{EC9C143F-412A-4577-B5E2-D2D61BECCC02}" dt="2023-06-16T08:00:37.718" v="10785" actId="47"/>
        <pc:sldMkLst>
          <pc:docMk/>
          <pc:sldMk cId="1450423548" sldId="279"/>
        </pc:sldMkLst>
      </pc:sldChg>
      <pc:sldChg chg="del">
        <pc:chgData name="Gerhard Van Huyssteen" userId="5c620021-4435-42cd-9c6b-602762e6c77e" providerId="ADAL" clId="{EC9C143F-412A-4577-B5E2-D2D61BECCC02}" dt="2023-06-16T08:00:37.718" v="10785" actId="47"/>
        <pc:sldMkLst>
          <pc:docMk/>
          <pc:sldMk cId="876362406" sldId="280"/>
        </pc:sldMkLst>
      </pc:sldChg>
      <pc:sldChg chg="del">
        <pc:chgData name="Gerhard Van Huyssteen" userId="5c620021-4435-42cd-9c6b-602762e6c77e" providerId="ADAL" clId="{EC9C143F-412A-4577-B5E2-D2D61BECCC02}" dt="2023-06-16T08:00:37.718" v="10785" actId="47"/>
        <pc:sldMkLst>
          <pc:docMk/>
          <pc:sldMk cId="962102212" sldId="281"/>
        </pc:sldMkLst>
      </pc:sldChg>
      <pc:sldChg chg="del">
        <pc:chgData name="Gerhard Van Huyssteen" userId="5c620021-4435-42cd-9c6b-602762e6c77e" providerId="ADAL" clId="{EC9C143F-412A-4577-B5E2-D2D61BECCC02}" dt="2023-06-16T08:00:37.718" v="10785" actId="47"/>
        <pc:sldMkLst>
          <pc:docMk/>
          <pc:sldMk cId="1569613702" sldId="282"/>
        </pc:sldMkLst>
      </pc:sldChg>
      <pc:sldChg chg="del">
        <pc:chgData name="Gerhard Van Huyssteen" userId="5c620021-4435-42cd-9c6b-602762e6c77e" providerId="ADAL" clId="{EC9C143F-412A-4577-B5E2-D2D61BECCC02}" dt="2023-06-16T08:00:37.718" v="10785" actId="47"/>
        <pc:sldMkLst>
          <pc:docMk/>
          <pc:sldMk cId="496113380" sldId="283"/>
        </pc:sldMkLst>
      </pc:sldChg>
      <pc:sldChg chg="del">
        <pc:chgData name="Gerhard Van Huyssteen" userId="5c620021-4435-42cd-9c6b-602762e6c77e" providerId="ADAL" clId="{EC9C143F-412A-4577-B5E2-D2D61BECCC02}" dt="2023-06-16T08:00:37.718" v="10785" actId="47"/>
        <pc:sldMkLst>
          <pc:docMk/>
          <pc:sldMk cId="4173775106" sldId="284"/>
        </pc:sldMkLst>
      </pc:sldChg>
      <pc:sldChg chg="del">
        <pc:chgData name="Gerhard Van Huyssteen" userId="5c620021-4435-42cd-9c6b-602762e6c77e" providerId="ADAL" clId="{EC9C143F-412A-4577-B5E2-D2D61BECCC02}" dt="2023-06-16T08:00:37.718" v="10785" actId="47"/>
        <pc:sldMkLst>
          <pc:docMk/>
          <pc:sldMk cId="4200566011" sldId="285"/>
        </pc:sldMkLst>
      </pc:sldChg>
      <pc:sldChg chg="del">
        <pc:chgData name="Gerhard Van Huyssteen" userId="5c620021-4435-42cd-9c6b-602762e6c77e" providerId="ADAL" clId="{EC9C143F-412A-4577-B5E2-D2D61BECCC02}" dt="2023-06-16T08:00:37.718" v="10785" actId="47"/>
        <pc:sldMkLst>
          <pc:docMk/>
          <pc:sldMk cId="3813303413" sldId="286"/>
        </pc:sldMkLst>
      </pc:sldChg>
      <pc:sldChg chg="addSp delSp modSp mod modTransition modNotesTx">
        <pc:chgData name="Gerhard Van Huyssteen" userId="5c620021-4435-42cd-9c6b-602762e6c77e" providerId="ADAL" clId="{EC9C143F-412A-4577-B5E2-D2D61BECCC02}" dt="2023-06-16T08:47:05.907" v="10982" actId="1038"/>
        <pc:sldMkLst>
          <pc:docMk/>
          <pc:sldMk cId="3211379504" sldId="287"/>
        </pc:sldMkLst>
        <pc:spChg chg="mod">
          <ac:chgData name="Gerhard Van Huyssteen" userId="5c620021-4435-42cd-9c6b-602762e6c77e" providerId="ADAL" clId="{EC9C143F-412A-4577-B5E2-D2D61BECCC02}" dt="2023-06-06T16:31:29.077" v="46" actId="121"/>
          <ac:spMkLst>
            <pc:docMk/>
            <pc:sldMk cId="3211379504" sldId="287"/>
            <ac:spMk id="2" creationId="{85BB3965-7CAD-4D92-9AEF-63A6698884D1}"/>
          </ac:spMkLst>
        </pc:spChg>
        <pc:spChg chg="mod">
          <ac:chgData name="Gerhard Van Huyssteen" userId="5c620021-4435-42cd-9c6b-602762e6c77e" providerId="ADAL" clId="{EC9C143F-412A-4577-B5E2-D2D61BECCC02}" dt="2023-06-06T16:38:50.523" v="234" actId="1076"/>
          <ac:spMkLst>
            <pc:docMk/>
            <pc:sldMk cId="3211379504" sldId="287"/>
            <ac:spMk id="3" creationId="{B660B9B8-ECDE-4DF3-9681-9F6A1618C8A7}"/>
          </ac:spMkLst>
        </pc:spChg>
        <pc:spChg chg="add mod">
          <ac:chgData name="Gerhard Van Huyssteen" userId="5c620021-4435-42cd-9c6b-602762e6c77e" providerId="ADAL" clId="{EC9C143F-412A-4577-B5E2-D2D61BECCC02}" dt="2023-06-16T08:46:50.106" v="10899" actId="6549"/>
          <ac:spMkLst>
            <pc:docMk/>
            <pc:sldMk cId="3211379504" sldId="287"/>
            <ac:spMk id="4" creationId="{117F234A-3CFA-F987-2CF4-DB625517D52C}"/>
          </ac:spMkLst>
        </pc:spChg>
        <pc:spChg chg="mod">
          <ac:chgData name="Gerhard Van Huyssteen" userId="5c620021-4435-42cd-9c6b-602762e6c77e" providerId="ADAL" clId="{EC9C143F-412A-4577-B5E2-D2D61BECCC02}" dt="2023-06-06T16:32:07.172" v="56" actId="1035"/>
          <ac:spMkLst>
            <pc:docMk/>
            <pc:sldMk cId="3211379504" sldId="287"/>
            <ac:spMk id="9" creationId="{8C602A5F-69EE-4DAC-A700-AEC67D8BE6DF}"/>
          </ac:spMkLst>
        </pc:spChg>
        <pc:spChg chg="add mod ord">
          <ac:chgData name="Gerhard Van Huyssteen" userId="5c620021-4435-42cd-9c6b-602762e6c77e" providerId="ADAL" clId="{EC9C143F-412A-4577-B5E2-D2D61BECCC02}" dt="2023-06-10T06:00:18.045" v="2877" actId="166"/>
          <ac:spMkLst>
            <pc:docMk/>
            <pc:sldMk cId="3211379504" sldId="287"/>
            <ac:spMk id="15" creationId="{F739E8E4-4DC8-C525-05F8-65B2D5E18C34}"/>
          </ac:spMkLst>
        </pc:spChg>
        <pc:picChg chg="add del">
          <ac:chgData name="Gerhard Van Huyssteen" userId="5c620021-4435-42cd-9c6b-602762e6c77e" providerId="ADAL" clId="{EC9C143F-412A-4577-B5E2-D2D61BECCC02}" dt="2023-06-06T16:36:51.881" v="229" actId="21"/>
          <ac:picMkLst>
            <pc:docMk/>
            <pc:sldMk cId="3211379504" sldId="287"/>
            <ac:picMk id="5" creationId="{5339AE59-479C-4869-BCF1-79B2B679A092}"/>
          </ac:picMkLst>
        </pc:picChg>
        <pc:picChg chg="add mod">
          <ac:chgData name="Gerhard Van Huyssteen" userId="5c620021-4435-42cd-9c6b-602762e6c77e" providerId="ADAL" clId="{EC9C143F-412A-4577-B5E2-D2D61BECCC02}" dt="2023-06-16T08:47:05.907" v="10982" actId="1038"/>
          <ac:picMkLst>
            <pc:docMk/>
            <pc:sldMk cId="3211379504" sldId="287"/>
            <ac:picMk id="7" creationId="{143519D7-75D1-876E-792E-CB42E0A06A8B}"/>
          </ac:picMkLst>
        </pc:picChg>
        <pc:picChg chg="add del mod">
          <ac:chgData name="Gerhard Van Huyssteen" userId="5c620021-4435-42cd-9c6b-602762e6c77e" providerId="ADAL" clId="{EC9C143F-412A-4577-B5E2-D2D61BECCC02}" dt="2023-06-06T16:36:37.651" v="226" actId="478"/>
          <ac:picMkLst>
            <pc:docMk/>
            <pc:sldMk cId="3211379504" sldId="287"/>
            <ac:picMk id="11" creationId="{54753B04-47DE-AAC7-494F-AD69C5862F64}"/>
          </ac:picMkLst>
        </pc:picChg>
        <pc:picChg chg="del">
          <ac:chgData name="Gerhard Van Huyssteen" userId="5c620021-4435-42cd-9c6b-602762e6c77e" providerId="ADAL" clId="{EC9C143F-412A-4577-B5E2-D2D61BECCC02}" dt="2023-06-06T16:33:44.797" v="197" actId="478"/>
          <ac:picMkLst>
            <pc:docMk/>
            <pc:sldMk cId="3211379504" sldId="287"/>
            <ac:picMk id="12" creationId="{5ABDD6FE-7104-42E1-A3CA-8AC9E998F228}"/>
          </ac:picMkLst>
        </pc:picChg>
        <pc:picChg chg="add del mod">
          <ac:chgData name="Gerhard Van Huyssteen" userId="5c620021-4435-42cd-9c6b-602762e6c77e" providerId="ADAL" clId="{EC9C143F-412A-4577-B5E2-D2D61BECCC02}" dt="2023-06-16T08:46:55.495" v="10900" actId="478"/>
          <ac:picMkLst>
            <pc:docMk/>
            <pc:sldMk cId="3211379504" sldId="287"/>
            <ac:picMk id="14" creationId="{FF3DD3EF-B071-9CC5-6E07-C8021FDA3D47}"/>
          </ac:picMkLst>
        </pc:picChg>
        <pc:picChg chg="add mod">
          <ac:chgData name="Gerhard Van Huyssteen" userId="5c620021-4435-42cd-9c6b-602762e6c77e" providerId="ADAL" clId="{EC9C143F-412A-4577-B5E2-D2D61BECCC02}" dt="2023-06-10T06:00:21.251" v="2880" actId="1037"/>
          <ac:picMkLst>
            <pc:docMk/>
            <pc:sldMk cId="3211379504" sldId="287"/>
            <ac:picMk id="17" creationId="{F36E606B-0C1B-A153-E6BB-0B16600BFF08}"/>
          </ac:picMkLst>
        </pc:picChg>
        <pc:picChg chg="mod">
          <ac:chgData name="Gerhard Van Huyssteen" userId="5c620021-4435-42cd-9c6b-602762e6c77e" providerId="ADAL" clId="{EC9C143F-412A-4577-B5E2-D2D61BECCC02}" dt="2023-06-06T16:38:55.882" v="235" actId="1076"/>
          <ac:picMkLst>
            <pc:docMk/>
            <pc:sldMk cId="3211379504" sldId="287"/>
            <ac:picMk id="19" creationId="{F2EBB71C-935D-40C9-A9A5-A61DB83D7C9E}"/>
          </ac:picMkLst>
        </pc:picChg>
      </pc:sldChg>
      <pc:sldChg chg="del ord">
        <pc:chgData name="Gerhard Van Huyssteen" userId="5c620021-4435-42cd-9c6b-602762e6c77e" providerId="ADAL" clId="{EC9C143F-412A-4577-B5E2-D2D61BECCC02}" dt="2023-06-15T18:21:19.631" v="7586" actId="47"/>
        <pc:sldMkLst>
          <pc:docMk/>
          <pc:sldMk cId="394838029" sldId="290"/>
        </pc:sldMkLst>
      </pc:sldChg>
      <pc:sldChg chg="del">
        <pc:chgData name="Gerhard Van Huyssteen" userId="5c620021-4435-42cd-9c6b-602762e6c77e" providerId="ADAL" clId="{EC9C143F-412A-4577-B5E2-D2D61BECCC02}" dt="2023-06-16T08:00:37.718" v="10785" actId="47"/>
        <pc:sldMkLst>
          <pc:docMk/>
          <pc:sldMk cId="3040050208" sldId="291"/>
        </pc:sldMkLst>
      </pc:sldChg>
      <pc:sldChg chg="del">
        <pc:chgData name="Gerhard Van Huyssteen" userId="5c620021-4435-42cd-9c6b-602762e6c77e" providerId="ADAL" clId="{EC9C143F-412A-4577-B5E2-D2D61BECCC02}" dt="2023-06-16T08:05:09.599" v="10873" actId="47"/>
        <pc:sldMkLst>
          <pc:docMk/>
          <pc:sldMk cId="1305143394" sldId="292"/>
        </pc:sldMkLst>
      </pc:sldChg>
      <pc:sldChg chg="del">
        <pc:chgData name="Gerhard Van Huyssteen" userId="5c620021-4435-42cd-9c6b-602762e6c77e" providerId="ADAL" clId="{EC9C143F-412A-4577-B5E2-D2D61BECCC02}" dt="2023-06-16T08:00:37.718" v="10785" actId="47"/>
        <pc:sldMkLst>
          <pc:docMk/>
          <pc:sldMk cId="1553952938" sldId="293"/>
        </pc:sldMkLst>
      </pc:sldChg>
      <pc:sldChg chg="del">
        <pc:chgData name="Gerhard Van Huyssteen" userId="5c620021-4435-42cd-9c6b-602762e6c77e" providerId="ADAL" clId="{EC9C143F-412A-4577-B5E2-D2D61BECCC02}" dt="2023-06-16T08:00:37.718" v="10785" actId="47"/>
        <pc:sldMkLst>
          <pc:docMk/>
          <pc:sldMk cId="2502016553" sldId="294"/>
        </pc:sldMkLst>
      </pc:sldChg>
      <pc:sldChg chg="del">
        <pc:chgData name="Gerhard Van Huyssteen" userId="5c620021-4435-42cd-9c6b-602762e6c77e" providerId="ADAL" clId="{EC9C143F-412A-4577-B5E2-D2D61BECCC02}" dt="2023-06-16T08:00:37.718" v="10785" actId="47"/>
        <pc:sldMkLst>
          <pc:docMk/>
          <pc:sldMk cId="1266231349" sldId="295"/>
        </pc:sldMkLst>
      </pc:sldChg>
      <pc:sldChg chg="del">
        <pc:chgData name="Gerhard Van Huyssteen" userId="5c620021-4435-42cd-9c6b-602762e6c77e" providerId="ADAL" clId="{EC9C143F-412A-4577-B5E2-D2D61BECCC02}" dt="2023-06-16T08:00:37.718" v="10785" actId="47"/>
        <pc:sldMkLst>
          <pc:docMk/>
          <pc:sldMk cId="108564253" sldId="296"/>
        </pc:sldMkLst>
      </pc:sldChg>
      <pc:sldChg chg="modSp add del mod">
        <pc:chgData name="Gerhard Van Huyssteen" userId="5c620021-4435-42cd-9c6b-602762e6c77e" providerId="ADAL" clId="{EC9C143F-412A-4577-B5E2-D2D61BECCC02}" dt="2023-06-08T16:29:29.280" v="2394" actId="47"/>
        <pc:sldMkLst>
          <pc:docMk/>
          <pc:sldMk cId="511433961" sldId="297"/>
        </pc:sldMkLst>
        <pc:picChg chg="mod">
          <ac:chgData name="Gerhard Van Huyssteen" userId="5c620021-4435-42cd-9c6b-602762e6c77e" providerId="ADAL" clId="{EC9C143F-412A-4577-B5E2-D2D61BECCC02}" dt="2023-06-08T14:48:12.260" v="1560" actId="1076"/>
          <ac:picMkLst>
            <pc:docMk/>
            <pc:sldMk cId="511433961" sldId="297"/>
            <ac:picMk id="5" creationId="{19EFF107-CF05-4D47-850F-AE9A2B1F418A}"/>
          </ac:picMkLst>
        </pc:picChg>
        <pc:picChg chg="mod">
          <ac:chgData name="Gerhard Van Huyssteen" userId="5c620021-4435-42cd-9c6b-602762e6c77e" providerId="ADAL" clId="{EC9C143F-412A-4577-B5E2-D2D61BECCC02}" dt="2023-06-08T14:48:05.914" v="1559" actId="1076"/>
          <ac:picMkLst>
            <pc:docMk/>
            <pc:sldMk cId="511433961" sldId="297"/>
            <ac:picMk id="6" creationId="{2132519C-8ED1-40AE-A6C0-0E387A620397}"/>
          </ac:picMkLst>
        </pc:picChg>
      </pc:sldChg>
      <pc:sldChg chg="del">
        <pc:chgData name="Gerhard Van Huyssteen" userId="5c620021-4435-42cd-9c6b-602762e6c77e" providerId="ADAL" clId="{EC9C143F-412A-4577-B5E2-D2D61BECCC02}" dt="2023-06-08T09:18:16.501" v="1453" actId="2696"/>
        <pc:sldMkLst>
          <pc:docMk/>
          <pc:sldMk cId="1210030578" sldId="297"/>
        </pc:sldMkLst>
      </pc:sldChg>
      <pc:sldChg chg="del">
        <pc:chgData name="Gerhard Van Huyssteen" userId="5c620021-4435-42cd-9c6b-602762e6c77e" providerId="ADAL" clId="{EC9C143F-412A-4577-B5E2-D2D61BECCC02}" dt="2023-06-08T09:18:16.501" v="1453" actId="2696"/>
        <pc:sldMkLst>
          <pc:docMk/>
          <pc:sldMk cId="3709783620" sldId="298"/>
        </pc:sldMkLst>
      </pc:sldChg>
      <pc:sldChg chg="add del">
        <pc:chgData name="Gerhard Van Huyssteen" userId="5c620021-4435-42cd-9c6b-602762e6c77e" providerId="ADAL" clId="{EC9C143F-412A-4577-B5E2-D2D61BECCC02}" dt="2023-06-08T16:29:29.280" v="2394" actId="47"/>
        <pc:sldMkLst>
          <pc:docMk/>
          <pc:sldMk cId="3757637763" sldId="298"/>
        </pc:sldMkLst>
      </pc:sldChg>
      <pc:sldChg chg="del">
        <pc:chgData name="Gerhard Van Huyssteen" userId="5c620021-4435-42cd-9c6b-602762e6c77e" providerId="ADAL" clId="{EC9C143F-412A-4577-B5E2-D2D61BECCC02}" dt="2023-06-08T09:18:16.501" v="1453" actId="2696"/>
        <pc:sldMkLst>
          <pc:docMk/>
          <pc:sldMk cId="1051752123" sldId="299"/>
        </pc:sldMkLst>
      </pc:sldChg>
      <pc:sldChg chg="addSp delSp add del mod">
        <pc:chgData name="Gerhard Van Huyssteen" userId="5c620021-4435-42cd-9c6b-602762e6c77e" providerId="ADAL" clId="{EC9C143F-412A-4577-B5E2-D2D61BECCC02}" dt="2023-06-08T16:29:29.280" v="2394" actId="47"/>
        <pc:sldMkLst>
          <pc:docMk/>
          <pc:sldMk cId="2506079550" sldId="299"/>
        </pc:sldMkLst>
        <pc:picChg chg="add del">
          <ac:chgData name="Gerhard Van Huyssteen" userId="5c620021-4435-42cd-9c6b-602762e6c77e" providerId="ADAL" clId="{EC9C143F-412A-4577-B5E2-D2D61BECCC02}" dt="2023-06-08T16:02:32.897" v="2184" actId="21"/>
          <ac:picMkLst>
            <pc:docMk/>
            <pc:sldMk cId="2506079550" sldId="299"/>
            <ac:picMk id="6" creationId="{2132519C-8ED1-40AE-A6C0-0E387A620397}"/>
          </ac:picMkLst>
        </pc:picChg>
      </pc:sldChg>
      <pc:sldChg chg="del">
        <pc:chgData name="Gerhard Van Huyssteen" userId="5c620021-4435-42cd-9c6b-602762e6c77e" providerId="ADAL" clId="{EC9C143F-412A-4577-B5E2-D2D61BECCC02}" dt="2023-06-08T09:18:16.501" v="1453" actId="2696"/>
        <pc:sldMkLst>
          <pc:docMk/>
          <pc:sldMk cId="445844177" sldId="300"/>
        </pc:sldMkLst>
      </pc:sldChg>
      <pc:sldChg chg="modSp add del mod">
        <pc:chgData name="Gerhard Van Huyssteen" userId="5c620021-4435-42cd-9c6b-602762e6c77e" providerId="ADAL" clId="{EC9C143F-412A-4577-B5E2-D2D61BECCC02}" dt="2023-06-08T16:29:29.280" v="2394" actId="47"/>
        <pc:sldMkLst>
          <pc:docMk/>
          <pc:sldMk cId="675241738" sldId="300"/>
        </pc:sldMkLst>
        <pc:picChg chg="mod">
          <ac:chgData name="Gerhard Van Huyssteen" userId="5c620021-4435-42cd-9c6b-602762e6c77e" providerId="ADAL" clId="{EC9C143F-412A-4577-B5E2-D2D61BECCC02}" dt="2023-06-08T16:07:05.893" v="2185" actId="1076"/>
          <ac:picMkLst>
            <pc:docMk/>
            <pc:sldMk cId="675241738" sldId="300"/>
            <ac:picMk id="5" creationId="{19EFF107-CF05-4D47-850F-AE9A2B1F418A}"/>
          </ac:picMkLst>
        </pc:picChg>
        <pc:picChg chg="mod">
          <ac:chgData name="Gerhard Van Huyssteen" userId="5c620021-4435-42cd-9c6b-602762e6c77e" providerId="ADAL" clId="{EC9C143F-412A-4577-B5E2-D2D61BECCC02}" dt="2023-06-08T16:07:14.061" v="2187" actId="1076"/>
          <ac:picMkLst>
            <pc:docMk/>
            <pc:sldMk cId="675241738" sldId="300"/>
            <ac:picMk id="6" creationId="{2132519C-8ED1-40AE-A6C0-0E387A620397}"/>
          </ac:picMkLst>
        </pc:picChg>
      </pc:sldChg>
      <pc:sldChg chg="add del">
        <pc:chgData name="Gerhard Van Huyssteen" userId="5c620021-4435-42cd-9c6b-602762e6c77e" providerId="ADAL" clId="{EC9C143F-412A-4577-B5E2-D2D61BECCC02}" dt="2023-06-08T16:29:29.280" v="2394" actId="47"/>
        <pc:sldMkLst>
          <pc:docMk/>
          <pc:sldMk cId="40787859" sldId="301"/>
        </pc:sldMkLst>
      </pc:sldChg>
      <pc:sldChg chg="del">
        <pc:chgData name="Gerhard Van Huyssteen" userId="5c620021-4435-42cd-9c6b-602762e6c77e" providerId="ADAL" clId="{EC9C143F-412A-4577-B5E2-D2D61BECCC02}" dt="2023-06-08T09:18:16.501" v="1453" actId="2696"/>
        <pc:sldMkLst>
          <pc:docMk/>
          <pc:sldMk cId="2709087416" sldId="301"/>
        </pc:sldMkLst>
      </pc:sldChg>
      <pc:sldChg chg="add del">
        <pc:chgData name="Gerhard Van Huyssteen" userId="5c620021-4435-42cd-9c6b-602762e6c77e" providerId="ADAL" clId="{EC9C143F-412A-4577-B5E2-D2D61BECCC02}" dt="2023-06-08T16:29:29.280" v="2394" actId="47"/>
        <pc:sldMkLst>
          <pc:docMk/>
          <pc:sldMk cId="519741700" sldId="302"/>
        </pc:sldMkLst>
      </pc:sldChg>
      <pc:sldChg chg="del">
        <pc:chgData name="Gerhard Van Huyssteen" userId="5c620021-4435-42cd-9c6b-602762e6c77e" providerId="ADAL" clId="{EC9C143F-412A-4577-B5E2-D2D61BECCC02}" dt="2023-06-08T09:18:16.501" v="1453" actId="2696"/>
        <pc:sldMkLst>
          <pc:docMk/>
          <pc:sldMk cId="3415331787" sldId="302"/>
        </pc:sldMkLst>
      </pc:sldChg>
      <pc:sldChg chg="add del">
        <pc:chgData name="Gerhard Van Huyssteen" userId="5c620021-4435-42cd-9c6b-602762e6c77e" providerId="ADAL" clId="{EC9C143F-412A-4577-B5E2-D2D61BECCC02}" dt="2023-06-08T16:29:29.280" v="2394" actId="47"/>
        <pc:sldMkLst>
          <pc:docMk/>
          <pc:sldMk cId="756716665" sldId="303"/>
        </pc:sldMkLst>
      </pc:sldChg>
      <pc:sldChg chg="del">
        <pc:chgData name="Gerhard Van Huyssteen" userId="5c620021-4435-42cd-9c6b-602762e6c77e" providerId="ADAL" clId="{EC9C143F-412A-4577-B5E2-D2D61BECCC02}" dt="2023-06-08T09:18:16.501" v="1453" actId="2696"/>
        <pc:sldMkLst>
          <pc:docMk/>
          <pc:sldMk cId="1707271887" sldId="303"/>
        </pc:sldMkLst>
      </pc:sldChg>
      <pc:sldChg chg="del">
        <pc:chgData name="Gerhard Van Huyssteen" userId="5c620021-4435-42cd-9c6b-602762e6c77e" providerId="ADAL" clId="{EC9C143F-412A-4577-B5E2-D2D61BECCC02}" dt="2023-06-16T08:00:37.718" v="10785" actId="47"/>
        <pc:sldMkLst>
          <pc:docMk/>
          <pc:sldMk cId="3600564220" sldId="304"/>
        </pc:sldMkLst>
      </pc:sldChg>
      <pc:sldChg chg="del">
        <pc:chgData name="Gerhard Van Huyssteen" userId="5c620021-4435-42cd-9c6b-602762e6c77e" providerId="ADAL" clId="{EC9C143F-412A-4577-B5E2-D2D61BECCC02}" dt="2023-06-16T08:00:37.718" v="10785" actId="47"/>
        <pc:sldMkLst>
          <pc:docMk/>
          <pc:sldMk cId="3305143224" sldId="305"/>
        </pc:sldMkLst>
      </pc:sldChg>
      <pc:sldChg chg="addSp delSp modSp del mod modNotesTx">
        <pc:chgData name="Gerhard Van Huyssteen" userId="5c620021-4435-42cd-9c6b-602762e6c77e" providerId="ADAL" clId="{EC9C143F-412A-4577-B5E2-D2D61BECCC02}" dt="2023-06-06T16:47:57.665" v="377" actId="2696"/>
        <pc:sldMkLst>
          <pc:docMk/>
          <pc:sldMk cId="2422010462" sldId="306"/>
        </pc:sldMkLst>
        <pc:spChg chg="add mod">
          <ac:chgData name="Gerhard Van Huyssteen" userId="5c620021-4435-42cd-9c6b-602762e6c77e" providerId="ADAL" clId="{EC9C143F-412A-4577-B5E2-D2D61BECCC02}" dt="2023-06-06T16:43:31.867" v="301" actId="1076"/>
          <ac:spMkLst>
            <pc:docMk/>
            <pc:sldMk cId="2422010462" sldId="306"/>
            <ac:spMk id="2" creationId="{60F350C9-5F04-E484-A6D3-F1904F244E33}"/>
          </ac:spMkLst>
        </pc:spChg>
        <pc:spChg chg="add mod">
          <ac:chgData name="Gerhard Van Huyssteen" userId="5c620021-4435-42cd-9c6b-602762e6c77e" providerId="ADAL" clId="{EC9C143F-412A-4577-B5E2-D2D61BECCC02}" dt="2023-06-06T16:44:18.745" v="320" actId="1076"/>
          <ac:spMkLst>
            <pc:docMk/>
            <pc:sldMk cId="2422010462" sldId="306"/>
            <ac:spMk id="3" creationId="{BF44F203-6E6D-4098-6E93-511B400C73E5}"/>
          </ac:spMkLst>
        </pc:spChg>
        <pc:spChg chg="del mod">
          <ac:chgData name="Gerhard Van Huyssteen" userId="5c620021-4435-42cd-9c6b-602762e6c77e" providerId="ADAL" clId="{EC9C143F-412A-4577-B5E2-D2D61BECCC02}" dt="2023-06-06T16:42:07.155" v="267" actId="478"/>
          <ac:spMkLst>
            <pc:docMk/>
            <pc:sldMk cId="2422010462" sldId="306"/>
            <ac:spMk id="4" creationId="{9B6276EF-FC08-478C-85A4-B31E846DFE89}"/>
          </ac:spMkLst>
        </pc:spChg>
        <pc:spChg chg="del">
          <ac:chgData name="Gerhard Van Huyssteen" userId="5c620021-4435-42cd-9c6b-602762e6c77e" providerId="ADAL" clId="{EC9C143F-412A-4577-B5E2-D2D61BECCC02}" dt="2023-06-06T16:41:07.068" v="245" actId="478"/>
          <ac:spMkLst>
            <pc:docMk/>
            <pc:sldMk cId="2422010462" sldId="306"/>
            <ac:spMk id="5" creationId="{3EE0874A-433E-4412-A36E-B23C71DEBD2C}"/>
          </ac:spMkLst>
        </pc:spChg>
        <pc:spChg chg="add mod">
          <ac:chgData name="Gerhard Van Huyssteen" userId="5c620021-4435-42cd-9c6b-602762e6c77e" providerId="ADAL" clId="{EC9C143F-412A-4577-B5E2-D2D61BECCC02}" dt="2023-06-06T16:45:08.438" v="365" actId="1076"/>
          <ac:spMkLst>
            <pc:docMk/>
            <pc:sldMk cId="2422010462" sldId="306"/>
            <ac:spMk id="6" creationId="{72677894-621E-05C6-561B-B2B5244A2EE8}"/>
          </ac:spMkLst>
        </pc:spChg>
        <pc:spChg chg="del mod">
          <ac:chgData name="Gerhard Van Huyssteen" userId="5c620021-4435-42cd-9c6b-602762e6c77e" providerId="ADAL" clId="{EC9C143F-412A-4577-B5E2-D2D61BECCC02}" dt="2023-06-06T16:46:59.906" v="370" actId="478"/>
          <ac:spMkLst>
            <pc:docMk/>
            <pc:sldMk cId="2422010462" sldId="306"/>
            <ac:spMk id="8" creationId="{DD2F2D7B-F147-CD5B-F428-2192139243B5}"/>
          </ac:spMkLst>
        </pc:spChg>
        <pc:spChg chg="del">
          <ac:chgData name="Gerhard Van Huyssteen" userId="5c620021-4435-42cd-9c6b-602762e6c77e" providerId="ADAL" clId="{EC9C143F-412A-4577-B5E2-D2D61BECCC02}" dt="2023-06-06T16:41:48.959" v="264" actId="478"/>
          <ac:spMkLst>
            <pc:docMk/>
            <pc:sldMk cId="2422010462" sldId="306"/>
            <ac:spMk id="12" creationId="{8E989A81-13E2-4737-B60B-638ECED2BEC8}"/>
          </ac:spMkLst>
        </pc:spChg>
        <pc:spChg chg="del">
          <ac:chgData name="Gerhard Van Huyssteen" userId="5c620021-4435-42cd-9c6b-602762e6c77e" providerId="ADAL" clId="{EC9C143F-412A-4577-B5E2-D2D61BECCC02}" dt="2023-06-06T16:41:51.454" v="265" actId="478"/>
          <ac:spMkLst>
            <pc:docMk/>
            <pc:sldMk cId="2422010462" sldId="306"/>
            <ac:spMk id="13" creationId="{F39ECE7F-47A4-4FCE-B9CD-ABDF86BBFFBB}"/>
          </ac:spMkLst>
        </pc:spChg>
        <pc:spChg chg="mod">
          <ac:chgData name="Gerhard Van Huyssteen" userId="5c620021-4435-42cd-9c6b-602762e6c77e" providerId="ADAL" clId="{EC9C143F-412A-4577-B5E2-D2D61BECCC02}" dt="2023-06-06T16:42:46.839" v="274" actId="1076"/>
          <ac:spMkLst>
            <pc:docMk/>
            <pc:sldMk cId="2422010462" sldId="306"/>
            <ac:spMk id="22" creationId="{E2ACF64C-1D0A-4E62-BA44-7131CF8BFDB8}"/>
          </ac:spMkLst>
        </pc:spChg>
        <pc:picChg chg="mod">
          <ac:chgData name="Gerhard Van Huyssteen" userId="5c620021-4435-42cd-9c6b-602762e6c77e" providerId="ADAL" clId="{EC9C143F-412A-4577-B5E2-D2D61BECCC02}" dt="2023-06-06T16:46:03.961" v="368" actId="1367"/>
          <ac:picMkLst>
            <pc:docMk/>
            <pc:sldMk cId="2422010462" sldId="306"/>
            <ac:picMk id="9" creationId="{80B6A8AA-5134-470C-A187-E493879D6A44}"/>
          </ac:picMkLst>
        </pc:picChg>
      </pc:sldChg>
      <pc:sldChg chg="del">
        <pc:chgData name="Gerhard Van Huyssteen" userId="5c620021-4435-42cd-9c6b-602762e6c77e" providerId="ADAL" clId="{EC9C143F-412A-4577-B5E2-D2D61BECCC02}" dt="2023-06-16T08:00:37.718" v="10785" actId="47"/>
        <pc:sldMkLst>
          <pc:docMk/>
          <pc:sldMk cId="226194284" sldId="307"/>
        </pc:sldMkLst>
      </pc:sldChg>
      <pc:sldChg chg="del">
        <pc:chgData name="Gerhard Van Huyssteen" userId="5c620021-4435-42cd-9c6b-602762e6c77e" providerId="ADAL" clId="{EC9C143F-412A-4577-B5E2-D2D61BECCC02}" dt="2023-06-16T08:00:37.718" v="10785" actId="47"/>
        <pc:sldMkLst>
          <pc:docMk/>
          <pc:sldMk cId="1518773775" sldId="308"/>
        </pc:sldMkLst>
      </pc:sldChg>
      <pc:sldChg chg="del">
        <pc:chgData name="Gerhard Van Huyssteen" userId="5c620021-4435-42cd-9c6b-602762e6c77e" providerId="ADAL" clId="{EC9C143F-412A-4577-B5E2-D2D61BECCC02}" dt="2023-06-16T08:00:37.718" v="10785" actId="47"/>
        <pc:sldMkLst>
          <pc:docMk/>
          <pc:sldMk cId="3326899634" sldId="309"/>
        </pc:sldMkLst>
      </pc:sldChg>
      <pc:sldChg chg="del">
        <pc:chgData name="Gerhard Van Huyssteen" userId="5c620021-4435-42cd-9c6b-602762e6c77e" providerId="ADAL" clId="{EC9C143F-412A-4577-B5E2-D2D61BECCC02}" dt="2023-06-16T08:00:37.718" v="10785" actId="47"/>
        <pc:sldMkLst>
          <pc:docMk/>
          <pc:sldMk cId="4170800987" sldId="310"/>
        </pc:sldMkLst>
      </pc:sldChg>
      <pc:sldChg chg="modSp del mod ord modTransition">
        <pc:chgData name="Gerhard Van Huyssteen" userId="5c620021-4435-42cd-9c6b-602762e6c77e" providerId="ADAL" clId="{EC9C143F-412A-4577-B5E2-D2D61BECCC02}" dt="2023-06-08T16:01:11.869" v="2180" actId="47"/>
        <pc:sldMkLst>
          <pc:docMk/>
          <pc:sldMk cId="2092702131" sldId="311"/>
        </pc:sldMkLst>
        <pc:spChg chg="mod">
          <ac:chgData name="Gerhard Van Huyssteen" userId="5c620021-4435-42cd-9c6b-602762e6c77e" providerId="ADAL" clId="{EC9C143F-412A-4577-B5E2-D2D61BECCC02}" dt="2023-06-08T14:50:13.091" v="1590" actId="1076"/>
          <ac:spMkLst>
            <pc:docMk/>
            <pc:sldMk cId="2092702131" sldId="311"/>
            <ac:spMk id="194" creationId="{2C0048FC-DDCB-4595-B9BA-A9B6529A4685}"/>
          </ac:spMkLst>
        </pc:spChg>
      </pc:sldChg>
      <pc:sldChg chg="del">
        <pc:chgData name="Gerhard Van Huyssteen" userId="5c620021-4435-42cd-9c6b-602762e6c77e" providerId="ADAL" clId="{EC9C143F-412A-4577-B5E2-D2D61BECCC02}" dt="2023-06-16T08:05:01.044" v="10872" actId="2696"/>
        <pc:sldMkLst>
          <pc:docMk/>
          <pc:sldMk cId="3816093163" sldId="314"/>
        </pc:sldMkLst>
      </pc:sldChg>
      <pc:sldChg chg="addSp delSp modSp mod ord modShow modNotesTx">
        <pc:chgData name="Gerhard Van Huyssteen" userId="5c620021-4435-42cd-9c6b-602762e6c77e" providerId="ADAL" clId="{EC9C143F-412A-4577-B5E2-D2D61BECCC02}" dt="2023-06-16T11:29:55.384" v="11355" actId="208"/>
        <pc:sldMkLst>
          <pc:docMk/>
          <pc:sldMk cId="1737092491" sldId="315"/>
        </pc:sldMkLst>
        <pc:spChg chg="add del mod">
          <ac:chgData name="Gerhard Van Huyssteen" userId="5c620021-4435-42cd-9c6b-602762e6c77e" providerId="ADAL" clId="{EC9C143F-412A-4577-B5E2-D2D61BECCC02}" dt="2023-06-08T14:54:28.748" v="1616" actId="478"/>
          <ac:spMkLst>
            <pc:docMk/>
            <pc:sldMk cId="1737092491" sldId="315"/>
            <ac:spMk id="2" creationId="{19241B40-DFDE-C848-A8D0-1CE109789F21}"/>
          </ac:spMkLst>
        </pc:spChg>
        <pc:spChg chg="add mod">
          <ac:chgData name="Gerhard Van Huyssteen" userId="5c620021-4435-42cd-9c6b-602762e6c77e" providerId="ADAL" clId="{EC9C143F-412A-4577-B5E2-D2D61BECCC02}" dt="2023-06-08T15:03:44.116" v="1847" actId="14100"/>
          <ac:spMkLst>
            <pc:docMk/>
            <pc:sldMk cId="1737092491" sldId="315"/>
            <ac:spMk id="3" creationId="{5B0A3244-7872-332A-3FFF-324F00F58D4C}"/>
          </ac:spMkLst>
        </pc:spChg>
        <pc:spChg chg="add mod">
          <ac:chgData name="Gerhard Van Huyssteen" userId="5c620021-4435-42cd-9c6b-602762e6c77e" providerId="ADAL" clId="{EC9C143F-412A-4577-B5E2-D2D61BECCC02}" dt="2023-06-08T15:56:14.099" v="2133" actId="1076"/>
          <ac:spMkLst>
            <pc:docMk/>
            <pc:sldMk cId="1737092491" sldId="315"/>
            <ac:spMk id="6" creationId="{F6F3B6FC-2207-00C6-9199-2EEB2B78CC81}"/>
          </ac:spMkLst>
        </pc:spChg>
        <pc:spChg chg="mod">
          <ac:chgData name="Gerhard Van Huyssteen" userId="5c620021-4435-42cd-9c6b-602762e6c77e" providerId="ADAL" clId="{EC9C143F-412A-4577-B5E2-D2D61BECCC02}" dt="2023-06-08T15:48:22.830" v="1898" actId="20577"/>
          <ac:spMkLst>
            <pc:docMk/>
            <pc:sldMk cId="1737092491" sldId="315"/>
            <ac:spMk id="22" creationId="{D8663F26-BE41-4339-87DF-57320B971403}"/>
          </ac:spMkLst>
        </pc:spChg>
        <pc:spChg chg="mod">
          <ac:chgData name="Gerhard Van Huyssteen" userId="5c620021-4435-42cd-9c6b-602762e6c77e" providerId="ADAL" clId="{EC9C143F-412A-4577-B5E2-D2D61BECCC02}" dt="2023-06-08T15:04:20.863" v="1863" actId="14100"/>
          <ac:spMkLst>
            <pc:docMk/>
            <pc:sldMk cId="1737092491" sldId="315"/>
            <ac:spMk id="23" creationId="{1E9569ED-5308-42DA-9999-B084842E690C}"/>
          </ac:spMkLst>
        </pc:spChg>
        <pc:spChg chg="mod">
          <ac:chgData name="Gerhard Van Huyssteen" userId="5c620021-4435-42cd-9c6b-602762e6c77e" providerId="ADAL" clId="{EC9C143F-412A-4577-B5E2-D2D61BECCC02}" dt="2023-06-08T14:59:48.489" v="1697" actId="207"/>
          <ac:spMkLst>
            <pc:docMk/>
            <pc:sldMk cId="1737092491" sldId="315"/>
            <ac:spMk id="25" creationId="{8A6A49E5-F662-4F70-B7C8-0B677F859AF3}"/>
          </ac:spMkLst>
        </pc:spChg>
        <pc:spChg chg="mod">
          <ac:chgData name="Gerhard Van Huyssteen" userId="5c620021-4435-42cd-9c6b-602762e6c77e" providerId="ADAL" clId="{EC9C143F-412A-4577-B5E2-D2D61BECCC02}" dt="2023-06-08T15:03:59.153" v="1849" actId="14100"/>
          <ac:spMkLst>
            <pc:docMk/>
            <pc:sldMk cId="1737092491" sldId="315"/>
            <ac:spMk id="27" creationId="{832CE288-F30E-4197-B69B-E1E1E89E3FB0}"/>
          </ac:spMkLst>
        </pc:spChg>
        <pc:spChg chg="mod">
          <ac:chgData name="Gerhard Van Huyssteen" userId="5c620021-4435-42cd-9c6b-602762e6c77e" providerId="ADAL" clId="{EC9C143F-412A-4577-B5E2-D2D61BECCC02}" dt="2023-06-08T15:55:44.608" v="2132" actId="1037"/>
          <ac:spMkLst>
            <pc:docMk/>
            <pc:sldMk cId="1737092491" sldId="315"/>
            <ac:spMk id="31" creationId="{A0C1DFB0-89B4-FF91-E5BE-557051F23F63}"/>
          </ac:spMkLst>
        </pc:spChg>
        <pc:spChg chg="mod">
          <ac:chgData name="Gerhard Van Huyssteen" userId="5c620021-4435-42cd-9c6b-602762e6c77e" providerId="ADAL" clId="{EC9C143F-412A-4577-B5E2-D2D61BECCC02}" dt="2023-06-08T15:55:44.608" v="2132" actId="1037"/>
          <ac:spMkLst>
            <pc:docMk/>
            <pc:sldMk cId="1737092491" sldId="315"/>
            <ac:spMk id="32" creationId="{33721EC9-3F7A-B69B-610A-896AF9C6D574}"/>
          </ac:spMkLst>
        </pc:spChg>
        <pc:spChg chg="mod">
          <ac:chgData name="Gerhard Van Huyssteen" userId="5c620021-4435-42cd-9c6b-602762e6c77e" providerId="ADAL" clId="{EC9C143F-412A-4577-B5E2-D2D61BECCC02}" dt="2023-06-08T15:56:53.171" v="2136" actId="20577"/>
          <ac:spMkLst>
            <pc:docMk/>
            <pc:sldMk cId="1737092491" sldId="315"/>
            <ac:spMk id="33" creationId="{D3D39B8C-5164-C3DF-2102-C2CFA9AC275D}"/>
          </ac:spMkLst>
        </pc:spChg>
        <pc:spChg chg="del">
          <ac:chgData name="Gerhard Van Huyssteen" userId="5c620021-4435-42cd-9c6b-602762e6c77e" providerId="ADAL" clId="{EC9C143F-412A-4577-B5E2-D2D61BECCC02}" dt="2023-06-08T15:01:34.635" v="1745" actId="478"/>
          <ac:spMkLst>
            <pc:docMk/>
            <pc:sldMk cId="1737092491" sldId="315"/>
            <ac:spMk id="36" creationId="{21E7541C-FDD0-1CA9-E109-5FDACDE3E6CE}"/>
          </ac:spMkLst>
        </pc:spChg>
        <pc:spChg chg="mod">
          <ac:chgData name="Gerhard Van Huyssteen" userId="5c620021-4435-42cd-9c6b-602762e6c77e" providerId="ADAL" clId="{EC9C143F-412A-4577-B5E2-D2D61BECCC02}" dt="2023-06-08T15:52:19.386" v="2085" actId="14100"/>
          <ac:spMkLst>
            <pc:docMk/>
            <pc:sldMk cId="1737092491" sldId="315"/>
            <ac:spMk id="37" creationId="{95600064-A245-9CB4-A76C-F8E15FFF9269}"/>
          </ac:spMkLst>
        </pc:spChg>
        <pc:spChg chg="mod">
          <ac:chgData name="Gerhard Van Huyssteen" userId="5c620021-4435-42cd-9c6b-602762e6c77e" providerId="ADAL" clId="{EC9C143F-412A-4577-B5E2-D2D61BECCC02}" dt="2023-06-16T11:28:39.194" v="11346" actId="208"/>
          <ac:spMkLst>
            <pc:docMk/>
            <pc:sldMk cId="1737092491" sldId="315"/>
            <ac:spMk id="38" creationId="{A36708F7-BE9E-F525-CDA6-EBA31C0D03A9}"/>
          </ac:spMkLst>
        </pc:spChg>
        <pc:spChg chg="mod">
          <ac:chgData name="Gerhard Van Huyssteen" userId="5c620021-4435-42cd-9c6b-602762e6c77e" providerId="ADAL" clId="{EC9C143F-412A-4577-B5E2-D2D61BECCC02}" dt="2023-06-08T15:51:00.218" v="2039" actId="14100"/>
          <ac:spMkLst>
            <pc:docMk/>
            <pc:sldMk cId="1737092491" sldId="315"/>
            <ac:spMk id="41" creationId="{65CCE9C5-BB1E-4566-BCFD-FD970B6F6B38}"/>
          </ac:spMkLst>
        </pc:spChg>
        <pc:spChg chg="del mod">
          <ac:chgData name="Gerhard Van Huyssteen" userId="5c620021-4435-42cd-9c6b-602762e6c77e" providerId="ADAL" clId="{EC9C143F-412A-4577-B5E2-D2D61BECCC02}" dt="2023-06-08T15:52:27.539" v="2087" actId="478"/>
          <ac:spMkLst>
            <pc:docMk/>
            <pc:sldMk cId="1737092491" sldId="315"/>
            <ac:spMk id="42" creationId="{15A0B9AA-BA59-4107-39BE-79490106E698}"/>
          </ac:spMkLst>
        </pc:spChg>
        <pc:spChg chg="mod">
          <ac:chgData name="Gerhard Van Huyssteen" userId="5c620021-4435-42cd-9c6b-602762e6c77e" providerId="ADAL" clId="{EC9C143F-412A-4577-B5E2-D2D61BECCC02}" dt="2023-06-08T15:50:52.557" v="2038" actId="1038"/>
          <ac:spMkLst>
            <pc:docMk/>
            <pc:sldMk cId="1737092491" sldId="315"/>
            <ac:spMk id="43" creationId="{A1EAA55B-D53C-4B20-B19C-3DC00117BDF2}"/>
          </ac:spMkLst>
        </pc:spChg>
        <pc:spChg chg="mod">
          <ac:chgData name="Gerhard Van Huyssteen" userId="5c620021-4435-42cd-9c6b-602762e6c77e" providerId="ADAL" clId="{EC9C143F-412A-4577-B5E2-D2D61BECCC02}" dt="2023-06-16T11:29:55.384" v="11355" actId="208"/>
          <ac:spMkLst>
            <pc:docMk/>
            <pc:sldMk cId="1737092491" sldId="315"/>
            <ac:spMk id="102" creationId="{0748194B-D621-4BC0-BF17-FC4FF43ADD8F}"/>
          </ac:spMkLst>
        </pc:spChg>
        <pc:spChg chg="mod ord">
          <ac:chgData name="Gerhard Van Huyssteen" userId="5c620021-4435-42cd-9c6b-602762e6c77e" providerId="ADAL" clId="{EC9C143F-412A-4577-B5E2-D2D61BECCC02}" dt="2023-06-16T11:29:48.841" v="11354" actId="171"/>
          <ac:spMkLst>
            <pc:docMk/>
            <pc:sldMk cId="1737092491" sldId="315"/>
            <ac:spMk id="104" creationId="{814F9EA2-992D-4E54-BA9A-E72D046A649A}"/>
          </ac:spMkLst>
        </pc:spChg>
        <pc:spChg chg="mod">
          <ac:chgData name="Gerhard Van Huyssteen" userId="5c620021-4435-42cd-9c6b-602762e6c77e" providerId="ADAL" clId="{EC9C143F-412A-4577-B5E2-D2D61BECCC02}" dt="2023-06-08T15:04:38.270" v="1888" actId="1038"/>
          <ac:spMkLst>
            <pc:docMk/>
            <pc:sldMk cId="1737092491" sldId="315"/>
            <ac:spMk id="119" creationId="{B836052A-145C-4BBD-8B2C-C4128943509C}"/>
          </ac:spMkLst>
        </pc:spChg>
        <pc:spChg chg="mod">
          <ac:chgData name="Gerhard Van Huyssteen" userId="5c620021-4435-42cd-9c6b-602762e6c77e" providerId="ADAL" clId="{EC9C143F-412A-4577-B5E2-D2D61BECCC02}" dt="2023-06-08T15:04:38.270" v="1888" actId="1038"/>
          <ac:spMkLst>
            <pc:docMk/>
            <pc:sldMk cId="1737092491" sldId="315"/>
            <ac:spMk id="121" creationId="{8F1D63E2-976D-4843-B3A4-BDC8A0D950A9}"/>
          </ac:spMkLst>
        </pc:spChg>
        <pc:spChg chg="mod">
          <ac:chgData name="Gerhard Van Huyssteen" userId="5c620021-4435-42cd-9c6b-602762e6c77e" providerId="ADAL" clId="{EC9C143F-412A-4577-B5E2-D2D61BECCC02}" dt="2023-06-08T15:49:21.017" v="1960" actId="14100"/>
          <ac:spMkLst>
            <pc:docMk/>
            <pc:sldMk cId="1737092491" sldId="315"/>
            <ac:spMk id="152" creationId="{BE80164E-DBD5-4463-B10D-DA0F5C35C4CE}"/>
          </ac:spMkLst>
        </pc:spChg>
        <pc:spChg chg="mod">
          <ac:chgData name="Gerhard Van Huyssteen" userId="5c620021-4435-42cd-9c6b-602762e6c77e" providerId="ADAL" clId="{EC9C143F-412A-4577-B5E2-D2D61BECCC02}" dt="2023-06-08T15:49:24.855" v="1961" actId="14100"/>
          <ac:spMkLst>
            <pc:docMk/>
            <pc:sldMk cId="1737092491" sldId="315"/>
            <ac:spMk id="154" creationId="{1CB0558E-D1DE-486B-9F53-FED1C111AA5C}"/>
          </ac:spMkLst>
        </pc:spChg>
        <pc:spChg chg="del">
          <ac:chgData name="Gerhard Van Huyssteen" userId="5c620021-4435-42cd-9c6b-602762e6c77e" providerId="ADAL" clId="{EC9C143F-412A-4577-B5E2-D2D61BECCC02}" dt="2023-06-08T15:52:51.305" v="2090" actId="478"/>
          <ac:spMkLst>
            <pc:docMk/>
            <pc:sldMk cId="1737092491" sldId="315"/>
            <ac:spMk id="187" creationId="{0EF8EC05-FC25-4109-AEDB-B239B7C5605D}"/>
          </ac:spMkLst>
        </pc:spChg>
        <pc:spChg chg="del">
          <ac:chgData name="Gerhard Van Huyssteen" userId="5c620021-4435-42cd-9c6b-602762e6c77e" providerId="ADAL" clId="{EC9C143F-412A-4577-B5E2-D2D61BECCC02}" dt="2023-06-08T15:52:58.538" v="2091" actId="478"/>
          <ac:spMkLst>
            <pc:docMk/>
            <pc:sldMk cId="1737092491" sldId="315"/>
            <ac:spMk id="189" creationId="{2A4C3874-FF7C-42A8-9E4A-DF5F55623F24}"/>
          </ac:spMkLst>
        </pc:spChg>
        <pc:spChg chg="del mod">
          <ac:chgData name="Gerhard Van Huyssteen" userId="5c620021-4435-42cd-9c6b-602762e6c77e" providerId="ADAL" clId="{EC9C143F-412A-4577-B5E2-D2D61BECCC02}" dt="2023-06-08T14:57:59.915" v="1640" actId="478"/>
          <ac:spMkLst>
            <pc:docMk/>
            <pc:sldMk cId="1737092491" sldId="315"/>
            <ac:spMk id="190" creationId="{4AF0ACFE-440C-47E4-BAA1-7915B0FC9B43}"/>
          </ac:spMkLst>
        </pc:spChg>
        <pc:spChg chg="del">
          <ac:chgData name="Gerhard Van Huyssteen" userId="5c620021-4435-42cd-9c6b-602762e6c77e" providerId="ADAL" clId="{EC9C143F-412A-4577-B5E2-D2D61BECCC02}" dt="2023-06-08T15:03:11.913" v="1828" actId="478"/>
          <ac:spMkLst>
            <pc:docMk/>
            <pc:sldMk cId="1737092491" sldId="315"/>
            <ac:spMk id="192" creationId="{C73946C6-05C8-458C-9D83-CB493EF65B8C}"/>
          </ac:spMkLst>
        </pc:spChg>
        <pc:spChg chg="mod">
          <ac:chgData name="Gerhard Van Huyssteen" userId="5c620021-4435-42cd-9c6b-602762e6c77e" providerId="ADAL" clId="{EC9C143F-412A-4577-B5E2-D2D61BECCC02}" dt="2023-06-08T14:50:38.669" v="1593" actId="1038"/>
          <ac:spMkLst>
            <pc:docMk/>
            <pc:sldMk cId="1737092491" sldId="315"/>
            <ac:spMk id="194" creationId="{2C0048FC-DDCB-4595-B9BA-A9B6529A4685}"/>
          </ac:spMkLst>
        </pc:spChg>
        <pc:picChg chg="add mod">
          <ac:chgData name="Gerhard Van Huyssteen" userId="5c620021-4435-42cd-9c6b-602762e6c77e" providerId="ADAL" clId="{EC9C143F-412A-4577-B5E2-D2D61BECCC02}" dt="2023-06-08T15:55:44.608" v="2132" actId="1037"/>
          <ac:picMkLst>
            <pc:docMk/>
            <pc:sldMk cId="1737092491" sldId="315"/>
            <ac:picMk id="4" creationId="{2489B470-67BE-9C11-FA49-2DBF185ED0E8}"/>
          </ac:picMkLst>
        </pc:picChg>
        <pc:picChg chg="add mod">
          <ac:chgData name="Gerhard Van Huyssteen" userId="5c620021-4435-42cd-9c6b-602762e6c77e" providerId="ADAL" clId="{EC9C143F-412A-4577-B5E2-D2D61BECCC02}" dt="2023-06-08T15:52:35.406" v="2089" actId="1076"/>
          <ac:picMkLst>
            <pc:docMk/>
            <pc:sldMk cId="1737092491" sldId="315"/>
            <ac:picMk id="5" creationId="{DDC4EFA5-A01C-C0D3-BCEA-EF60F8B03598}"/>
          </ac:picMkLst>
        </pc:picChg>
        <pc:picChg chg="add mod">
          <ac:chgData name="Gerhard Van Huyssteen" userId="5c620021-4435-42cd-9c6b-602762e6c77e" providerId="ADAL" clId="{EC9C143F-412A-4577-B5E2-D2D61BECCC02}" dt="2023-06-08T15:56:25.083" v="2135" actId="1076"/>
          <ac:picMkLst>
            <pc:docMk/>
            <pc:sldMk cId="1737092491" sldId="315"/>
            <ac:picMk id="7" creationId="{8EB39B85-CE09-96D3-76D5-F44CBF0F284A}"/>
          </ac:picMkLst>
        </pc:picChg>
        <pc:picChg chg="del">
          <ac:chgData name="Gerhard Van Huyssteen" userId="5c620021-4435-42cd-9c6b-602762e6c77e" providerId="ADAL" clId="{EC9C143F-412A-4577-B5E2-D2D61BECCC02}" dt="2023-06-08T14:53:20.278" v="1603" actId="478"/>
          <ac:picMkLst>
            <pc:docMk/>
            <pc:sldMk cId="1737092491" sldId="315"/>
            <ac:picMk id="47" creationId="{935E15B6-1B54-BC3B-7011-5B65E09BECF3}"/>
          </ac:picMkLst>
        </pc:picChg>
        <pc:picChg chg="mod">
          <ac:chgData name="Gerhard Van Huyssteen" userId="5c620021-4435-42cd-9c6b-602762e6c77e" providerId="ADAL" clId="{EC9C143F-412A-4577-B5E2-D2D61BECCC02}" dt="2023-06-08T15:49:41.277" v="2002" actId="1037"/>
          <ac:picMkLst>
            <pc:docMk/>
            <pc:sldMk cId="1737092491" sldId="315"/>
            <ac:picMk id="180" creationId="{8951C91B-F6B0-4722-88D6-9BF8FD854C2D}"/>
          </ac:picMkLst>
        </pc:picChg>
        <pc:cxnChg chg="mod">
          <ac:chgData name="Gerhard Van Huyssteen" userId="5c620021-4435-42cd-9c6b-602762e6c77e" providerId="ADAL" clId="{EC9C143F-412A-4577-B5E2-D2D61BECCC02}" dt="2023-06-08T15:55:44.608" v="2132" actId="1037"/>
          <ac:cxnSpMkLst>
            <pc:docMk/>
            <pc:sldMk cId="1737092491" sldId="315"/>
            <ac:cxnSpMk id="34" creationId="{190A5D4E-5DE8-58BD-A40A-E93D8CCA212B}"/>
          </ac:cxnSpMkLst>
        </pc:cxnChg>
        <pc:cxnChg chg="mod">
          <ac:chgData name="Gerhard Van Huyssteen" userId="5c620021-4435-42cd-9c6b-602762e6c77e" providerId="ADAL" clId="{EC9C143F-412A-4577-B5E2-D2D61BECCC02}" dt="2023-06-08T15:55:44.608" v="2132" actId="1037"/>
          <ac:cxnSpMkLst>
            <pc:docMk/>
            <pc:sldMk cId="1737092491" sldId="315"/>
            <ac:cxnSpMk id="35" creationId="{08B2BC38-7439-D6FB-EF33-814C35D59D5D}"/>
          </ac:cxnSpMkLst>
        </pc:cxnChg>
        <pc:cxnChg chg="mod">
          <ac:chgData name="Gerhard Van Huyssteen" userId="5c620021-4435-42cd-9c6b-602762e6c77e" providerId="ADAL" clId="{EC9C143F-412A-4577-B5E2-D2D61BECCC02}" dt="2023-06-16T11:28:48.406" v="11347" actId="208"/>
          <ac:cxnSpMkLst>
            <pc:docMk/>
            <pc:sldMk cId="1737092491" sldId="315"/>
            <ac:cxnSpMk id="39" creationId="{F33E575C-16F8-900B-3A92-311FE2B156E1}"/>
          </ac:cxnSpMkLst>
        </pc:cxnChg>
        <pc:cxnChg chg="mod">
          <ac:chgData name="Gerhard Van Huyssteen" userId="5c620021-4435-42cd-9c6b-602762e6c77e" providerId="ADAL" clId="{EC9C143F-412A-4577-B5E2-D2D61BECCC02}" dt="2023-06-16T11:28:48.406" v="11347" actId="208"/>
          <ac:cxnSpMkLst>
            <pc:docMk/>
            <pc:sldMk cId="1737092491" sldId="315"/>
            <ac:cxnSpMk id="40" creationId="{52EF0B46-0A4E-CC28-6445-66E1EE5C1BCD}"/>
          </ac:cxnSpMkLst>
        </pc:cxnChg>
        <pc:cxnChg chg="mod">
          <ac:chgData name="Gerhard Van Huyssteen" userId="5c620021-4435-42cd-9c6b-602762e6c77e" providerId="ADAL" clId="{EC9C143F-412A-4577-B5E2-D2D61BECCC02}" dt="2023-06-16T11:28:48.406" v="11347" actId="208"/>
          <ac:cxnSpMkLst>
            <pc:docMk/>
            <pc:sldMk cId="1737092491" sldId="315"/>
            <ac:cxnSpMk id="44" creationId="{4CD17BCE-6246-59B0-2F55-2AFE854006F3}"/>
          </ac:cxnSpMkLst>
        </pc:cxnChg>
        <pc:cxnChg chg="mod">
          <ac:chgData name="Gerhard Van Huyssteen" userId="5c620021-4435-42cd-9c6b-602762e6c77e" providerId="ADAL" clId="{EC9C143F-412A-4577-B5E2-D2D61BECCC02}" dt="2023-06-08T15:50:52.557" v="2038" actId="1038"/>
          <ac:cxnSpMkLst>
            <pc:docMk/>
            <pc:sldMk cId="1737092491" sldId="315"/>
            <ac:cxnSpMk id="45" creationId="{95EEFCEE-32D9-4B80-A0FF-11E2A3BA5943}"/>
          </ac:cxnSpMkLst>
        </pc:cxnChg>
        <pc:cxnChg chg="mod">
          <ac:chgData name="Gerhard Van Huyssteen" userId="5c620021-4435-42cd-9c6b-602762e6c77e" providerId="ADAL" clId="{EC9C143F-412A-4577-B5E2-D2D61BECCC02}" dt="2023-06-08T15:50:52.557" v="2038" actId="1038"/>
          <ac:cxnSpMkLst>
            <pc:docMk/>
            <pc:sldMk cId="1737092491" sldId="315"/>
            <ac:cxnSpMk id="46" creationId="{6D5A3273-17AC-4B7B-AD56-19B16269E972}"/>
          </ac:cxnSpMkLst>
        </pc:cxnChg>
        <pc:cxnChg chg="mod">
          <ac:chgData name="Gerhard Van Huyssteen" userId="5c620021-4435-42cd-9c6b-602762e6c77e" providerId="ADAL" clId="{EC9C143F-412A-4577-B5E2-D2D61BECCC02}" dt="2023-06-08T15:50:52.557" v="2038" actId="1038"/>
          <ac:cxnSpMkLst>
            <pc:docMk/>
            <pc:sldMk cId="1737092491" sldId="315"/>
            <ac:cxnSpMk id="52" creationId="{3D297C6D-7702-49D6-AA63-4EDAC7C68D79}"/>
          </ac:cxnSpMkLst>
        </pc:cxnChg>
        <pc:cxnChg chg="mod">
          <ac:chgData name="Gerhard Van Huyssteen" userId="5c620021-4435-42cd-9c6b-602762e6c77e" providerId="ADAL" clId="{EC9C143F-412A-4577-B5E2-D2D61BECCC02}" dt="2023-06-16T11:29:02.106" v="11348" actId="208"/>
          <ac:cxnSpMkLst>
            <pc:docMk/>
            <pc:sldMk cId="1737092491" sldId="315"/>
            <ac:cxnSpMk id="105" creationId="{BF2A9D1D-9523-4E67-8500-B80A8A013BE6}"/>
          </ac:cxnSpMkLst>
        </pc:cxnChg>
        <pc:cxnChg chg="mod">
          <ac:chgData name="Gerhard Van Huyssteen" userId="5c620021-4435-42cd-9c6b-602762e6c77e" providerId="ADAL" clId="{EC9C143F-412A-4577-B5E2-D2D61BECCC02}" dt="2023-06-16T11:29:02.106" v="11348" actId="208"/>
          <ac:cxnSpMkLst>
            <pc:docMk/>
            <pc:sldMk cId="1737092491" sldId="315"/>
            <ac:cxnSpMk id="106" creationId="{482D4457-C8A7-42EF-8F35-AEE73A3C9C19}"/>
          </ac:cxnSpMkLst>
        </pc:cxnChg>
        <pc:cxnChg chg="mod">
          <ac:chgData name="Gerhard Van Huyssteen" userId="5c620021-4435-42cd-9c6b-602762e6c77e" providerId="ADAL" clId="{EC9C143F-412A-4577-B5E2-D2D61BECCC02}" dt="2023-06-08T15:04:38.270" v="1888" actId="1038"/>
          <ac:cxnSpMkLst>
            <pc:docMk/>
            <pc:sldMk cId="1737092491" sldId="315"/>
            <ac:cxnSpMk id="122" creationId="{2A1B94D6-5588-4F69-A472-D11C21AC03B1}"/>
          </ac:cxnSpMkLst>
        </pc:cxnChg>
        <pc:cxnChg chg="mod">
          <ac:chgData name="Gerhard Van Huyssteen" userId="5c620021-4435-42cd-9c6b-602762e6c77e" providerId="ADAL" clId="{EC9C143F-412A-4577-B5E2-D2D61BECCC02}" dt="2023-06-08T15:04:38.270" v="1888" actId="1038"/>
          <ac:cxnSpMkLst>
            <pc:docMk/>
            <pc:sldMk cId="1737092491" sldId="315"/>
            <ac:cxnSpMk id="124" creationId="{25E60B4C-C1BE-4F49-B34D-E04C4B743534}"/>
          </ac:cxnSpMkLst>
        </pc:cxnChg>
        <pc:cxnChg chg="mod">
          <ac:chgData name="Gerhard Van Huyssteen" userId="5c620021-4435-42cd-9c6b-602762e6c77e" providerId="ADAL" clId="{EC9C143F-412A-4577-B5E2-D2D61BECCC02}" dt="2023-06-08T15:04:38.270" v="1888" actId="1038"/>
          <ac:cxnSpMkLst>
            <pc:docMk/>
            <pc:sldMk cId="1737092491" sldId="315"/>
            <ac:cxnSpMk id="125" creationId="{B54FBFC0-2C83-4842-B63D-4786A009EA81}"/>
          </ac:cxnSpMkLst>
        </pc:cxnChg>
      </pc:sldChg>
      <pc:sldChg chg="addSp modSp mod ord modAnim modNotesTx">
        <pc:chgData name="Gerhard Van Huyssteen" userId="5c620021-4435-42cd-9c6b-602762e6c77e" providerId="ADAL" clId="{EC9C143F-412A-4577-B5E2-D2D61BECCC02}" dt="2023-06-16T11:32:40.938" v="11356"/>
        <pc:sldMkLst>
          <pc:docMk/>
          <pc:sldMk cId="3933962559" sldId="317"/>
        </pc:sldMkLst>
        <pc:spChg chg="add mod">
          <ac:chgData name="Gerhard Van Huyssteen" userId="5c620021-4435-42cd-9c6b-602762e6c77e" providerId="ADAL" clId="{EC9C143F-412A-4577-B5E2-D2D61BECCC02}" dt="2023-06-16T07:50:07.422" v="10154" actId="20577"/>
          <ac:spMkLst>
            <pc:docMk/>
            <pc:sldMk cId="3933962559" sldId="317"/>
            <ac:spMk id="2" creationId="{2EC19925-0B18-F777-F99C-7BE20DAC0DB5}"/>
          </ac:spMkLst>
        </pc:spChg>
        <pc:spChg chg="mod">
          <ac:chgData name="Gerhard Van Huyssteen" userId="5c620021-4435-42cd-9c6b-602762e6c77e" providerId="ADAL" clId="{EC9C143F-412A-4577-B5E2-D2D61BECCC02}" dt="2023-06-16T07:33:22.581" v="9414" actId="20577"/>
          <ac:spMkLst>
            <pc:docMk/>
            <pc:sldMk cId="3933962559" sldId="317"/>
            <ac:spMk id="4" creationId="{B3159602-A5E9-4D62-A322-EFC46EB11A81}"/>
          </ac:spMkLst>
        </pc:spChg>
        <pc:spChg chg="add mod">
          <ac:chgData name="Gerhard Van Huyssteen" userId="5c620021-4435-42cd-9c6b-602762e6c77e" providerId="ADAL" clId="{EC9C143F-412A-4577-B5E2-D2D61BECCC02}" dt="2023-06-16T07:45:53.647" v="10048"/>
          <ac:spMkLst>
            <pc:docMk/>
            <pc:sldMk cId="3933962559" sldId="317"/>
            <ac:spMk id="6" creationId="{A9263E05-F619-5F30-8108-F37D8E394C8F}"/>
          </ac:spMkLst>
        </pc:spChg>
        <pc:spChg chg="add mod">
          <ac:chgData name="Gerhard Van Huyssteen" userId="5c620021-4435-42cd-9c6b-602762e6c77e" providerId="ADAL" clId="{EC9C143F-412A-4577-B5E2-D2D61BECCC02}" dt="2023-06-16T07:53:45.076" v="10245" actId="1076"/>
          <ac:spMkLst>
            <pc:docMk/>
            <pc:sldMk cId="3933962559" sldId="317"/>
            <ac:spMk id="7" creationId="{F706F2F3-EDAC-EFE6-6A3C-6BACB090CC78}"/>
          </ac:spMkLst>
        </pc:spChg>
        <pc:spChg chg="add mod">
          <ac:chgData name="Gerhard Van Huyssteen" userId="5c620021-4435-42cd-9c6b-602762e6c77e" providerId="ADAL" clId="{EC9C143F-412A-4577-B5E2-D2D61BECCC02}" dt="2023-06-16T07:53:56.664" v="10246" actId="1076"/>
          <ac:spMkLst>
            <pc:docMk/>
            <pc:sldMk cId="3933962559" sldId="317"/>
            <ac:spMk id="8" creationId="{0B2AEAA3-9F37-1DAE-0CAD-951B8C5E4A98}"/>
          </ac:spMkLst>
        </pc:spChg>
        <pc:spChg chg="add mod">
          <ac:chgData name="Gerhard Van Huyssteen" userId="5c620021-4435-42cd-9c6b-602762e6c77e" providerId="ADAL" clId="{EC9C143F-412A-4577-B5E2-D2D61BECCC02}" dt="2023-06-16T07:53:56.664" v="10246" actId="1076"/>
          <ac:spMkLst>
            <pc:docMk/>
            <pc:sldMk cId="3933962559" sldId="317"/>
            <ac:spMk id="9" creationId="{F057CD1D-C082-FC91-8F15-FE02DCC7C1ED}"/>
          </ac:spMkLst>
        </pc:spChg>
        <pc:spChg chg="add mod">
          <ac:chgData name="Gerhard Van Huyssteen" userId="5c620021-4435-42cd-9c6b-602762e6c77e" providerId="ADAL" clId="{EC9C143F-412A-4577-B5E2-D2D61BECCC02}" dt="2023-06-16T07:55:55.569" v="10528" actId="20577"/>
          <ac:spMkLst>
            <pc:docMk/>
            <pc:sldMk cId="3933962559" sldId="317"/>
            <ac:spMk id="10" creationId="{F460980D-DD4B-08A8-7136-F25B06A1EEE7}"/>
          </ac:spMkLst>
        </pc:spChg>
        <pc:spChg chg="add mod">
          <ac:chgData name="Gerhard Van Huyssteen" userId="5c620021-4435-42cd-9c6b-602762e6c77e" providerId="ADAL" clId="{EC9C143F-412A-4577-B5E2-D2D61BECCC02}" dt="2023-06-16T07:54:01.203" v="10247" actId="1076"/>
          <ac:spMkLst>
            <pc:docMk/>
            <pc:sldMk cId="3933962559" sldId="317"/>
            <ac:spMk id="11" creationId="{A28BE2F1-3CB2-B4B3-FEC4-7D49462F1831}"/>
          </ac:spMkLst>
        </pc:spChg>
        <pc:spChg chg="add mod">
          <ac:chgData name="Gerhard Van Huyssteen" userId="5c620021-4435-42cd-9c6b-602762e6c77e" providerId="ADAL" clId="{EC9C143F-412A-4577-B5E2-D2D61BECCC02}" dt="2023-06-16T07:56:57.357" v="10579" actId="20577"/>
          <ac:spMkLst>
            <pc:docMk/>
            <pc:sldMk cId="3933962559" sldId="317"/>
            <ac:spMk id="12" creationId="{1A642F87-87DE-410D-4453-16BAC69977EF}"/>
          </ac:spMkLst>
        </pc:spChg>
        <pc:spChg chg="add mod">
          <ac:chgData name="Gerhard Van Huyssteen" userId="5c620021-4435-42cd-9c6b-602762e6c77e" providerId="ADAL" clId="{EC9C143F-412A-4577-B5E2-D2D61BECCC02}" dt="2023-06-16T07:58:14.581" v="10776" actId="255"/>
          <ac:spMkLst>
            <pc:docMk/>
            <pc:sldMk cId="3933962559" sldId="317"/>
            <ac:spMk id="13" creationId="{106BEAF0-9EFD-9D4F-9FE5-5EB083EEDBD2}"/>
          </ac:spMkLst>
        </pc:spChg>
        <pc:spChg chg="add mod">
          <ac:chgData name="Gerhard Van Huyssteen" userId="5c620021-4435-42cd-9c6b-602762e6c77e" providerId="ADAL" clId="{EC9C143F-412A-4577-B5E2-D2D61BECCC02}" dt="2023-06-16T07:57:48.029" v="10753" actId="1035"/>
          <ac:spMkLst>
            <pc:docMk/>
            <pc:sldMk cId="3933962559" sldId="317"/>
            <ac:spMk id="14" creationId="{6D0E8493-A02A-A02E-6A0E-3C9D91C769AB}"/>
          </ac:spMkLst>
        </pc:spChg>
        <pc:spChg chg="mod">
          <ac:chgData name="Gerhard Van Huyssteen" userId="5c620021-4435-42cd-9c6b-602762e6c77e" providerId="ADAL" clId="{EC9C143F-412A-4577-B5E2-D2D61BECCC02}" dt="2023-06-16T07:41:24.452" v="9544" actId="20577"/>
          <ac:spMkLst>
            <pc:docMk/>
            <pc:sldMk cId="3933962559" sldId="317"/>
            <ac:spMk id="31" creationId="{FBA9E4E6-2328-41E4-A941-ED6911619C4C}"/>
          </ac:spMkLst>
        </pc:spChg>
        <pc:spChg chg="mod">
          <ac:chgData name="Gerhard Van Huyssteen" userId="5c620021-4435-42cd-9c6b-602762e6c77e" providerId="ADAL" clId="{EC9C143F-412A-4577-B5E2-D2D61BECCC02}" dt="2023-06-16T07:46:22.812" v="10051" actId="208"/>
          <ac:spMkLst>
            <pc:docMk/>
            <pc:sldMk cId="3933962559" sldId="317"/>
            <ac:spMk id="32" creationId="{504F550C-E24C-4F19-9962-AE60E385B7BB}"/>
          </ac:spMkLst>
        </pc:spChg>
        <pc:spChg chg="mod">
          <ac:chgData name="Gerhard Van Huyssteen" userId="5c620021-4435-42cd-9c6b-602762e6c77e" providerId="ADAL" clId="{EC9C143F-412A-4577-B5E2-D2D61BECCC02}" dt="2023-06-16T07:37:22.337" v="9501" actId="1076"/>
          <ac:spMkLst>
            <pc:docMk/>
            <pc:sldMk cId="3933962559" sldId="317"/>
            <ac:spMk id="33" creationId="{29F88FDA-0EFF-4C4D-9B27-9B88B5827BCC}"/>
          </ac:spMkLst>
        </pc:spChg>
      </pc:sldChg>
      <pc:sldChg chg="del">
        <pc:chgData name="Gerhard Van Huyssteen" userId="5c620021-4435-42cd-9c6b-602762e6c77e" providerId="ADAL" clId="{EC9C143F-412A-4577-B5E2-D2D61BECCC02}" dt="2023-06-16T08:00:37.718" v="10785" actId="47"/>
        <pc:sldMkLst>
          <pc:docMk/>
          <pc:sldMk cId="2982741342" sldId="318"/>
        </pc:sldMkLst>
      </pc:sldChg>
      <pc:sldChg chg="del">
        <pc:chgData name="Gerhard Van Huyssteen" userId="5c620021-4435-42cd-9c6b-602762e6c77e" providerId="ADAL" clId="{EC9C143F-412A-4577-B5E2-D2D61BECCC02}" dt="2023-06-16T08:00:37.718" v="10785" actId="47"/>
        <pc:sldMkLst>
          <pc:docMk/>
          <pc:sldMk cId="2564561319" sldId="319"/>
        </pc:sldMkLst>
      </pc:sldChg>
      <pc:sldChg chg="del">
        <pc:chgData name="Gerhard Van Huyssteen" userId="5c620021-4435-42cd-9c6b-602762e6c77e" providerId="ADAL" clId="{EC9C143F-412A-4577-B5E2-D2D61BECCC02}" dt="2023-06-16T08:00:37.718" v="10785" actId="47"/>
        <pc:sldMkLst>
          <pc:docMk/>
          <pc:sldMk cId="2869998660" sldId="320"/>
        </pc:sldMkLst>
      </pc:sldChg>
      <pc:sldChg chg="del">
        <pc:chgData name="Gerhard Van Huyssteen" userId="5c620021-4435-42cd-9c6b-602762e6c77e" providerId="ADAL" clId="{EC9C143F-412A-4577-B5E2-D2D61BECCC02}" dt="2023-06-16T08:00:37.718" v="10785" actId="47"/>
        <pc:sldMkLst>
          <pc:docMk/>
          <pc:sldMk cId="3473185183" sldId="321"/>
        </pc:sldMkLst>
      </pc:sldChg>
      <pc:sldChg chg="del">
        <pc:chgData name="Gerhard Van Huyssteen" userId="5c620021-4435-42cd-9c6b-602762e6c77e" providerId="ADAL" clId="{EC9C143F-412A-4577-B5E2-D2D61BECCC02}" dt="2023-06-16T08:00:37.718" v="10785" actId="47"/>
        <pc:sldMkLst>
          <pc:docMk/>
          <pc:sldMk cId="1970704505" sldId="322"/>
        </pc:sldMkLst>
      </pc:sldChg>
      <pc:sldChg chg="del">
        <pc:chgData name="Gerhard Van Huyssteen" userId="5c620021-4435-42cd-9c6b-602762e6c77e" providerId="ADAL" clId="{EC9C143F-412A-4577-B5E2-D2D61BECCC02}" dt="2023-06-16T08:00:37.718" v="10785" actId="47"/>
        <pc:sldMkLst>
          <pc:docMk/>
          <pc:sldMk cId="3856495214" sldId="323"/>
        </pc:sldMkLst>
      </pc:sldChg>
      <pc:sldChg chg="del">
        <pc:chgData name="Gerhard Van Huyssteen" userId="5c620021-4435-42cd-9c6b-602762e6c77e" providerId="ADAL" clId="{EC9C143F-412A-4577-B5E2-D2D61BECCC02}" dt="2023-06-16T08:00:37.718" v="10785" actId="47"/>
        <pc:sldMkLst>
          <pc:docMk/>
          <pc:sldMk cId="3597577041" sldId="324"/>
        </pc:sldMkLst>
      </pc:sldChg>
      <pc:sldChg chg="del">
        <pc:chgData name="Gerhard Van Huyssteen" userId="5c620021-4435-42cd-9c6b-602762e6c77e" providerId="ADAL" clId="{EC9C143F-412A-4577-B5E2-D2D61BECCC02}" dt="2023-06-16T08:00:37.718" v="10785" actId="47"/>
        <pc:sldMkLst>
          <pc:docMk/>
          <pc:sldMk cId="4185698578" sldId="325"/>
        </pc:sldMkLst>
      </pc:sldChg>
      <pc:sldChg chg="del">
        <pc:chgData name="Gerhard Van Huyssteen" userId="5c620021-4435-42cd-9c6b-602762e6c77e" providerId="ADAL" clId="{EC9C143F-412A-4577-B5E2-D2D61BECCC02}" dt="2023-06-16T08:00:37.718" v="10785" actId="47"/>
        <pc:sldMkLst>
          <pc:docMk/>
          <pc:sldMk cId="1530620809" sldId="327"/>
        </pc:sldMkLst>
      </pc:sldChg>
      <pc:sldChg chg="del">
        <pc:chgData name="Gerhard Van Huyssteen" userId="5c620021-4435-42cd-9c6b-602762e6c77e" providerId="ADAL" clId="{EC9C143F-412A-4577-B5E2-D2D61BECCC02}" dt="2023-06-16T08:00:37.718" v="10785" actId="47"/>
        <pc:sldMkLst>
          <pc:docMk/>
          <pc:sldMk cId="640262180" sldId="328"/>
        </pc:sldMkLst>
      </pc:sldChg>
      <pc:sldChg chg="del">
        <pc:chgData name="Gerhard Van Huyssteen" userId="5c620021-4435-42cd-9c6b-602762e6c77e" providerId="ADAL" clId="{EC9C143F-412A-4577-B5E2-D2D61BECCC02}" dt="2023-06-16T08:00:37.718" v="10785" actId="47"/>
        <pc:sldMkLst>
          <pc:docMk/>
          <pc:sldMk cId="3103459325" sldId="329"/>
        </pc:sldMkLst>
      </pc:sldChg>
      <pc:sldChg chg="del">
        <pc:chgData name="Gerhard Van Huyssteen" userId="5c620021-4435-42cd-9c6b-602762e6c77e" providerId="ADAL" clId="{EC9C143F-412A-4577-B5E2-D2D61BECCC02}" dt="2023-06-16T08:00:37.718" v="10785" actId="47"/>
        <pc:sldMkLst>
          <pc:docMk/>
          <pc:sldMk cId="1782144560" sldId="330"/>
        </pc:sldMkLst>
      </pc:sldChg>
      <pc:sldChg chg="del">
        <pc:chgData name="Gerhard Van Huyssteen" userId="5c620021-4435-42cd-9c6b-602762e6c77e" providerId="ADAL" clId="{EC9C143F-412A-4577-B5E2-D2D61BECCC02}" dt="2023-06-16T08:00:37.718" v="10785" actId="47"/>
        <pc:sldMkLst>
          <pc:docMk/>
          <pc:sldMk cId="1946834631" sldId="331"/>
        </pc:sldMkLst>
      </pc:sldChg>
      <pc:sldChg chg="del">
        <pc:chgData name="Gerhard Van Huyssteen" userId="5c620021-4435-42cd-9c6b-602762e6c77e" providerId="ADAL" clId="{EC9C143F-412A-4577-B5E2-D2D61BECCC02}" dt="2023-06-16T08:00:37.718" v="10785" actId="47"/>
        <pc:sldMkLst>
          <pc:docMk/>
          <pc:sldMk cId="1090721903" sldId="332"/>
        </pc:sldMkLst>
      </pc:sldChg>
      <pc:sldChg chg="del">
        <pc:chgData name="Gerhard Van Huyssteen" userId="5c620021-4435-42cd-9c6b-602762e6c77e" providerId="ADAL" clId="{EC9C143F-412A-4577-B5E2-D2D61BECCC02}" dt="2023-06-16T08:00:37.718" v="10785" actId="47"/>
        <pc:sldMkLst>
          <pc:docMk/>
          <pc:sldMk cId="1789076543" sldId="333"/>
        </pc:sldMkLst>
      </pc:sldChg>
      <pc:sldChg chg="del">
        <pc:chgData name="Gerhard Van Huyssteen" userId="5c620021-4435-42cd-9c6b-602762e6c77e" providerId="ADAL" clId="{EC9C143F-412A-4577-B5E2-D2D61BECCC02}" dt="2023-06-16T08:00:37.718" v="10785" actId="47"/>
        <pc:sldMkLst>
          <pc:docMk/>
          <pc:sldMk cId="2672057876" sldId="334"/>
        </pc:sldMkLst>
      </pc:sldChg>
      <pc:sldChg chg="del">
        <pc:chgData name="Gerhard Van Huyssteen" userId="5c620021-4435-42cd-9c6b-602762e6c77e" providerId="ADAL" clId="{EC9C143F-412A-4577-B5E2-D2D61BECCC02}" dt="2023-06-16T08:00:37.718" v="10785" actId="47"/>
        <pc:sldMkLst>
          <pc:docMk/>
          <pc:sldMk cId="1860165855" sldId="335"/>
        </pc:sldMkLst>
      </pc:sldChg>
      <pc:sldChg chg="del">
        <pc:chgData name="Gerhard Van Huyssteen" userId="5c620021-4435-42cd-9c6b-602762e6c77e" providerId="ADAL" clId="{EC9C143F-412A-4577-B5E2-D2D61BECCC02}" dt="2023-06-16T08:00:37.718" v="10785" actId="47"/>
        <pc:sldMkLst>
          <pc:docMk/>
          <pc:sldMk cId="3179279694" sldId="336"/>
        </pc:sldMkLst>
      </pc:sldChg>
      <pc:sldChg chg="del">
        <pc:chgData name="Gerhard Van Huyssteen" userId="5c620021-4435-42cd-9c6b-602762e6c77e" providerId="ADAL" clId="{EC9C143F-412A-4577-B5E2-D2D61BECCC02}" dt="2023-06-16T08:05:09.599" v="10873" actId="47"/>
        <pc:sldMkLst>
          <pc:docMk/>
          <pc:sldMk cId="2310445839" sldId="339"/>
        </pc:sldMkLst>
      </pc:sldChg>
      <pc:sldChg chg="del">
        <pc:chgData name="Gerhard Van Huyssteen" userId="5c620021-4435-42cd-9c6b-602762e6c77e" providerId="ADAL" clId="{EC9C143F-412A-4577-B5E2-D2D61BECCC02}" dt="2023-06-06T16:27:01.879" v="0" actId="2696"/>
        <pc:sldMkLst>
          <pc:docMk/>
          <pc:sldMk cId="870447650" sldId="340"/>
        </pc:sldMkLst>
      </pc:sldChg>
      <pc:sldChg chg="del">
        <pc:chgData name="Gerhard Van Huyssteen" userId="5c620021-4435-42cd-9c6b-602762e6c77e" providerId="ADAL" clId="{EC9C143F-412A-4577-B5E2-D2D61BECCC02}" dt="2023-06-06T16:45:38.037" v="367" actId="2696"/>
        <pc:sldMkLst>
          <pc:docMk/>
          <pc:sldMk cId="1070006742" sldId="341"/>
        </pc:sldMkLst>
      </pc:sldChg>
      <pc:sldChg chg="del">
        <pc:chgData name="Gerhard Van Huyssteen" userId="5c620021-4435-42cd-9c6b-602762e6c77e" providerId="ADAL" clId="{EC9C143F-412A-4577-B5E2-D2D61BECCC02}" dt="2023-06-16T08:00:37.718" v="10785" actId="47"/>
        <pc:sldMkLst>
          <pc:docMk/>
          <pc:sldMk cId="3414961235" sldId="342"/>
        </pc:sldMkLst>
      </pc:sldChg>
      <pc:sldChg chg="del">
        <pc:chgData name="Gerhard Van Huyssteen" userId="5c620021-4435-42cd-9c6b-602762e6c77e" providerId="ADAL" clId="{EC9C143F-412A-4577-B5E2-D2D61BECCC02}" dt="2023-06-16T08:00:37.718" v="10785" actId="47"/>
        <pc:sldMkLst>
          <pc:docMk/>
          <pc:sldMk cId="2763614791" sldId="343"/>
        </pc:sldMkLst>
      </pc:sldChg>
      <pc:sldChg chg="del">
        <pc:chgData name="Gerhard Van Huyssteen" userId="5c620021-4435-42cd-9c6b-602762e6c77e" providerId="ADAL" clId="{EC9C143F-412A-4577-B5E2-D2D61BECCC02}" dt="2023-06-16T08:00:37.718" v="10785" actId="47"/>
        <pc:sldMkLst>
          <pc:docMk/>
          <pc:sldMk cId="2401761835" sldId="344"/>
        </pc:sldMkLst>
      </pc:sldChg>
      <pc:sldChg chg="del">
        <pc:chgData name="Gerhard Van Huyssteen" userId="5c620021-4435-42cd-9c6b-602762e6c77e" providerId="ADAL" clId="{EC9C143F-412A-4577-B5E2-D2D61BECCC02}" dt="2023-06-16T08:00:37.718" v="10785" actId="47"/>
        <pc:sldMkLst>
          <pc:docMk/>
          <pc:sldMk cId="91050783" sldId="345"/>
        </pc:sldMkLst>
      </pc:sldChg>
      <pc:sldChg chg="del">
        <pc:chgData name="Gerhard Van Huyssteen" userId="5c620021-4435-42cd-9c6b-602762e6c77e" providerId="ADAL" clId="{EC9C143F-412A-4577-B5E2-D2D61BECCC02}" dt="2023-06-16T08:00:37.718" v="10785" actId="47"/>
        <pc:sldMkLst>
          <pc:docMk/>
          <pc:sldMk cId="3554773129" sldId="346"/>
        </pc:sldMkLst>
      </pc:sldChg>
      <pc:sldChg chg="del">
        <pc:chgData name="Gerhard Van Huyssteen" userId="5c620021-4435-42cd-9c6b-602762e6c77e" providerId="ADAL" clId="{EC9C143F-412A-4577-B5E2-D2D61BECCC02}" dt="2023-06-16T08:00:37.718" v="10785" actId="47"/>
        <pc:sldMkLst>
          <pc:docMk/>
          <pc:sldMk cId="2711000016" sldId="347"/>
        </pc:sldMkLst>
      </pc:sldChg>
      <pc:sldChg chg="del">
        <pc:chgData name="Gerhard Van Huyssteen" userId="5c620021-4435-42cd-9c6b-602762e6c77e" providerId="ADAL" clId="{EC9C143F-412A-4577-B5E2-D2D61BECCC02}" dt="2023-06-16T08:00:37.718" v="10785" actId="47"/>
        <pc:sldMkLst>
          <pc:docMk/>
          <pc:sldMk cId="1957560941" sldId="348"/>
        </pc:sldMkLst>
      </pc:sldChg>
      <pc:sldChg chg="del">
        <pc:chgData name="Gerhard Van Huyssteen" userId="5c620021-4435-42cd-9c6b-602762e6c77e" providerId="ADAL" clId="{EC9C143F-412A-4577-B5E2-D2D61BECCC02}" dt="2023-06-08T08:41:20.571" v="525" actId="2696"/>
        <pc:sldMkLst>
          <pc:docMk/>
          <pc:sldMk cId="1324230658" sldId="349"/>
        </pc:sldMkLst>
      </pc:sldChg>
      <pc:sldChg chg="del">
        <pc:chgData name="Gerhard Van Huyssteen" userId="5c620021-4435-42cd-9c6b-602762e6c77e" providerId="ADAL" clId="{EC9C143F-412A-4577-B5E2-D2D61BECCC02}" dt="2023-06-16T08:00:37.718" v="10785" actId="47"/>
        <pc:sldMkLst>
          <pc:docMk/>
          <pc:sldMk cId="3553978778" sldId="350"/>
        </pc:sldMkLst>
      </pc:sldChg>
      <pc:sldChg chg="del">
        <pc:chgData name="Gerhard Van Huyssteen" userId="5c620021-4435-42cd-9c6b-602762e6c77e" providerId="ADAL" clId="{EC9C143F-412A-4577-B5E2-D2D61BECCC02}" dt="2023-06-08T08:44:34.486" v="528" actId="2696"/>
        <pc:sldMkLst>
          <pc:docMk/>
          <pc:sldMk cId="3912962567" sldId="351"/>
        </pc:sldMkLst>
      </pc:sldChg>
      <pc:sldChg chg="del">
        <pc:chgData name="Gerhard Van Huyssteen" userId="5c620021-4435-42cd-9c6b-602762e6c77e" providerId="ADAL" clId="{EC9C143F-412A-4577-B5E2-D2D61BECCC02}" dt="2023-06-06T16:27:31.394" v="1" actId="2696"/>
        <pc:sldMkLst>
          <pc:docMk/>
          <pc:sldMk cId="758892456" sldId="360"/>
        </pc:sldMkLst>
      </pc:sldChg>
      <pc:sldChg chg="del">
        <pc:chgData name="Gerhard Van Huyssteen" userId="5c620021-4435-42cd-9c6b-602762e6c77e" providerId="ADAL" clId="{EC9C143F-412A-4577-B5E2-D2D61BECCC02}" dt="2023-06-06T16:27:35.458" v="2" actId="2696"/>
        <pc:sldMkLst>
          <pc:docMk/>
          <pc:sldMk cId="656902873" sldId="361"/>
        </pc:sldMkLst>
      </pc:sldChg>
      <pc:sldChg chg="del">
        <pc:chgData name="Gerhard Van Huyssteen" userId="5c620021-4435-42cd-9c6b-602762e6c77e" providerId="ADAL" clId="{EC9C143F-412A-4577-B5E2-D2D61BECCC02}" dt="2023-06-08T08:41:07.504" v="524" actId="47"/>
        <pc:sldMkLst>
          <pc:docMk/>
          <pc:sldMk cId="2451731501" sldId="364"/>
        </pc:sldMkLst>
      </pc:sldChg>
      <pc:sldChg chg="del">
        <pc:chgData name="Gerhard Van Huyssteen" userId="5c620021-4435-42cd-9c6b-602762e6c77e" providerId="ADAL" clId="{EC9C143F-412A-4577-B5E2-D2D61BECCC02}" dt="2023-06-08T08:41:07.504" v="524" actId="47"/>
        <pc:sldMkLst>
          <pc:docMk/>
          <pc:sldMk cId="4064174787" sldId="366"/>
        </pc:sldMkLst>
      </pc:sldChg>
      <pc:sldChg chg="del">
        <pc:chgData name="Gerhard Van Huyssteen" userId="5c620021-4435-42cd-9c6b-602762e6c77e" providerId="ADAL" clId="{EC9C143F-412A-4577-B5E2-D2D61BECCC02}" dt="2023-06-08T08:41:07.504" v="524" actId="47"/>
        <pc:sldMkLst>
          <pc:docMk/>
          <pc:sldMk cId="1778442678" sldId="369"/>
        </pc:sldMkLst>
      </pc:sldChg>
      <pc:sldChg chg="del">
        <pc:chgData name="Gerhard Van Huyssteen" userId="5c620021-4435-42cd-9c6b-602762e6c77e" providerId="ADAL" clId="{EC9C143F-412A-4577-B5E2-D2D61BECCC02}" dt="2023-06-08T08:41:07.504" v="524" actId="47"/>
        <pc:sldMkLst>
          <pc:docMk/>
          <pc:sldMk cId="494537064" sldId="370"/>
        </pc:sldMkLst>
      </pc:sldChg>
      <pc:sldChg chg="del">
        <pc:chgData name="Gerhard Van Huyssteen" userId="5c620021-4435-42cd-9c6b-602762e6c77e" providerId="ADAL" clId="{EC9C143F-412A-4577-B5E2-D2D61BECCC02}" dt="2023-06-08T08:41:07.504" v="524" actId="47"/>
        <pc:sldMkLst>
          <pc:docMk/>
          <pc:sldMk cId="2593937088" sldId="371"/>
        </pc:sldMkLst>
      </pc:sldChg>
      <pc:sldChg chg="del">
        <pc:chgData name="Gerhard Van Huyssteen" userId="5c620021-4435-42cd-9c6b-602762e6c77e" providerId="ADAL" clId="{EC9C143F-412A-4577-B5E2-D2D61BECCC02}" dt="2023-06-08T08:41:07.504" v="524" actId="47"/>
        <pc:sldMkLst>
          <pc:docMk/>
          <pc:sldMk cId="195635076" sldId="373"/>
        </pc:sldMkLst>
      </pc:sldChg>
      <pc:sldChg chg="del">
        <pc:chgData name="Gerhard Van Huyssteen" userId="5c620021-4435-42cd-9c6b-602762e6c77e" providerId="ADAL" clId="{EC9C143F-412A-4577-B5E2-D2D61BECCC02}" dt="2023-06-16T08:00:37.718" v="10785" actId="47"/>
        <pc:sldMkLst>
          <pc:docMk/>
          <pc:sldMk cId="3288745628" sldId="374"/>
        </pc:sldMkLst>
      </pc:sldChg>
      <pc:sldChg chg="del">
        <pc:chgData name="Gerhard Van Huyssteen" userId="5c620021-4435-42cd-9c6b-602762e6c77e" providerId="ADAL" clId="{EC9C143F-412A-4577-B5E2-D2D61BECCC02}" dt="2023-06-08T08:41:07.504" v="524" actId="47"/>
        <pc:sldMkLst>
          <pc:docMk/>
          <pc:sldMk cId="2104910644" sldId="376"/>
        </pc:sldMkLst>
      </pc:sldChg>
      <pc:sldChg chg="del">
        <pc:chgData name="Gerhard Van Huyssteen" userId="5c620021-4435-42cd-9c6b-602762e6c77e" providerId="ADAL" clId="{EC9C143F-412A-4577-B5E2-D2D61BECCC02}" dt="2023-06-08T08:41:07.504" v="524" actId="47"/>
        <pc:sldMkLst>
          <pc:docMk/>
          <pc:sldMk cId="4238106887" sldId="377"/>
        </pc:sldMkLst>
      </pc:sldChg>
      <pc:sldChg chg="del">
        <pc:chgData name="Gerhard Van Huyssteen" userId="5c620021-4435-42cd-9c6b-602762e6c77e" providerId="ADAL" clId="{EC9C143F-412A-4577-B5E2-D2D61BECCC02}" dt="2023-06-08T08:41:07.504" v="524" actId="47"/>
        <pc:sldMkLst>
          <pc:docMk/>
          <pc:sldMk cId="34960410" sldId="378"/>
        </pc:sldMkLst>
      </pc:sldChg>
      <pc:sldChg chg="del">
        <pc:chgData name="Gerhard Van Huyssteen" userId="5c620021-4435-42cd-9c6b-602762e6c77e" providerId="ADAL" clId="{EC9C143F-412A-4577-B5E2-D2D61BECCC02}" dt="2023-06-08T08:41:07.504" v="524" actId="47"/>
        <pc:sldMkLst>
          <pc:docMk/>
          <pc:sldMk cId="543531925" sldId="379"/>
        </pc:sldMkLst>
      </pc:sldChg>
      <pc:sldChg chg="del">
        <pc:chgData name="Gerhard Van Huyssteen" userId="5c620021-4435-42cd-9c6b-602762e6c77e" providerId="ADAL" clId="{EC9C143F-412A-4577-B5E2-D2D61BECCC02}" dt="2023-06-16T08:00:37.718" v="10785" actId="47"/>
        <pc:sldMkLst>
          <pc:docMk/>
          <pc:sldMk cId="2387953847" sldId="380"/>
        </pc:sldMkLst>
      </pc:sldChg>
      <pc:sldChg chg="del">
        <pc:chgData name="Gerhard Van Huyssteen" userId="5c620021-4435-42cd-9c6b-602762e6c77e" providerId="ADAL" clId="{EC9C143F-412A-4577-B5E2-D2D61BECCC02}" dt="2023-06-16T08:00:37.718" v="10785" actId="47"/>
        <pc:sldMkLst>
          <pc:docMk/>
          <pc:sldMk cId="409211533" sldId="381"/>
        </pc:sldMkLst>
      </pc:sldChg>
      <pc:sldChg chg="del">
        <pc:chgData name="Gerhard Van Huyssteen" userId="5c620021-4435-42cd-9c6b-602762e6c77e" providerId="ADAL" clId="{EC9C143F-412A-4577-B5E2-D2D61BECCC02}" dt="2023-06-16T08:00:37.718" v="10785" actId="47"/>
        <pc:sldMkLst>
          <pc:docMk/>
          <pc:sldMk cId="4204039767" sldId="382"/>
        </pc:sldMkLst>
      </pc:sldChg>
      <pc:sldChg chg="del">
        <pc:chgData name="Gerhard Van Huyssteen" userId="5c620021-4435-42cd-9c6b-602762e6c77e" providerId="ADAL" clId="{EC9C143F-412A-4577-B5E2-D2D61BECCC02}" dt="2023-06-16T08:00:37.718" v="10785" actId="47"/>
        <pc:sldMkLst>
          <pc:docMk/>
          <pc:sldMk cId="2028356994" sldId="383"/>
        </pc:sldMkLst>
      </pc:sldChg>
      <pc:sldChg chg="del">
        <pc:chgData name="Gerhard Van Huyssteen" userId="5c620021-4435-42cd-9c6b-602762e6c77e" providerId="ADAL" clId="{EC9C143F-412A-4577-B5E2-D2D61BECCC02}" dt="2023-06-16T08:00:37.718" v="10785" actId="47"/>
        <pc:sldMkLst>
          <pc:docMk/>
          <pc:sldMk cId="305972430" sldId="384"/>
        </pc:sldMkLst>
      </pc:sldChg>
      <pc:sldChg chg="del">
        <pc:chgData name="Gerhard Van Huyssteen" userId="5c620021-4435-42cd-9c6b-602762e6c77e" providerId="ADAL" clId="{EC9C143F-412A-4577-B5E2-D2D61BECCC02}" dt="2023-06-16T08:00:37.718" v="10785" actId="47"/>
        <pc:sldMkLst>
          <pc:docMk/>
          <pc:sldMk cId="3765607844" sldId="385"/>
        </pc:sldMkLst>
      </pc:sldChg>
      <pc:sldChg chg="del">
        <pc:chgData name="Gerhard Van Huyssteen" userId="5c620021-4435-42cd-9c6b-602762e6c77e" providerId="ADAL" clId="{EC9C143F-412A-4577-B5E2-D2D61BECCC02}" dt="2023-06-08T08:42:51.530" v="526" actId="47"/>
        <pc:sldMkLst>
          <pc:docMk/>
          <pc:sldMk cId="2201037245" sldId="387"/>
        </pc:sldMkLst>
      </pc:sldChg>
      <pc:sldChg chg="del">
        <pc:chgData name="Gerhard Van Huyssteen" userId="5c620021-4435-42cd-9c6b-602762e6c77e" providerId="ADAL" clId="{EC9C143F-412A-4577-B5E2-D2D61BECCC02}" dt="2023-06-08T08:42:51.530" v="526" actId="47"/>
        <pc:sldMkLst>
          <pc:docMk/>
          <pc:sldMk cId="412338456" sldId="388"/>
        </pc:sldMkLst>
      </pc:sldChg>
      <pc:sldChg chg="del">
        <pc:chgData name="Gerhard Van Huyssteen" userId="5c620021-4435-42cd-9c6b-602762e6c77e" providerId="ADAL" clId="{EC9C143F-412A-4577-B5E2-D2D61BECCC02}" dt="2023-06-08T08:42:51.530" v="526" actId="47"/>
        <pc:sldMkLst>
          <pc:docMk/>
          <pc:sldMk cId="1452980811" sldId="389"/>
        </pc:sldMkLst>
      </pc:sldChg>
      <pc:sldChg chg="del">
        <pc:chgData name="Gerhard Van Huyssteen" userId="5c620021-4435-42cd-9c6b-602762e6c77e" providerId="ADAL" clId="{EC9C143F-412A-4577-B5E2-D2D61BECCC02}" dt="2023-06-08T08:42:51.530" v="526" actId="47"/>
        <pc:sldMkLst>
          <pc:docMk/>
          <pc:sldMk cId="1883008992" sldId="390"/>
        </pc:sldMkLst>
      </pc:sldChg>
      <pc:sldChg chg="del">
        <pc:chgData name="Gerhard Van Huyssteen" userId="5c620021-4435-42cd-9c6b-602762e6c77e" providerId="ADAL" clId="{EC9C143F-412A-4577-B5E2-D2D61BECCC02}" dt="2023-06-08T08:42:51.530" v="526" actId="47"/>
        <pc:sldMkLst>
          <pc:docMk/>
          <pc:sldMk cId="3177090165" sldId="391"/>
        </pc:sldMkLst>
      </pc:sldChg>
      <pc:sldChg chg="del">
        <pc:chgData name="Gerhard Van Huyssteen" userId="5c620021-4435-42cd-9c6b-602762e6c77e" providerId="ADAL" clId="{EC9C143F-412A-4577-B5E2-D2D61BECCC02}" dt="2023-06-08T08:42:51.530" v="526" actId="47"/>
        <pc:sldMkLst>
          <pc:docMk/>
          <pc:sldMk cId="3871852173" sldId="392"/>
        </pc:sldMkLst>
      </pc:sldChg>
      <pc:sldChg chg="del">
        <pc:chgData name="Gerhard Van Huyssteen" userId="5c620021-4435-42cd-9c6b-602762e6c77e" providerId="ADAL" clId="{EC9C143F-412A-4577-B5E2-D2D61BECCC02}" dt="2023-06-08T08:42:51.530" v="526" actId="47"/>
        <pc:sldMkLst>
          <pc:docMk/>
          <pc:sldMk cId="2551409992" sldId="393"/>
        </pc:sldMkLst>
      </pc:sldChg>
      <pc:sldChg chg="del">
        <pc:chgData name="Gerhard Van Huyssteen" userId="5c620021-4435-42cd-9c6b-602762e6c77e" providerId="ADAL" clId="{EC9C143F-412A-4577-B5E2-D2D61BECCC02}" dt="2023-06-08T08:42:51.530" v="526" actId="47"/>
        <pc:sldMkLst>
          <pc:docMk/>
          <pc:sldMk cId="3211455558" sldId="394"/>
        </pc:sldMkLst>
      </pc:sldChg>
      <pc:sldChg chg="del">
        <pc:chgData name="Gerhard Van Huyssteen" userId="5c620021-4435-42cd-9c6b-602762e6c77e" providerId="ADAL" clId="{EC9C143F-412A-4577-B5E2-D2D61BECCC02}" dt="2023-06-16T08:00:37.718" v="10785" actId="47"/>
        <pc:sldMkLst>
          <pc:docMk/>
          <pc:sldMk cId="3269170566" sldId="395"/>
        </pc:sldMkLst>
      </pc:sldChg>
      <pc:sldChg chg="del">
        <pc:chgData name="Gerhard Van Huyssteen" userId="5c620021-4435-42cd-9c6b-602762e6c77e" providerId="ADAL" clId="{EC9C143F-412A-4577-B5E2-D2D61BECCC02}" dt="2023-06-16T08:00:37.718" v="10785" actId="47"/>
        <pc:sldMkLst>
          <pc:docMk/>
          <pc:sldMk cId="1034201376" sldId="397"/>
        </pc:sldMkLst>
      </pc:sldChg>
      <pc:sldChg chg="del">
        <pc:chgData name="Gerhard Van Huyssteen" userId="5c620021-4435-42cd-9c6b-602762e6c77e" providerId="ADAL" clId="{EC9C143F-412A-4577-B5E2-D2D61BECCC02}" dt="2023-06-08T08:42:51.530" v="526" actId="47"/>
        <pc:sldMkLst>
          <pc:docMk/>
          <pc:sldMk cId="557751500" sldId="398"/>
        </pc:sldMkLst>
      </pc:sldChg>
      <pc:sldChg chg="del">
        <pc:chgData name="Gerhard Van Huyssteen" userId="5c620021-4435-42cd-9c6b-602762e6c77e" providerId="ADAL" clId="{EC9C143F-412A-4577-B5E2-D2D61BECCC02}" dt="2023-06-16T08:00:37.718" v="10785" actId="47"/>
        <pc:sldMkLst>
          <pc:docMk/>
          <pc:sldMk cId="3463213581" sldId="399"/>
        </pc:sldMkLst>
      </pc:sldChg>
      <pc:sldChg chg="del">
        <pc:chgData name="Gerhard Van Huyssteen" userId="5c620021-4435-42cd-9c6b-602762e6c77e" providerId="ADAL" clId="{EC9C143F-412A-4577-B5E2-D2D61BECCC02}" dt="2023-06-16T08:05:09.599" v="10873" actId="47"/>
        <pc:sldMkLst>
          <pc:docMk/>
          <pc:sldMk cId="1763095399" sldId="400"/>
        </pc:sldMkLst>
      </pc:sldChg>
      <pc:sldChg chg="del">
        <pc:chgData name="Gerhard Van Huyssteen" userId="5c620021-4435-42cd-9c6b-602762e6c77e" providerId="ADAL" clId="{EC9C143F-412A-4577-B5E2-D2D61BECCC02}" dt="2023-06-16T08:00:37.718" v="10785" actId="47"/>
        <pc:sldMkLst>
          <pc:docMk/>
          <pc:sldMk cId="2991904886" sldId="401"/>
        </pc:sldMkLst>
      </pc:sldChg>
      <pc:sldChg chg="del">
        <pc:chgData name="Gerhard Van Huyssteen" userId="5c620021-4435-42cd-9c6b-602762e6c77e" providerId="ADAL" clId="{EC9C143F-412A-4577-B5E2-D2D61BECCC02}" dt="2023-06-16T08:00:37.718" v="10785" actId="47"/>
        <pc:sldMkLst>
          <pc:docMk/>
          <pc:sldMk cId="3829104969" sldId="402"/>
        </pc:sldMkLst>
      </pc:sldChg>
      <pc:sldChg chg="del">
        <pc:chgData name="Gerhard Van Huyssteen" userId="5c620021-4435-42cd-9c6b-602762e6c77e" providerId="ADAL" clId="{EC9C143F-412A-4577-B5E2-D2D61BECCC02}" dt="2023-06-16T08:00:37.718" v="10785" actId="47"/>
        <pc:sldMkLst>
          <pc:docMk/>
          <pc:sldMk cId="1524285314" sldId="403"/>
        </pc:sldMkLst>
      </pc:sldChg>
      <pc:sldChg chg="del">
        <pc:chgData name="Gerhard Van Huyssteen" userId="5c620021-4435-42cd-9c6b-602762e6c77e" providerId="ADAL" clId="{EC9C143F-412A-4577-B5E2-D2D61BECCC02}" dt="2023-06-16T08:00:37.718" v="10785" actId="47"/>
        <pc:sldMkLst>
          <pc:docMk/>
          <pc:sldMk cId="1740592221" sldId="404"/>
        </pc:sldMkLst>
      </pc:sldChg>
      <pc:sldChg chg="del">
        <pc:chgData name="Gerhard Van Huyssteen" userId="5c620021-4435-42cd-9c6b-602762e6c77e" providerId="ADAL" clId="{EC9C143F-412A-4577-B5E2-D2D61BECCC02}" dt="2023-06-16T08:00:37.718" v="10785" actId="47"/>
        <pc:sldMkLst>
          <pc:docMk/>
          <pc:sldMk cId="4019316098" sldId="405"/>
        </pc:sldMkLst>
      </pc:sldChg>
      <pc:sldChg chg="del">
        <pc:chgData name="Gerhard Van Huyssteen" userId="5c620021-4435-42cd-9c6b-602762e6c77e" providerId="ADAL" clId="{EC9C143F-412A-4577-B5E2-D2D61BECCC02}" dt="2023-06-16T08:00:37.718" v="10785" actId="47"/>
        <pc:sldMkLst>
          <pc:docMk/>
          <pc:sldMk cId="936597758" sldId="406"/>
        </pc:sldMkLst>
      </pc:sldChg>
      <pc:sldChg chg="modSp add mod modTransition modAnim modNotesTx">
        <pc:chgData name="Gerhard Van Huyssteen" userId="5c620021-4435-42cd-9c6b-602762e6c77e" providerId="ADAL" clId="{EC9C143F-412A-4577-B5E2-D2D61BECCC02}" dt="2023-06-16T11:27:06.661" v="11345"/>
        <pc:sldMkLst>
          <pc:docMk/>
          <pc:sldMk cId="1364252166" sldId="407"/>
        </pc:sldMkLst>
        <pc:spChg chg="mod">
          <ac:chgData name="Gerhard Van Huyssteen" userId="5c620021-4435-42cd-9c6b-602762e6c77e" providerId="ADAL" clId="{EC9C143F-412A-4577-B5E2-D2D61BECCC02}" dt="2023-06-08T08:45:43.870" v="537" actId="1076"/>
          <ac:spMkLst>
            <pc:docMk/>
            <pc:sldMk cId="1364252166" sldId="407"/>
            <ac:spMk id="2" creationId="{60F350C9-5F04-E484-A6D3-F1904F244E33}"/>
          </ac:spMkLst>
        </pc:spChg>
        <pc:spChg chg="mod">
          <ac:chgData name="Gerhard Van Huyssteen" userId="5c620021-4435-42cd-9c6b-602762e6c77e" providerId="ADAL" clId="{EC9C143F-412A-4577-B5E2-D2D61BECCC02}" dt="2023-06-08T08:45:28.411" v="533" actId="1076"/>
          <ac:spMkLst>
            <pc:docMk/>
            <pc:sldMk cId="1364252166" sldId="407"/>
            <ac:spMk id="3" creationId="{BF44F203-6E6D-4098-6E93-511B400C73E5}"/>
          </ac:spMkLst>
        </pc:spChg>
        <pc:spChg chg="mod">
          <ac:chgData name="Gerhard Van Huyssteen" userId="5c620021-4435-42cd-9c6b-602762e6c77e" providerId="ADAL" clId="{EC9C143F-412A-4577-B5E2-D2D61BECCC02}" dt="2023-06-16T06:10:11.574" v="7624" actId="6549"/>
          <ac:spMkLst>
            <pc:docMk/>
            <pc:sldMk cId="1364252166" sldId="407"/>
            <ac:spMk id="6" creationId="{72677894-621E-05C6-561B-B2B5244A2EE8}"/>
          </ac:spMkLst>
        </pc:spChg>
        <pc:spChg chg="mod">
          <ac:chgData name="Gerhard Van Huyssteen" userId="5c620021-4435-42cd-9c6b-602762e6c77e" providerId="ADAL" clId="{EC9C143F-412A-4577-B5E2-D2D61BECCC02}" dt="2023-06-08T08:45:53.971" v="539" actId="1076"/>
          <ac:spMkLst>
            <pc:docMk/>
            <pc:sldMk cId="1364252166" sldId="407"/>
            <ac:spMk id="22" creationId="{E2ACF64C-1D0A-4E62-BA44-7131CF8BFDB8}"/>
          </ac:spMkLst>
        </pc:spChg>
      </pc:sldChg>
      <pc:sldChg chg="modSp add del mod modTransition">
        <pc:chgData name="Gerhard Van Huyssteen" userId="5c620021-4435-42cd-9c6b-602762e6c77e" providerId="ADAL" clId="{EC9C143F-412A-4577-B5E2-D2D61BECCC02}" dt="2023-06-08T08:46:16.781" v="540" actId="2696"/>
        <pc:sldMkLst>
          <pc:docMk/>
          <pc:sldMk cId="3613299557" sldId="408"/>
        </pc:sldMkLst>
        <pc:spChg chg="mod">
          <ac:chgData name="Gerhard Van Huyssteen" userId="5c620021-4435-42cd-9c6b-602762e6c77e" providerId="ADAL" clId="{EC9C143F-412A-4577-B5E2-D2D61BECCC02}" dt="2023-06-06T16:48:23.589" v="379" actId="3062"/>
          <ac:spMkLst>
            <pc:docMk/>
            <pc:sldMk cId="3613299557" sldId="408"/>
            <ac:spMk id="2" creationId="{60F350C9-5F04-E484-A6D3-F1904F244E33}"/>
          </ac:spMkLst>
        </pc:spChg>
        <pc:spChg chg="mod">
          <ac:chgData name="Gerhard Van Huyssteen" userId="5c620021-4435-42cd-9c6b-602762e6c77e" providerId="ADAL" clId="{EC9C143F-412A-4577-B5E2-D2D61BECCC02}" dt="2023-06-06T16:48:27.120" v="380" actId="3062"/>
          <ac:spMkLst>
            <pc:docMk/>
            <pc:sldMk cId="3613299557" sldId="408"/>
            <ac:spMk id="3" creationId="{BF44F203-6E6D-4098-6E93-511B400C73E5}"/>
          </ac:spMkLst>
        </pc:spChg>
        <pc:spChg chg="mod">
          <ac:chgData name="Gerhard Van Huyssteen" userId="5c620021-4435-42cd-9c6b-602762e6c77e" providerId="ADAL" clId="{EC9C143F-412A-4577-B5E2-D2D61BECCC02}" dt="2023-06-06T16:48:16.347" v="378" actId="3062"/>
          <ac:spMkLst>
            <pc:docMk/>
            <pc:sldMk cId="3613299557" sldId="408"/>
            <ac:spMk id="6" creationId="{72677894-621E-05C6-561B-B2B5244A2EE8}"/>
          </ac:spMkLst>
        </pc:spChg>
      </pc:sldChg>
      <pc:sldChg chg="delSp modSp add mod modNotesTx">
        <pc:chgData name="Gerhard Van Huyssteen" userId="5c620021-4435-42cd-9c6b-602762e6c77e" providerId="ADAL" clId="{EC9C143F-412A-4577-B5E2-D2D61BECCC02}" dt="2023-06-16T09:45:37.412" v="11159" actId="20577"/>
        <pc:sldMkLst>
          <pc:docMk/>
          <pc:sldMk cId="1505999704" sldId="409"/>
        </pc:sldMkLst>
        <pc:spChg chg="mod">
          <ac:chgData name="Gerhard Van Huyssteen" userId="5c620021-4435-42cd-9c6b-602762e6c77e" providerId="ADAL" clId="{EC9C143F-412A-4577-B5E2-D2D61BECCC02}" dt="2023-06-08T08:44:25.626" v="527" actId="14100"/>
          <ac:spMkLst>
            <pc:docMk/>
            <pc:sldMk cId="1505999704" sldId="409"/>
            <ac:spMk id="2" creationId="{60F350C9-5F04-E484-A6D3-F1904F244E33}"/>
          </ac:spMkLst>
        </pc:spChg>
        <pc:spChg chg="del">
          <ac:chgData name="Gerhard Van Huyssteen" userId="5c620021-4435-42cd-9c6b-602762e6c77e" providerId="ADAL" clId="{EC9C143F-412A-4577-B5E2-D2D61BECCC02}" dt="2023-06-06T16:52:22.037" v="388" actId="478"/>
          <ac:spMkLst>
            <pc:docMk/>
            <pc:sldMk cId="1505999704" sldId="409"/>
            <ac:spMk id="3" creationId="{BF44F203-6E6D-4098-6E93-511B400C73E5}"/>
          </ac:spMkLst>
        </pc:spChg>
        <pc:spChg chg="del">
          <ac:chgData name="Gerhard Van Huyssteen" userId="5c620021-4435-42cd-9c6b-602762e6c77e" providerId="ADAL" clId="{EC9C143F-412A-4577-B5E2-D2D61BECCC02}" dt="2023-06-06T16:52:20.117" v="387" actId="478"/>
          <ac:spMkLst>
            <pc:docMk/>
            <pc:sldMk cId="1505999704" sldId="409"/>
            <ac:spMk id="6" creationId="{72677894-621E-05C6-561B-B2B5244A2EE8}"/>
          </ac:spMkLst>
        </pc:spChg>
        <pc:spChg chg="mod">
          <ac:chgData name="Gerhard Van Huyssteen" userId="5c620021-4435-42cd-9c6b-602762e6c77e" providerId="ADAL" clId="{EC9C143F-412A-4577-B5E2-D2D61BECCC02}" dt="2023-06-07T06:45:43.778" v="400" actId="1076"/>
          <ac:spMkLst>
            <pc:docMk/>
            <pc:sldMk cId="1505999704" sldId="409"/>
            <ac:spMk id="22" creationId="{E2ACF64C-1D0A-4E62-BA44-7131CF8BFDB8}"/>
          </ac:spMkLst>
        </pc:spChg>
        <pc:picChg chg="mod">
          <ac:chgData name="Gerhard Van Huyssteen" userId="5c620021-4435-42cd-9c6b-602762e6c77e" providerId="ADAL" clId="{EC9C143F-412A-4577-B5E2-D2D61BECCC02}" dt="2023-06-06T16:52:44.008" v="389"/>
          <ac:picMkLst>
            <pc:docMk/>
            <pc:sldMk cId="1505999704" sldId="409"/>
            <ac:picMk id="9" creationId="{80B6A8AA-5134-470C-A187-E493879D6A44}"/>
          </ac:picMkLst>
        </pc:picChg>
      </pc:sldChg>
      <pc:sldChg chg="addSp delSp modSp add mod modNotesTx">
        <pc:chgData name="Gerhard Van Huyssteen" userId="5c620021-4435-42cd-9c6b-602762e6c77e" providerId="ADAL" clId="{EC9C143F-412A-4577-B5E2-D2D61BECCC02}" dt="2023-06-12T16:40:49.360" v="5668" actId="207"/>
        <pc:sldMkLst>
          <pc:docMk/>
          <pc:sldMk cId="1095867516" sldId="410"/>
        </pc:sldMkLst>
        <pc:spChg chg="mod ord">
          <ac:chgData name="Gerhard Van Huyssteen" userId="5c620021-4435-42cd-9c6b-602762e6c77e" providerId="ADAL" clId="{EC9C143F-412A-4577-B5E2-D2D61BECCC02}" dt="2023-06-08T08:40:24.596" v="520" actId="167"/>
          <ac:spMkLst>
            <pc:docMk/>
            <pc:sldMk cId="1095867516" sldId="410"/>
            <ac:spMk id="2" creationId="{60F350C9-5F04-E484-A6D3-F1904F244E33}"/>
          </ac:spMkLst>
        </pc:spChg>
        <pc:spChg chg="add mod">
          <ac:chgData name="Gerhard Van Huyssteen" userId="5c620021-4435-42cd-9c6b-602762e6c77e" providerId="ADAL" clId="{EC9C143F-412A-4577-B5E2-D2D61BECCC02}" dt="2023-06-12T16:40:11.764" v="5667" actId="14100"/>
          <ac:spMkLst>
            <pc:docMk/>
            <pc:sldMk cId="1095867516" sldId="410"/>
            <ac:spMk id="12" creationId="{CB6EA783-7AB8-8523-B72A-B87CEB713C2C}"/>
          </ac:spMkLst>
        </pc:spChg>
        <pc:spChg chg="mod">
          <ac:chgData name="Gerhard Van Huyssteen" userId="5c620021-4435-42cd-9c6b-602762e6c77e" providerId="ADAL" clId="{EC9C143F-412A-4577-B5E2-D2D61BECCC02}" dt="2023-06-12T16:40:49.360" v="5668" actId="207"/>
          <ac:spMkLst>
            <pc:docMk/>
            <pc:sldMk cId="1095867516" sldId="410"/>
            <ac:spMk id="22" creationId="{E2ACF64C-1D0A-4E62-BA44-7131CF8BFDB8}"/>
          </ac:spMkLst>
        </pc:spChg>
        <pc:picChg chg="add del mod">
          <ac:chgData name="Gerhard Van Huyssteen" userId="5c620021-4435-42cd-9c6b-602762e6c77e" providerId="ADAL" clId="{EC9C143F-412A-4577-B5E2-D2D61BECCC02}" dt="2023-06-12T16:20:19.429" v="5141" actId="478"/>
          <ac:picMkLst>
            <pc:docMk/>
            <pc:sldMk cId="1095867516" sldId="410"/>
            <ac:picMk id="4" creationId="{D00CD6D7-7762-8587-4876-A88E9602460B}"/>
          </ac:picMkLst>
        </pc:picChg>
        <pc:picChg chg="add del mod">
          <ac:chgData name="Gerhard Van Huyssteen" userId="5c620021-4435-42cd-9c6b-602762e6c77e" providerId="ADAL" clId="{EC9C143F-412A-4577-B5E2-D2D61BECCC02}" dt="2023-06-12T16:20:16.296" v="5140" actId="478"/>
          <ac:picMkLst>
            <pc:docMk/>
            <pc:sldMk cId="1095867516" sldId="410"/>
            <ac:picMk id="6" creationId="{609155C8-E86C-2DE6-D9B8-A9F19B1C2981}"/>
          </ac:picMkLst>
        </pc:picChg>
        <pc:picChg chg="add del mod">
          <ac:chgData name="Gerhard Van Huyssteen" userId="5c620021-4435-42cd-9c6b-602762e6c77e" providerId="ADAL" clId="{EC9C143F-412A-4577-B5E2-D2D61BECCC02}" dt="2023-06-12T16:21:46.207" v="5147" actId="478"/>
          <ac:picMkLst>
            <pc:docMk/>
            <pc:sldMk cId="1095867516" sldId="410"/>
            <ac:picMk id="8" creationId="{AF1B47F7-4C8D-548D-6A87-EFA4E55A0F6C}"/>
          </ac:picMkLst>
        </pc:picChg>
        <pc:picChg chg="mod">
          <ac:chgData name="Gerhard Van Huyssteen" userId="5c620021-4435-42cd-9c6b-602762e6c77e" providerId="ADAL" clId="{EC9C143F-412A-4577-B5E2-D2D61BECCC02}" dt="2023-06-08T08:40:44.440" v="523" actId="1076"/>
          <ac:picMkLst>
            <pc:docMk/>
            <pc:sldMk cId="1095867516" sldId="410"/>
            <ac:picMk id="9" creationId="{80B6A8AA-5134-470C-A187-E493879D6A44}"/>
          </ac:picMkLst>
        </pc:picChg>
        <pc:picChg chg="add del mod">
          <ac:chgData name="Gerhard Van Huyssteen" userId="5c620021-4435-42cd-9c6b-602762e6c77e" providerId="ADAL" clId="{EC9C143F-412A-4577-B5E2-D2D61BECCC02}" dt="2023-06-12T16:30:42.056" v="5155" actId="478"/>
          <ac:picMkLst>
            <pc:docMk/>
            <pc:sldMk cId="1095867516" sldId="410"/>
            <ac:picMk id="11" creationId="{B0027BB7-4ECD-D9E1-B3B8-F2852AAF8EF0}"/>
          </ac:picMkLst>
        </pc:picChg>
      </pc:sldChg>
      <pc:sldChg chg="modSp add mod modTransition modAnim modNotesTx">
        <pc:chgData name="Gerhard Van Huyssteen" userId="5c620021-4435-42cd-9c6b-602762e6c77e" providerId="ADAL" clId="{EC9C143F-412A-4577-B5E2-D2D61BECCC02}" dt="2023-06-16T06:10:20.248" v="7625" actId="6549"/>
        <pc:sldMkLst>
          <pc:docMk/>
          <pc:sldMk cId="2815304644" sldId="411"/>
        </pc:sldMkLst>
        <pc:spChg chg="mod">
          <ac:chgData name="Gerhard Van Huyssteen" userId="5c620021-4435-42cd-9c6b-602762e6c77e" providerId="ADAL" clId="{EC9C143F-412A-4577-B5E2-D2D61BECCC02}" dt="2023-06-08T08:46:58.544" v="545" actId="14100"/>
          <ac:spMkLst>
            <pc:docMk/>
            <pc:sldMk cId="2815304644" sldId="411"/>
            <ac:spMk id="2" creationId="{60F350C9-5F04-E484-A6D3-F1904F244E33}"/>
          </ac:spMkLst>
        </pc:spChg>
        <pc:spChg chg="mod">
          <ac:chgData name="Gerhard Van Huyssteen" userId="5c620021-4435-42cd-9c6b-602762e6c77e" providerId="ADAL" clId="{EC9C143F-412A-4577-B5E2-D2D61BECCC02}" dt="2023-06-08T08:46:51.635" v="543" actId="3062"/>
          <ac:spMkLst>
            <pc:docMk/>
            <pc:sldMk cId="2815304644" sldId="411"/>
            <ac:spMk id="3" creationId="{BF44F203-6E6D-4098-6E93-511B400C73E5}"/>
          </ac:spMkLst>
        </pc:spChg>
        <pc:spChg chg="mod">
          <ac:chgData name="Gerhard Van Huyssteen" userId="5c620021-4435-42cd-9c6b-602762e6c77e" providerId="ADAL" clId="{EC9C143F-412A-4577-B5E2-D2D61BECCC02}" dt="2023-06-16T06:10:20.248" v="7625" actId="6549"/>
          <ac:spMkLst>
            <pc:docMk/>
            <pc:sldMk cId="2815304644" sldId="411"/>
            <ac:spMk id="6" creationId="{72677894-621E-05C6-561B-B2B5244A2EE8}"/>
          </ac:spMkLst>
        </pc:spChg>
      </pc:sldChg>
      <pc:sldChg chg="modSp add mod ord modTransition modAnim modNotesTx">
        <pc:chgData name="Gerhard Van Huyssteen" userId="5c620021-4435-42cd-9c6b-602762e6c77e" providerId="ADAL" clId="{EC9C143F-412A-4577-B5E2-D2D61BECCC02}" dt="2023-06-16T06:14:23.694" v="7632" actId="6549"/>
        <pc:sldMkLst>
          <pc:docMk/>
          <pc:sldMk cId="3941662650" sldId="412"/>
        </pc:sldMkLst>
        <pc:spChg chg="mod">
          <ac:chgData name="Gerhard Van Huyssteen" userId="5c620021-4435-42cd-9c6b-602762e6c77e" providerId="ADAL" clId="{EC9C143F-412A-4577-B5E2-D2D61BECCC02}" dt="2023-06-08T08:48:39.274" v="554" actId="14100"/>
          <ac:spMkLst>
            <pc:docMk/>
            <pc:sldMk cId="3941662650" sldId="412"/>
            <ac:spMk id="2" creationId="{60F350C9-5F04-E484-A6D3-F1904F244E33}"/>
          </ac:spMkLst>
        </pc:spChg>
        <pc:spChg chg="mod">
          <ac:chgData name="Gerhard Van Huyssteen" userId="5c620021-4435-42cd-9c6b-602762e6c77e" providerId="ADAL" clId="{EC9C143F-412A-4577-B5E2-D2D61BECCC02}" dt="2023-06-08T08:48:35.083" v="553" actId="3062"/>
          <ac:spMkLst>
            <pc:docMk/>
            <pc:sldMk cId="3941662650" sldId="412"/>
            <ac:spMk id="3" creationId="{BF44F203-6E6D-4098-6E93-511B400C73E5}"/>
          </ac:spMkLst>
        </pc:spChg>
        <pc:spChg chg="mod">
          <ac:chgData name="Gerhard Van Huyssteen" userId="5c620021-4435-42cd-9c6b-602762e6c77e" providerId="ADAL" clId="{EC9C143F-412A-4577-B5E2-D2D61BECCC02}" dt="2023-06-16T06:14:23.694" v="7632" actId="6549"/>
          <ac:spMkLst>
            <pc:docMk/>
            <pc:sldMk cId="3941662650" sldId="412"/>
            <ac:spMk id="6" creationId="{72677894-621E-05C6-561B-B2B5244A2EE8}"/>
          </ac:spMkLst>
        </pc:spChg>
      </pc:sldChg>
      <pc:sldChg chg="modSp add mod ord modTransition modAnim modNotesTx">
        <pc:chgData name="Gerhard Van Huyssteen" userId="5c620021-4435-42cd-9c6b-602762e6c77e" providerId="ADAL" clId="{EC9C143F-412A-4577-B5E2-D2D61BECCC02}" dt="2023-06-16T06:10:26.719" v="7626" actId="6549"/>
        <pc:sldMkLst>
          <pc:docMk/>
          <pc:sldMk cId="951023853" sldId="413"/>
        </pc:sldMkLst>
        <pc:spChg chg="mod">
          <ac:chgData name="Gerhard Van Huyssteen" userId="5c620021-4435-42cd-9c6b-602762e6c77e" providerId="ADAL" clId="{EC9C143F-412A-4577-B5E2-D2D61BECCC02}" dt="2023-06-08T08:48:17.385" v="552" actId="3062"/>
          <ac:spMkLst>
            <pc:docMk/>
            <pc:sldMk cId="951023853" sldId="413"/>
            <ac:spMk id="3" creationId="{BF44F203-6E6D-4098-6E93-511B400C73E5}"/>
          </ac:spMkLst>
        </pc:spChg>
        <pc:spChg chg="mod">
          <ac:chgData name="Gerhard Van Huyssteen" userId="5c620021-4435-42cd-9c6b-602762e6c77e" providerId="ADAL" clId="{EC9C143F-412A-4577-B5E2-D2D61BECCC02}" dt="2023-06-16T06:10:26.719" v="7626" actId="6549"/>
          <ac:spMkLst>
            <pc:docMk/>
            <pc:sldMk cId="951023853" sldId="413"/>
            <ac:spMk id="6" creationId="{72677894-621E-05C6-561B-B2B5244A2EE8}"/>
          </ac:spMkLst>
        </pc:spChg>
        <pc:spChg chg="mod">
          <ac:chgData name="Gerhard Van Huyssteen" userId="5c620021-4435-42cd-9c6b-602762e6c77e" providerId="ADAL" clId="{EC9C143F-412A-4577-B5E2-D2D61BECCC02}" dt="2023-06-08T08:48:17.385" v="552" actId="3062"/>
          <ac:spMkLst>
            <pc:docMk/>
            <pc:sldMk cId="951023853" sldId="413"/>
            <ac:spMk id="22" creationId="{E2ACF64C-1D0A-4E62-BA44-7131CF8BFDB8}"/>
          </ac:spMkLst>
        </pc:spChg>
      </pc:sldChg>
      <pc:sldChg chg="modSp add mod ord modTransition modAnim modNotesTx">
        <pc:chgData name="Gerhard Van Huyssteen" userId="5c620021-4435-42cd-9c6b-602762e6c77e" providerId="ADAL" clId="{EC9C143F-412A-4577-B5E2-D2D61BECCC02}" dt="2023-06-16T06:13:13.751" v="7630" actId="6549"/>
        <pc:sldMkLst>
          <pc:docMk/>
          <pc:sldMk cId="1342151224" sldId="414"/>
        </pc:sldMkLst>
        <pc:spChg chg="mod">
          <ac:chgData name="Gerhard Van Huyssteen" userId="5c620021-4435-42cd-9c6b-602762e6c77e" providerId="ADAL" clId="{EC9C143F-412A-4577-B5E2-D2D61BECCC02}" dt="2023-06-08T09:14:56.868" v="1440" actId="14100"/>
          <ac:spMkLst>
            <pc:docMk/>
            <pc:sldMk cId="1342151224" sldId="414"/>
            <ac:spMk id="2" creationId="{60F350C9-5F04-E484-A6D3-F1904F244E33}"/>
          </ac:spMkLst>
        </pc:spChg>
        <pc:spChg chg="mod">
          <ac:chgData name="Gerhard Van Huyssteen" userId="5c620021-4435-42cd-9c6b-602762e6c77e" providerId="ADAL" clId="{EC9C143F-412A-4577-B5E2-D2D61BECCC02}" dt="2023-06-16T06:13:13.751" v="7630" actId="6549"/>
          <ac:spMkLst>
            <pc:docMk/>
            <pc:sldMk cId="1342151224" sldId="414"/>
            <ac:spMk id="6" creationId="{72677894-621E-05C6-561B-B2B5244A2EE8}"/>
          </ac:spMkLst>
        </pc:spChg>
        <pc:spChg chg="mod">
          <ac:chgData name="Gerhard Van Huyssteen" userId="5c620021-4435-42cd-9c6b-602762e6c77e" providerId="ADAL" clId="{EC9C143F-412A-4577-B5E2-D2D61BECCC02}" dt="2023-06-08T08:52:00.689" v="569" actId="3062"/>
          <ac:spMkLst>
            <pc:docMk/>
            <pc:sldMk cId="1342151224" sldId="414"/>
            <ac:spMk id="22" creationId="{E2ACF64C-1D0A-4E62-BA44-7131CF8BFDB8}"/>
          </ac:spMkLst>
        </pc:spChg>
      </pc:sldChg>
      <pc:sldChg chg="modSp add mod ord modNotesTx">
        <pc:chgData name="Gerhard Van Huyssteen" userId="5c620021-4435-42cd-9c6b-602762e6c77e" providerId="ADAL" clId="{EC9C143F-412A-4577-B5E2-D2D61BECCC02}" dt="2023-06-16T07:30:08.241" v="9404" actId="20577"/>
        <pc:sldMkLst>
          <pc:docMk/>
          <pc:sldMk cId="3204464429" sldId="415"/>
        </pc:sldMkLst>
        <pc:spChg chg="mod">
          <ac:chgData name="Gerhard Van Huyssteen" userId="5c620021-4435-42cd-9c6b-602762e6c77e" providerId="ADAL" clId="{EC9C143F-412A-4577-B5E2-D2D61BECCC02}" dt="2023-06-15T18:22:48.073" v="7588" actId="108"/>
          <ac:spMkLst>
            <pc:docMk/>
            <pc:sldMk cId="3204464429" sldId="415"/>
            <ac:spMk id="2" creationId="{60F350C9-5F04-E484-A6D3-F1904F244E33}"/>
          </ac:spMkLst>
        </pc:spChg>
        <pc:spChg chg="mod">
          <ac:chgData name="Gerhard Van Huyssteen" userId="5c620021-4435-42cd-9c6b-602762e6c77e" providerId="ADAL" clId="{EC9C143F-412A-4577-B5E2-D2D61BECCC02}" dt="2023-06-16T06:14:56.984" v="7634" actId="6549"/>
          <ac:spMkLst>
            <pc:docMk/>
            <pc:sldMk cId="3204464429" sldId="415"/>
            <ac:spMk id="6" creationId="{72677894-621E-05C6-561B-B2B5244A2EE8}"/>
          </ac:spMkLst>
        </pc:spChg>
        <pc:spChg chg="mod">
          <ac:chgData name="Gerhard Van Huyssteen" userId="5c620021-4435-42cd-9c6b-602762e6c77e" providerId="ADAL" clId="{EC9C143F-412A-4577-B5E2-D2D61BECCC02}" dt="2023-06-08T09:15:56.236" v="1449" actId="3062"/>
          <ac:spMkLst>
            <pc:docMk/>
            <pc:sldMk cId="3204464429" sldId="415"/>
            <ac:spMk id="22" creationId="{E2ACF64C-1D0A-4E62-BA44-7131CF8BFDB8}"/>
          </ac:spMkLst>
        </pc:spChg>
      </pc:sldChg>
      <pc:sldChg chg="addSp delSp modSp add mod modTransition modNotesTx">
        <pc:chgData name="Gerhard Van Huyssteen" userId="5c620021-4435-42cd-9c6b-602762e6c77e" providerId="ADAL" clId="{EC9C143F-412A-4577-B5E2-D2D61BECCC02}" dt="2023-06-16T08:47:16.699" v="10984" actId="6549"/>
        <pc:sldMkLst>
          <pc:docMk/>
          <pc:sldMk cId="3629165789" sldId="416"/>
        </pc:sldMkLst>
        <pc:spChg chg="mod">
          <ac:chgData name="Gerhard Van Huyssteen" userId="5c620021-4435-42cd-9c6b-602762e6c77e" providerId="ADAL" clId="{EC9C143F-412A-4577-B5E2-D2D61BECCC02}" dt="2023-06-16T08:47:16.699" v="10984" actId="6549"/>
          <ac:spMkLst>
            <pc:docMk/>
            <pc:sldMk cId="3629165789" sldId="416"/>
            <ac:spMk id="2" creationId="{60F350C9-5F04-E484-A6D3-F1904F244E33}"/>
          </ac:spMkLst>
        </pc:spChg>
        <pc:spChg chg="del">
          <ac:chgData name="Gerhard Van Huyssteen" userId="5c620021-4435-42cd-9c6b-602762e6c77e" providerId="ADAL" clId="{EC9C143F-412A-4577-B5E2-D2D61BECCC02}" dt="2023-06-08T09:20:21.445" v="1460" actId="478"/>
          <ac:spMkLst>
            <pc:docMk/>
            <pc:sldMk cId="3629165789" sldId="416"/>
            <ac:spMk id="3" creationId="{BF44F203-6E6D-4098-6E93-511B400C73E5}"/>
          </ac:spMkLst>
        </pc:spChg>
        <pc:spChg chg="add del mod">
          <ac:chgData name="Gerhard Van Huyssteen" userId="5c620021-4435-42cd-9c6b-602762e6c77e" providerId="ADAL" clId="{EC9C143F-412A-4577-B5E2-D2D61BECCC02}" dt="2023-06-08T14:32:03.073" v="1516" actId="478"/>
          <ac:spMkLst>
            <pc:docMk/>
            <pc:sldMk cId="3629165789" sldId="416"/>
            <ac:spMk id="4" creationId="{DF579A56-9336-5961-388B-167E1BE048AA}"/>
          </ac:spMkLst>
        </pc:spChg>
        <pc:spChg chg="del">
          <ac:chgData name="Gerhard Van Huyssteen" userId="5c620021-4435-42cd-9c6b-602762e6c77e" providerId="ADAL" clId="{EC9C143F-412A-4577-B5E2-D2D61BECCC02}" dt="2023-06-08T09:20:12.243" v="1456" actId="478"/>
          <ac:spMkLst>
            <pc:docMk/>
            <pc:sldMk cId="3629165789" sldId="416"/>
            <ac:spMk id="6" creationId="{72677894-621E-05C6-561B-B2B5244A2EE8}"/>
          </ac:spMkLst>
        </pc:spChg>
        <pc:spChg chg="del">
          <ac:chgData name="Gerhard Van Huyssteen" userId="5c620021-4435-42cd-9c6b-602762e6c77e" providerId="ADAL" clId="{EC9C143F-412A-4577-B5E2-D2D61BECCC02}" dt="2023-06-08T09:20:19.293" v="1459" actId="478"/>
          <ac:spMkLst>
            <pc:docMk/>
            <pc:sldMk cId="3629165789" sldId="416"/>
            <ac:spMk id="22" creationId="{E2ACF64C-1D0A-4E62-BA44-7131CF8BFDB8}"/>
          </ac:spMkLst>
        </pc:spChg>
        <pc:picChg chg="add del mod">
          <ac:chgData name="Gerhard Van Huyssteen" userId="5c620021-4435-42cd-9c6b-602762e6c77e" providerId="ADAL" clId="{EC9C143F-412A-4577-B5E2-D2D61BECCC02}" dt="2023-06-08T09:20:44.200" v="1461" actId="1076"/>
          <ac:picMkLst>
            <pc:docMk/>
            <pc:sldMk cId="3629165789" sldId="416"/>
            <ac:picMk id="9" creationId="{80B6A8AA-5134-470C-A187-E493879D6A44}"/>
          </ac:picMkLst>
        </pc:picChg>
      </pc:sldChg>
      <pc:sldChg chg="add del">
        <pc:chgData name="Gerhard Van Huyssteen" userId="5c620021-4435-42cd-9c6b-602762e6c77e" providerId="ADAL" clId="{EC9C143F-412A-4577-B5E2-D2D61BECCC02}" dt="2023-06-08T16:00:36.954" v="2178" actId="2696"/>
        <pc:sldMkLst>
          <pc:docMk/>
          <pc:sldMk cId="1009294872" sldId="417"/>
        </pc:sldMkLst>
      </pc:sldChg>
      <pc:sldChg chg="addSp modSp new del mod ord">
        <pc:chgData name="Gerhard Van Huyssteen" userId="5c620021-4435-42cd-9c6b-602762e6c77e" providerId="ADAL" clId="{EC9C143F-412A-4577-B5E2-D2D61BECCC02}" dt="2023-06-08T16:32:15.747" v="2407" actId="2696"/>
        <pc:sldMkLst>
          <pc:docMk/>
          <pc:sldMk cId="2859278222" sldId="418"/>
        </pc:sldMkLst>
        <pc:picChg chg="add mod">
          <ac:chgData name="Gerhard Van Huyssteen" userId="5c620021-4435-42cd-9c6b-602762e6c77e" providerId="ADAL" clId="{EC9C143F-412A-4577-B5E2-D2D61BECCC02}" dt="2023-06-08T16:32:11.185" v="2406" actId="1076"/>
          <ac:picMkLst>
            <pc:docMk/>
            <pc:sldMk cId="2859278222" sldId="418"/>
            <ac:picMk id="2" creationId="{8105E6E7-CAD3-064F-CADB-0EBA3C6D6163}"/>
          </ac:picMkLst>
        </pc:picChg>
      </pc:sldChg>
      <pc:sldChg chg="delSp add del mod">
        <pc:chgData name="Gerhard Van Huyssteen" userId="5c620021-4435-42cd-9c6b-602762e6c77e" providerId="ADAL" clId="{EC9C143F-412A-4577-B5E2-D2D61BECCC02}" dt="2023-06-08T16:29:29.280" v="2394" actId="47"/>
        <pc:sldMkLst>
          <pc:docMk/>
          <pc:sldMk cId="1049822750" sldId="419"/>
        </pc:sldMkLst>
        <pc:picChg chg="del">
          <ac:chgData name="Gerhard Van Huyssteen" userId="5c620021-4435-42cd-9c6b-602762e6c77e" providerId="ADAL" clId="{EC9C143F-412A-4577-B5E2-D2D61BECCC02}" dt="2023-06-08T15:59:23.680" v="2143" actId="21"/>
          <ac:picMkLst>
            <pc:docMk/>
            <pc:sldMk cId="1049822750" sldId="419"/>
            <ac:picMk id="2" creationId="{8105E6E7-CAD3-064F-CADB-0EBA3C6D6163}"/>
          </ac:picMkLst>
        </pc:picChg>
      </pc:sldChg>
      <pc:sldChg chg="addSp delSp modSp add mod ord modShow">
        <pc:chgData name="Gerhard Van Huyssteen" userId="5c620021-4435-42cd-9c6b-602762e6c77e" providerId="ADAL" clId="{EC9C143F-412A-4577-B5E2-D2D61BECCC02}" dt="2023-06-08T16:32:19.946" v="2408" actId="729"/>
        <pc:sldMkLst>
          <pc:docMk/>
          <pc:sldMk cId="1115064984" sldId="420"/>
        </pc:sldMkLst>
        <pc:picChg chg="mod">
          <ac:chgData name="Gerhard Van Huyssteen" userId="5c620021-4435-42cd-9c6b-602762e6c77e" providerId="ADAL" clId="{EC9C143F-412A-4577-B5E2-D2D61BECCC02}" dt="2023-06-08T15:58:48.601" v="2142"/>
          <ac:picMkLst>
            <pc:docMk/>
            <pc:sldMk cId="1115064984" sldId="420"/>
            <ac:picMk id="2" creationId="{8105E6E7-CAD3-064F-CADB-0EBA3C6D6163}"/>
          </ac:picMkLst>
        </pc:picChg>
        <pc:picChg chg="add del mod">
          <ac:chgData name="Gerhard Van Huyssteen" userId="5c620021-4435-42cd-9c6b-602762e6c77e" providerId="ADAL" clId="{EC9C143F-412A-4577-B5E2-D2D61BECCC02}" dt="2023-06-08T16:32:03.804" v="2404" actId="478"/>
          <ac:picMkLst>
            <pc:docMk/>
            <pc:sldMk cId="1115064984" sldId="420"/>
            <ac:picMk id="3" creationId="{5E77B15D-60AF-CFE8-B535-7756D3DB0D3A}"/>
          </ac:picMkLst>
        </pc:picChg>
      </pc:sldChg>
      <pc:sldChg chg="modSp add mod modTransition modNotesTx">
        <pc:chgData name="Gerhard Van Huyssteen" userId="5c620021-4435-42cd-9c6b-602762e6c77e" providerId="ADAL" clId="{EC9C143F-412A-4577-B5E2-D2D61BECCC02}" dt="2023-06-10T14:47:46.558" v="3135" actId="20577"/>
        <pc:sldMkLst>
          <pc:docMk/>
          <pc:sldMk cId="1502959877" sldId="421"/>
        </pc:sldMkLst>
        <pc:picChg chg="mod">
          <ac:chgData name="Gerhard Van Huyssteen" userId="5c620021-4435-42cd-9c6b-602762e6c77e" providerId="ADAL" clId="{EC9C143F-412A-4577-B5E2-D2D61BECCC02}" dt="2023-06-08T16:16:31.917" v="2265" actId="1038"/>
          <ac:picMkLst>
            <pc:docMk/>
            <pc:sldMk cId="1502959877" sldId="421"/>
            <ac:picMk id="3" creationId="{5E77B15D-60AF-CFE8-B535-7756D3DB0D3A}"/>
          </ac:picMkLst>
        </pc:picChg>
      </pc:sldChg>
      <pc:sldChg chg="add del">
        <pc:chgData name="Gerhard Van Huyssteen" userId="5c620021-4435-42cd-9c6b-602762e6c77e" providerId="ADAL" clId="{EC9C143F-412A-4577-B5E2-D2D61BECCC02}" dt="2023-06-08T16:01:18.923" v="2181" actId="47"/>
        <pc:sldMkLst>
          <pc:docMk/>
          <pc:sldMk cId="3543094821" sldId="421"/>
        </pc:sldMkLst>
      </pc:sldChg>
      <pc:sldChg chg="modSp add mod modTransition modNotesTx">
        <pc:chgData name="Gerhard Van Huyssteen" userId="5c620021-4435-42cd-9c6b-602762e6c77e" providerId="ADAL" clId="{EC9C143F-412A-4577-B5E2-D2D61BECCC02}" dt="2023-06-08T16:36:39.120" v="2441" actId="20577"/>
        <pc:sldMkLst>
          <pc:docMk/>
          <pc:sldMk cId="1018658333" sldId="422"/>
        </pc:sldMkLst>
        <pc:picChg chg="mod">
          <ac:chgData name="Gerhard Van Huyssteen" userId="5c620021-4435-42cd-9c6b-602762e6c77e" providerId="ADAL" clId="{EC9C143F-412A-4577-B5E2-D2D61BECCC02}" dt="2023-06-08T16:17:26.620" v="2267" actId="14100"/>
          <ac:picMkLst>
            <pc:docMk/>
            <pc:sldMk cId="1018658333" sldId="422"/>
            <ac:picMk id="2" creationId="{8105E6E7-CAD3-064F-CADB-0EBA3C6D6163}"/>
          </ac:picMkLst>
        </pc:picChg>
        <pc:picChg chg="mod modCrop">
          <ac:chgData name="Gerhard Van Huyssteen" userId="5c620021-4435-42cd-9c6b-602762e6c77e" providerId="ADAL" clId="{EC9C143F-412A-4577-B5E2-D2D61BECCC02}" dt="2023-06-08T16:18:14.823" v="2272" actId="11530"/>
          <ac:picMkLst>
            <pc:docMk/>
            <pc:sldMk cId="1018658333" sldId="422"/>
            <ac:picMk id="3" creationId="{5E77B15D-60AF-CFE8-B535-7756D3DB0D3A}"/>
          </ac:picMkLst>
        </pc:picChg>
      </pc:sldChg>
      <pc:sldChg chg="modSp add mod modTransition modNotesTx">
        <pc:chgData name="Gerhard Van Huyssteen" userId="5c620021-4435-42cd-9c6b-602762e6c77e" providerId="ADAL" clId="{EC9C143F-412A-4577-B5E2-D2D61BECCC02}" dt="2023-06-08T16:37:06.091" v="2445" actId="20577"/>
        <pc:sldMkLst>
          <pc:docMk/>
          <pc:sldMk cId="2682724324" sldId="423"/>
        </pc:sldMkLst>
        <pc:picChg chg="mod">
          <ac:chgData name="Gerhard Van Huyssteen" userId="5c620021-4435-42cd-9c6b-602762e6c77e" providerId="ADAL" clId="{EC9C143F-412A-4577-B5E2-D2D61BECCC02}" dt="2023-06-08T16:19:35.880" v="2278" actId="14100"/>
          <ac:picMkLst>
            <pc:docMk/>
            <pc:sldMk cId="2682724324" sldId="423"/>
            <ac:picMk id="2" creationId="{8105E6E7-CAD3-064F-CADB-0EBA3C6D6163}"/>
          </ac:picMkLst>
        </pc:picChg>
        <pc:picChg chg="mod modCrop">
          <ac:chgData name="Gerhard Van Huyssteen" userId="5c620021-4435-42cd-9c6b-602762e6c77e" providerId="ADAL" clId="{EC9C143F-412A-4577-B5E2-D2D61BECCC02}" dt="2023-06-08T16:22:33.387" v="2296" actId="11530"/>
          <ac:picMkLst>
            <pc:docMk/>
            <pc:sldMk cId="2682724324" sldId="423"/>
            <ac:picMk id="3" creationId="{5E77B15D-60AF-CFE8-B535-7756D3DB0D3A}"/>
          </ac:picMkLst>
        </pc:picChg>
      </pc:sldChg>
      <pc:sldChg chg="modSp add mod modTransition modNotesTx">
        <pc:chgData name="Gerhard Van Huyssteen" userId="5c620021-4435-42cd-9c6b-602762e6c77e" providerId="ADAL" clId="{EC9C143F-412A-4577-B5E2-D2D61BECCC02}" dt="2023-06-12T13:02:53.945" v="3634" actId="15"/>
        <pc:sldMkLst>
          <pc:docMk/>
          <pc:sldMk cId="3480714115" sldId="424"/>
        </pc:sldMkLst>
        <pc:picChg chg="mod">
          <ac:chgData name="Gerhard Van Huyssteen" userId="5c620021-4435-42cd-9c6b-602762e6c77e" providerId="ADAL" clId="{EC9C143F-412A-4577-B5E2-D2D61BECCC02}" dt="2023-06-08T16:22:52.548" v="2297" actId="14100"/>
          <ac:picMkLst>
            <pc:docMk/>
            <pc:sldMk cId="3480714115" sldId="424"/>
            <ac:picMk id="2" creationId="{8105E6E7-CAD3-064F-CADB-0EBA3C6D6163}"/>
          </ac:picMkLst>
        </pc:picChg>
        <pc:picChg chg="mod modCrop">
          <ac:chgData name="Gerhard Van Huyssteen" userId="5c620021-4435-42cd-9c6b-602762e6c77e" providerId="ADAL" clId="{EC9C143F-412A-4577-B5E2-D2D61BECCC02}" dt="2023-06-08T16:23:44.161" v="2304" actId="11530"/>
          <ac:picMkLst>
            <pc:docMk/>
            <pc:sldMk cId="3480714115" sldId="424"/>
            <ac:picMk id="3" creationId="{5E77B15D-60AF-CFE8-B535-7756D3DB0D3A}"/>
          </ac:picMkLst>
        </pc:picChg>
      </pc:sldChg>
      <pc:sldChg chg="modSp add mod modTransition modNotesTx">
        <pc:chgData name="Gerhard Van Huyssteen" userId="5c620021-4435-42cd-9c6b-602762e6c77e" providerId="ADAL" clId="{EC9C143F-412A-4577-B5E2-D2D61BECCC02}" dt="2023-06-12T13:03:22.843" v="3682" actId="20577"/>
        <pc:sldMkLst>
          <pc:docMk/>
          <pc:sldMk cId="687611584" sldId="425"/>
        </pc:sldMkLst>
        <pc:picChg chg="mod">
          <ac:chgData name="Gerhard Van Huyssteen" userId="5c620021-4435-42cd-9c6b-602762e6c77e" providerId="ADAL" clId="{EC9C143F-412A-4577-B5E2-D2D61BECCC02}" dt="2023-06-08T16:24:18.957" v="2306" actId="14100"/>
          <ac:picMkLst>
            <pc:docMk/>
            <pc:sldMk cId="687611584" sldId="425"/>
            <ac:picMk id="2" creationId="{8105E6E7-CAD3-064F-CADB-0EBA3C6D6163}"/>
          </ac:picMkLst>
        </pc:picChg>
        <pc:picChg chg="mod modCrop">
          <ac:chgData name="Gerhard Van Huyssteen" userId="5c620021-4435-42cd-9c6b-602762e6c77e" providerId="ADAL" clId="{EC9C143F-412A-4577-B5E2-D2D61BECCC02}" dt="2023-06-08T16:24:52.681" v="2311" actId="11530"/>
          <ac:picMkLst>
            <pc:docMk/>
            <pc:sldMk cId="687611584" sldId="425"/>
            <ac:picMk id="3" creationId="{5E77B15D-60AF-CFE8-B535-7756D3DB0D3A}"/>
          </ac:picMkLst>
        </pc:picChg>
      </pc:sldChg>
      <pc:sldChg chg="modSp add mod modTransition modNotesTx">
        <pc:chgData name="Gerhard Van Huyssteen" userId="5c620021-4435-42cd-9c6b-602762e6c77e" providerId="ADAL" clId="{EC9C143F-412A-4577-B5E2-D2D61BECCC02}" dt="2023-06-12T13:04:19.407" v="3750" actId="20577"/>
        <pc:sldMkLst>
          <pc:docMk/>
          <pc:sldMk cId="4128659662" sldId="426"/>
        </pc:sldMkLst>
        <pc:picChg chg="mod">
          <ac:chgData name="Gerhard Van Huyssteen" userId="5c620021-4435-42cd-9c6b-602762e6c77e" providerId="ADAL" clId="{EC9C143F-412A-4577-B5E2-D2D61BECCC02}" dt="2023-06-08T16:25:32.674" v="2369" actId="1035"/>
          <ac:picMkLst>
            <pc:docMk/>
            <pc:sldMk cId="4128659662" sldId="426"/>
            <ac:picMk id="2" creationId="{8105E6E7-CAD3-064F-CADB-0EBA3C6D6163}"/>
          </ac:picMkLst>
        </pc:picChg>
        <pc:picChg chg="mod modCrop">
          <ac:chgData name="Gerhard Van Huyssteen" userId="5c620021-4435-42cd-9c6b-602762e6c77e" providerId="ADAL" clId="{EC9C143F-412A-4577-B5E2-D2D61BECCC02}" dt="2023-06-08T16:26:03.048" v="2374" actId="11530"/>
          <ac:picMkLst>
            <pc:docMk/>
            <pc:sldMk cId="4128659662" sldId="426"/>
            <ac:picMk id="3" creationId="{5E77B15D-60AF-CFE8-B535-7756D3DB0D3A}"/>
          </ac:picMkLst>
        </pc:picChg>
      </pc:sldChg>
      <pc:sldChg chg="add del">
        <pc:chgData name="Gerhard Van Huyssteen" userId="5c620021-4435-42cd-9c6b-602762e6c77e" providerId="ADAL" clId="{EC9C143F-412A-4577-B5E2-D2D61BECCC02}" dt="2023-06-08T16:16:24.177" v="2248" actId="2890"/>
        <pc:sldMkLst>
          <pc:docMk/>
          <pc:sldMk cId="2829634465" sldId="427"/>
        </pc:sldMkLst>
      </pc:sldChg>
      <pc:sldChg chg="delSp modSp add del mod">
        <pc:chgData name="Gerhard Van Huyssteen" userId="5c620021-4435-42cd-9c6b-602762e6c77e" providerId="ADAL" clId="{EC9C143F-412A-4577-B5E2-D2D61BECCC02}" dt="2023-06-08T16:19:19.223" v="2277" actId="2696"/>
        <pc:sldMkLst>
          <pc:docMk/>
          <pc:sldMk cId="2833798324" sldId="427"/>
        </pc:sldMkLst>
        <pc:picChg chg="del">
          <ac:chgData name="Gerhard Van Huyssteen" userId="5c620021-4435-42cd-9c6b-602762e6c77e" providerId="ADAL" clId="{EC9C143F-412A-4577-B5E2-D2D61BECCC02}" dt="2023-06-08T16:19:14.235" v="2276" actId="478"/>
          <ac:picMkLst>
            <pc:docMk/>
            <pc:sldMk cId="2833798324" sldId="427"/>
            <ac:picMk id="2" creationId="{8105E6E7-CAD3-064F-CADB-0EBA3C6D6163}"/>
          </ac:picMkLst>
        </pc:picChg>
        <pc:picChg chg="del mod modCrop">
          <ac:chgData name="Gerhard Van Huyssteen" userId="5c620021-4435-42cd-9c6b-602762e6c77e" providerId="ADAL" clId="{EC9C143F-412A-4577-B5E2-D2D61BECCC02}" dt="2023-06-08T16:19:14.235" v="2276" actId="478"/>
          <ac:picMkLst>
            <pc:docMk/>
            <pc:sldMk cId="2833798324" sldId="427"/>
            <ac:picMk id="3" creationId="{5E77B15D-60AF-CFE8-B535-7756D3DB0D3A}"/>
          </ac:picMkLst>
        </pc:picChg>
      </pc:sldChg>
      <pc:sldChg chg="modSp add mod ord modTransition modNotesTx">
        <pc:chgData name="Gerhard Van Huyssteen" userId="5c620021-4435-42cd-9c6b-602762e6c77e" providerId="ADAL" clId="{EC9C143F-412A-4577-B5E2-D2D61BECCC02}" dt="2023-06-08T16:39:59.483" v="2482" actId="20577"/>
        <pc:sldMkLst>
          <pc:docMk/>
          <pc:sldMk cId="4102511529" sldId="427"/>
        </pc:sldMkLst>
        <pc:picChg chg="mod">
          <ac:chgData name="Gerhard Van Huyssteen" userId="5c620021-4435-42cd-9c6b-602762e6c77e" providerId="ADAL" clId="{EC9C143F-412A-4577-B5E2-D2D61BECCC02}" dt="2023-06-08T16:26:58.025" v="2379" actId="14100"/>
          <ac:picMkLst>
            <pc:docMk/>
            <pc:sldMk cId="4102511529" sldId="427"/>
            <ac:picMk id="2" creationId="{8105E6E7-CAD3-064F-CADB-0EBA3C6D6163}"/>
          </ac:picMkLst>
        </pc:picChg>
        <pc:picChg chg="mod modCrop">
          <ac:chgData name="Gerhard Van Huyssteen" userId="5c620021-4435-42cd-9c6b-602762e6c77e" providerId="ADAL" clId="{EC9C143F-412A-4577-B5E2-D2D61BECCC02}" dt="2023-06-08T16:27:43.662" v="2388" actId="11530"/>
          <ac:picMkLst>
            <pc:docMk/>
            <pc:sldMk cId="4102511529" sldId="427"/>
            <ac:picMk id="3" creationId="{5E77B15D-60AF-CFE8-B535-7756D3DB0D3A}"/>
          </ac:picMkLst>
        </pc:picChg>
      </pc:sldChg>
      <pc:sldChg chg="modSp add mod ord modTransition modNotesTx">
        <pc:chgData name="Gerhard Van Huyssteen" userId="5c620021-4435-42cd-9c6b-602762e6c77e" providerId="ADAL" clId="{EC9C143F-412A-4577-B5E2-D2D61BECCC02}" dt="2023-06-16T06:10:42.211" v="7629" actId="20577"/>
        <pc:sldMkLst>
          <pc:docMk/>
          <pc:sldMk cId="1513824175" sldId="428"/>
        </pc:sldMkLst>
        <pc:spChg chg="mod">
          <ac:chgData name="Gerhard Van Huyssteen" userId="5c620021-4435-42cd-9c6b-602762e6c77e" providerId="ADAL" clId="{EC9C143F-412A-4577-B5E2-D2D61BECCC02}" dt="2023-06-16T06:10:42.211" v="7629" actId="20577"/>
          <ac:spMkLst>
            <pc:docMk/>
            <pc:sldMk cId="1513824175" sldId="428"/>
            <ac:spMk id="6" creationId="{72677894-621E-05C6-561B-B2B5244A2EE8}"/>
          </ac:spMkLst>
        </pc:spChg>
      </pc:sldChg>
      <pc:sldChg chg="addSp delSp modSp new mod modTransition modNotesTx">
        <pc:chgData name="Gerhard Van Huyssteen" userId="5c620021-4435-42cd-9c6b-602762e6c77e" providerId="ADAL" clId="{EC9C143F-412A-4577-B5E2-D2D61BECCC02}" dt="2023-06-12T14:01:37.917" v="4019"/>
        <pc:sldMkLst>
          <pc:docMk/>
          <pc:sldMk cId="3007574316" sldId="429"/>
        </pc:sldMkLst>
        <pc:spChg chg="del">
          <ac:chgData name="Gerhard Van Huyssteen" userId="5c620021-4435-42cd-9c6b-602762e6c77e" providerId="ADAL" clId="{EC9C143F-412A-4577-B5E2-D2D61BECCC02}" dt="2023-06-12T13:31:03.728" v="3808" actId="478"/>
          <ac:spMkLst>
            <pc:docMk/>
            <pc:sldMk cId="3007574316" sldId="429"/>
            <ac:spMk id="2" creationId="{B9969109-1F28-0A18-B446-17592C355C21}"/>
          </ac:spMkLst>
        </pc:spChg>
        <pc:spChg chg="del">
          <ac:chgData name="Gerhard Van Huyssteen" userId="5c620021-4435-42cd-9c6b-602762e6c77e" providerId="ADAL" clId="{EC9C143F-412A-4577-B5E2-D2D61BECCC02}" dt="2023-06-12T13:31:00.426" v="3807" actId="478"/>
          <ac:spMkLst>
            <pc:docMk/>
            <pc:sldMk cId="3007574316" sldId="429"/>
            <ac:spMk id="3" creationId="{F886EFE8-90F6-332A-A69F-855CE969E4A1}"/>
          </ac:spMkLst>
        </pc:spChg>
        <pc:picChg chg="add mod">
          <ac:chgData name="Gerhard Van Huyssteen" userId="5c620021-4435-42cd-9c6b-602762e6c77e" providerId="ADAL" clId="{EC9C143F-412A-4577-B5E2-D2D61BECCC02}" dt="2023-06-12T13:38:13.378" v="3833" actId="1076"/>
          <ac:picMkLst>
            <pc:docMk/>
            <pc:sldMk cId="3007574316" sldId="429"/>
            <ac:picMk id="4" creationId="{02B39E1C-27D2-3AF9-5119-C6023952CE36}"/>
          </ac:picMkLst>
        </pc:picChg>
        <pc:picChg chg="add mod">
          <ac:chgData name="Gerhard Van Huyssteen" userId="5c620021-4435-42cd-9c6b-602762e6c77e" providerId="ADAL" clId="{EC9C143F-412A-4577-B5E2-D2D61BECCC02}" dt="2023-06-12T13:38:00.234" v="3832" actId="1076"/>
          <ac:picMkLst>
            <pc:docMk/>
            <pc:sldMk cId="3007574316" sldId="429"/>
            <ac:picMk id="6" creationId="{F883195D-0784-3FAE-CBB8-CF55F7BD7FAD}"/>
          </ac:picMkLst>
        </pc:picChg>
        <pc:picChg chg="add mod">
          <ac:chgData name="Gerhard Van Huyssteen" userId="5c620021-4435-42cd-9c6b-602762e6c77e" providerId="ADAL" clId="{EC9C143F-412A-4577-B5E2-D2D61BECCC02}" dt="2023-06-12T13:37:51.491" v="3831" actId="1076"/>
          <ac:picMkLst>
            <pc:docMk/>
            <pc:sldMk cId="3007574316" sldId="429"/>
            <ac:picMk id="8" creationId="{1603D9AA-BBE9-9F11-AB3A-9192E7B3B22B}"/>
          </ac:picMkLst>
        </pc:picChg>
        <pc:picChg chg="add del mod">
          <ac:chgData name="Gerhard Van Huyssteen" userId="5c620021-4435-42cd-9c6b-602762e6c77e" providerId="ADAL" clId="{EC9C143F-412A-4577-B5E2-D2D61BECCC02}" dt="2023-06-12T13:33:58.951" v="3816" actId="478"/>
          <ac:picMkLst>
            <pc:docMk/>
            <pc:sldMk cId="3007574316" sldId="429"/>
            <ac:picMk id="1026" creationId="{5D838E29-9D4C-9CD6-49BA-4D4F432812EC}"/>
          </ac:picMkLst>
        </pc:picChg>
      </pc:sldChg>
      <pc:sldChg chg="addSp delSp modSp del mod delAnim modNotesTx">
        <pc:chgData name="Gerhard Van Huyssteen" userId="5c620021-4435-42cd-9c6b-602762e6c77e" providerId="ADAL" clId="{EC9C143F-412A-4577-B5E2-D2D61BECCC02}" dt="2023-06-12T13:44:07.493" v="3870" actId="2696"/>
        <pc:sldMkLst>
          <pc:docMk/>
          <pc:sldMk cId="1164747652" sldId="430"/>
        </pc:sldMkLst>
        <pc:spChg chg="del">
          <ac:chgData name="Gerhard Van Huyssteen" userId="5c620021-4435-42cd-9c6b-602762e6c77e" providerId="ADAL" clId="{EC9C143F-412A-4577-B5E2-D2D61BECCC02}" dt="2023-06-12T13:26:03.779" v="3769" actId="478"/>
          <ac:spMkLst>
            <pc:docMk/>
            <pc:sldMk cId="1164747652" sldId="430"/>
            <ac:spMk id="6" creationId="{0B6ABCBE-2C3B-59FD-D89C-602DB17C8097}"/>
          </ac:spMkLst>
        </pc:spChg>
        <pc:spChg chg="del mod">
          <ac:chgData name="Gerhard Van Huyssteen" userId="5c620021-4435-42cd-9c6b-602762e6c77e" providerId="ADAL" clId="{EC9C143F-412A-4577-B5E2-D2D61BECCC02}" dt="2023-06-11T08:20:24.951" v="3166" actId="478"/>
          <ac:spMkLst>
            <pc:docMk/>
            <pc:sldMk cId="1164747652" sldId="430"/>
            <ac:spMk id="16" creationId="{95E7C98C-9FEB-FC0A-D99D-73B3F8A75950}"/>
          </ac:spMkLst>
        </pc:spChg>
        <pc:picChg chg="add mod">
          <ac:chgData name="Gerhard Van Huyssteen" userId="5c620021-4435-42cd-9c6b-602762e6c77e" providerId="ADAL" clId="{EC9C143F-412A-4577-B5E2-D2D61BECCC02}" dt="2023-06-12T13:27:32.221" v="3782" actId="1076"/>
          <ac:picMkLst>
            <pc:docMk/>
            <pc:sldMk cId="1164747652" sldId="430"/>
            <ac:picMk id="3" creationId="{51B5C073-0370-A4F7-0BF5-8B06D98E25DB}"/>
          </ac:picMkLst>
        </pc:picChg>
        <pc:picChg chg="del">
          <ac:chgData name="Gerhard Van Huyssteen" userId="5c620021-4435-42cd-9c6b-602762e6c77e" providerId="ADAL" clId="{EC9C143F-412A-4577-B5E2-D2D61BECCC02}" dt="2023-06-11T08:20:27.889" v="3167" actId="478"/>
          <ac:picMkLst>
            <pc:docMk/>
            <pc:sldMk cId="1164747652" sldId="430"/>
            <ac:picMk id="29" creationId="{E34728AC-5A40-251C-73A7-49256E819596}"/>
          </ac:picMkLst>
        </pc:picChg>
        <pc:picChg chg="mod">
          <ac:chgData name="Gerhard Van Huyssteen" userId="5c620021-4435-42cd-9c6b-602762e6c77e" providerId="ADAL" clId="{EC9C143F-412A-4577-B5E2-D2D61BECCC02}" dt="2023-06-12T13:28:13.179" v="3795" actId="1076"/>
          <ac:picMkLst>
            <pc:docMk/>
            <pc:sldMk cId="1164747652" sldId="430"/>
            <ac:picMk id="7170" creationId="{9757F251-66DC-611B-7716-A2F621C7D19B}"/>
          </ac:picMkLst>
        </pc:picChg>
        <pc:picChg chg="mod">
          <ac:chgData name="Gerhard Van Huyssteen" userId="5c620021-4435-42cd-9c6b-602762e6c77e" providerId="ADAL" clId="{EC9C143F-412A-4577-B5E2-D2D61BECCC02}" dt="2023-06-12T13:28:01.178" v="3789" actId="1076"/>
          <ac:picMkLst>
            <pc:docMk/>
            <pc:sldMk cId="1164747652" sldId="430"/>
            <ac:picMk id="7172" creationId="{5241C4A3-FBFE-DFA7-4C00-A0C0C083F1B5}"/>
          </ac:picMkLst>
        </pc:picChg>
        <pc:picChg chg="mod">
          <ac:chgData name="Gerhard Van Huyssteen" userId="5c620021-4435-42cd-9c6b-602762e6c77e" providerId="ADAL" clId="{EC9C143F-412A-4577-B5E2-D2D61BECCC02}" dt="2023-06-12T13:28:19.059" v="3797" actId="1076"/>
          <ac:picMkLst>
            <pc:docMk/>
            <pc:sldMk cId="1164747652" sldId="430"/>
            <ac:picMk id="7174" creationId="{316FD303-AE9B-0462-AAB3-785E7CD87969}"/>
          </ac:picMkLst>
        </pc:picChg>
        <pc:picChg chg="mod">
          <ac:chgData name="Gerhard Van Huyssteen" userId="5c620021-4435-42cd-9c6b-602762e6c77e" providerId="ADAL" clId="{EC9C143F-412A-4577-B5E2-D2D61BECCC02}" dt="2023-06-12T13:28:20.725" v="3798" actId="1076"/>
          <ac:picMkLst>
            <pc:docMk/>
            <pc:sldMk cId="1164747652" sldId="430"/>
            <ac:picMk id="7176" creationId="{95846BF4-D37B-54F4-57DE-D3515DBBFDDB}"/>
          </ac:picMkLst>
        </pc:picChg>
        <pc:picChg chg="mod">
          <ac:chgData name="Gerhard Van Huyssteen" userId="5c620021-4435-42cd-9c6b-602762e6c77e" providerId="ADAL" clId="{EC9C143F-412A-4577-B5E2-D2D61BECCC02}" dt="2023-06-12T13:28:14.989" v="3796" actId="1076"/>
          <ac:picMkLst>
            <pc:docMk/>
            <pc:sldMk cId="1164747652" sldId="430"/>
            <ac:picMk id="7178" creationId="{B4CBDC44-11BB-CE89-53A5-9AF6A9AE2EFE}"/>
          </ac:picMkLst>
        </pc:picChg>
        <pc:picChg chg="mod">
          <ac:chgData name="Gerhard Van Huyssteen" userId="5c620021-4435-42cd-9c6b-602762e6c77e" providerId="ADAL" clId="{EC9C143F-412A-4577-B5E2-D2D61BECCC02}" dt="2023-06-12T13:28:05.995" v="3792" actId="1076"/>
          <ac:picMkLst>
            <pc:docMk/>
            <pc:sldMk cId="1164747652" sldId="430"/>
            <ac:picMk id="7180" creationId="{7B669C89-5F72-C9DE-CDC1-E9D3EC973AC9}"/>
          </ac:picMkLst>
        </pc:picChg>
        <pc:picChg chg="mod">
          <ac:chgData name="Gerhard Van Huyssteen" userId="5c620021-4435-42cd-9c6b-602762e6c77e" providerId="ADAL" clId="{EC9C143F-412A-4577-B5E2-D2D61BECCC02}" dt="2023-06-12T13:28:02.802" v="3790" actId="1076"/>
          <ac:picMkLst>
            <pc:docMk/>
            <pc:sldMk cId="1164747652" sldId="430"/>
            <ac:picMk id="7184" creationId="{74C6DC9D-0916-8721-06DE-42DB6CE16493}"/>
          </ac:picMkLst>
        </pc:picChg>
        <pc:picChg chg="mod">
          <ac:chgData name="Gerhard Van Huyssteen" userId="5c620021-4435-42cd-9c6b-602762e6c77e" providerId="ADAL" clId="{EC9C143F-412A-4577-B5E2-D2D61BECCC02}" dt="2023-06-12T13:28:27.965" v="3800" actId="1076"/>
          <ac:picMkLst>
            <pc:docMk/>
            <pc:sldMk cId="1164747652" sldId="430"/>
            <ac:picMk id="7186" creationId="{0A52F16C-B7EE-E26E-C0EE-69B928B055E8}"/>
          </ac:picMkLst>
        </pc:picChg>
        <pc:picChg chg="mod">
          <ac:chgData name="Gerhard Van Huyssteen" userId="5c620021-4435-42cd-9c6b-602762e6c77e" providerId="ADAL" clId="{EC9C143F-412A-4577-B5E2-D2D61BECCC02}" dt="2023-06-12T13:29:12.232" v="3801" actId="1076"/>
          <ac:picMkLst>
            <pc:docMk/>
            <pc:sldMk cId="1164747652" sldId="430"/>
            <ac:picMk id="7190" creationId="{C28AF8AF-24A8-E804-E61A-88B8C22E9B16}"/>
          </ac:picMkLst>
        </pc:picChg>
        <pc:picChg chg="mod">
          <ac:chgData name="Gerhard Van Huyssteen" userId="5c620021-4435-42cd-9c6b-602762e6c77e" providerId="ADAL" clId="{EC9C143F-412A-4577-B5E2-D2D61BECCC02}" dt="2023-06-12T13:28:11.564" v="3794" actId="1076"/>
          <ac:picMkLst>
            <pc:docMk/>
            <pc:sldMk cId="1164747652" sldId="430"/>
            <ac:picMk id="7192" creationId="{3A6CCD67-01D7-8ACD-C413-0DBA00CF8E32}"/>
          </ac:picMkLst>
        </pc:picChg>
        <pc:picChg chg="mod">
          <ac:chgData name="Gerhard Van Huyssteen" userId="5c620021-4435-42cd-9c6b-602762e6c77e" providerId="ADAL" clId="{EC9C143F-412A-4577-B5E2-D2D61BECCC02}" dt="2023-06-12T13:27:44.545" v="3785" actId="1076"/>
          <ac:picMkLst>
            <pc:docMk/>
            <pc:sldMk cId="1164747652" sldId="430"/>
            <ac:picMk id="7198" creationId="{AB4F9C23-10C4-041A-B77F-3C61AD27AC36}"/>
          </ac:picMkLst>
        </pc:picChg>
        <pc:picChg chg="mod">
          <ac:chgData name="Gerhard Van Huyssteen" userId="5c620021-4435-42cd-9c6b-602762e6c77e" providerId="ADAL" clId="{EC9C143F-412A-4577-B5E2-D2D61BECCC02}" dt="2023-06-12T13:28:07.745" v="3793" actId="1076"/>
          <ac:picMkLst>
            <pc:docMk/>
            <pc:sldMk cId="1164747652" sldId="430"/>
            <ac:picMk id="7200" creationId="{0B8B77D7-2CB4-40C3-866A-92473D483A39}"/>
          </ac:picMkLst>
        </pc:picChg>
        <pc:picChg chg="mod">
          <ac:chgData name="Gerhard Van Huyssteen" userId="5c620021-4435-42cd-9c6b-602762e6c77e" providerId="ADAL" clId="{EC9C143F-412A-4577-B5E2-D2D61BECCC02}" dt="2023-06-12T13:28:04.177" v="3791" actId="1076"/>
          <ac:picMkLst>
            <pc:docMk/>
            <pc:sldMk cId="1164747652" sldId="430"/>
            <ac:picMk id="7202" creationId="{42959D91-B835-C65D-42E1-1B43595329C1}"/>
          </ac:picMkLst>
        </pc:picChg>
      </pc:sldChg>
      <pc:sldChg chg="addSp modSp add mod modTransition modAnim modNotesTx">
        <pc:chgData name="Gerhard Van Huyssteen" userId="5c620021-4435-42cd-9c6b-602762e6c77e" providerId="ADAL" clId="{EC9C143F-412A-4577-B5E2-D2D61BECCC02}" dt="2023-06-16T09:53:17.712" v="11204"/>
        <pc:sldMkLst>
          <pc:docMk/>
          <pc:sldMk cId="2314964218" sldId="431"/>
        </pc:sldMkLst>
        <pc:picChg chg="add mod">
          <ac:chgData name="Gerhard Van Huyssteen" userId="5c620021-4435-42cd-9c6b-602762e6c77e" providerId="ADAL" clId="{EC9C143F-412A-4577-B5E2-D2D61BECCC02}" dt="2023-06-12T14:07:40.131" v="4038" actId="14100"/>
          <ac:picMkLst>
            <pc:docMk/>
            <pc:sldMk cId="2314964218" sldId="431"/>
            <ac:picMk id="2" creationId="{7F51826A-77FB-445F-92CE-64DCBDB2376C}"/>
          </ac:picMkLst>
        </pc:picChg>
        <pc:picChg chg="add mod">
          <ac:chgData name="Gerhard Van Huyssteen" userId="5c620021-4435-42cd-9c6b-602762e6c77e" providerId="ADAL" clId="{EC9C143F-412A-4577-B5E2-D2D61BECCC02}" dt="2023-06-12T14:00:13.647" v="4009" actId="14100"/>
          <ac:picMkLst>
            <pc:docMk/>
            <pc:sldMk cId="2314964218" sldId="431"/>
            <ac:picMk id="3" creationId="{9BE0B207-B10B-A5DB-8181-4D581A4E1B4F}"/>
          </ac:picMkLst>
        </pc:picChg>
        <pc:picChg chg="mod">
          <ac:chgData name="Gerhard Van Huyssteen" userId="5c620021-4435-42cd-9c6b-602762e6c77e" providerId="ADAL" clId="{EC9C143F-412A-4577-B5E2-D2D61BECCC02}" dt="2023-06-12T13:38:37.600" v="3837" actId="14100"/>
          <ac:picMkLst>
            <pc:docMk/>
            <pc:sldMk cId="2314964218" sldId="431"/>
            <ac:picMk id="4" creationId="{02B39E1C-27D2-3AF9-5119-C6023952CE36}"/>
          </ac:picMkLst>
        </pc:picChg>
        <pc:picChg chg="add mod">
          <ac:chgData name="Gerhard Van Huyssteen" userId="5c620021-4435-42cd-9c6b-602762e6c77e" providerId="ADAL" clId="{EC9C143F-412A-4577-B5E2-D2D61BECCC02}" dt="2023-06-12T14:00:38.677" v="4015" actId="14100"/>
          <ac:picMkLst>
            <pc:docMk/>
            <pc:sldMk cId="2314964218" sldId="431"/>
            <ac:picMk id="5" creationId="{468F1038-11DA-FF69-25AE-0368B34D5AFB}"/>
          </ac:picMkLst>
        </pc:picChg>
        <pc:picChg chg="add mod">
          <ac:chgData name="Gerhard Van Huyssteen" userId="5c620021-4435-42cd-9c6b-602762e6c77e" providerId="ADAL" clId="{EC9C143F-412A-4577-B5E2-D2D61BECCC02}" dt="2023-06-12T13:39:39.094" v="3841"/>
          <ac:picMkLst>
            <pc:docMk/>
            <pc:sldMk cId="2314964218" sldId="431"/>
            <ac:picMk id="7" creationId="{C3223429-4DB1-C8F8-18B5-23CED14422FD}"/>
          </ac:picMkLst>
        </pc:picChg>
        <pc:picChg chg="mod">
          <ac:chgData name="Gerhard Van Huyssteen" userId="5c620021-4435-42cd-9c6b-602762e6c77e" providerId="ADAL" clId="{EC9C143F-412A-4577-B5E2-D2D61BECCC02}" dt="2023-06-12T13:38:52.954" v="3839" actId="1076"/>
          <ac:picMkLst>
            <pc:docMk/>
            <pc:sldMk cId="2314964218" sldId="431"/>
            <ac:picMk id="8" creationId="{1603D9AA-BBE9-9F11-AB3A-9192E7B3B22B}"/>
          </ac:picMkLst>
        </pc:picChg>
        <pc:picChg chg="add mod">
          <ac:chgData name="Gerhard Van Huyssteen" userId="5c620021-4435-42cd-9c6b-602762e6c77e" providerId="ADAL" clId="{EC9C143F-412A-4577-B5E2-D2D61BECCC02}" dt="2023-06-12T13:39:39.094" v="3841"/>
          <ac:picMkLst>
            <pc:docMk/>
            <pc:sldMk cId="2314964218" sldId="431"/>
            <ac:picMk id="9" creationId="{D9491465-932B-0804-DA21-3D105BD44A40}"/>
          </ac:picMkLst>
        </pc:picChg>
        <pc:picChg chg="add mod">
          <ac:chgData name="Gerhard Van Huyssteen" userId="5c620021-4435-42cd-9c6b-602762e6c77e" providerId="ADAL" clId="{EC9C143F-412A-4577-B5E2-D2D61BECCC02}" dt="2023-06-12T13:39:39.094" v="3841"/>
          <ac:picMkLst>
            <pc:docMk/>
            <pc:sldMk cId="2314964218" sldId="431"/>
            <ac:picMk id="10" creationId="{99D9142F-3276-39FE-2F11-53CD70DBE0AC}"/>
          </ac:picMkLst>
        </pc:picChg>
        <pc:picChg chg="add mod">
          <ac:chgData name="Gerhard Van Huyssteen" userId="5c620021-4435-42cd-9c6b-602762e6c77e" providerId="ADAL" clId="{EC9C143F-412A-4577-B5E2-D2D61BECCC02}" dt="2023-06-12T13:39:39.094" v="3841"/>
          <ac:picMkLst>
            <pc:docMk/>
            <pc:sldMk cId="2314964218" sldId="431"/>
            <ac:picMk id="11" creationId="{420F8D69-2847-2777-FED8-BB68B22178BF}"/>
          </ac:picMkLst>
        </pc:picChg>
        <pc:picChg chg="add mod">
          <ac:chgData name="Gerhard Van Huyssteen" userId="5c620021-4435-42cd-9c6b-602762e6c77e" providerId="ADAL" clId="{EC9C143F-412A-4577-B5E2-D2D61BECCC02}" dt="2023-06-12T14:04:03.430" v="4029" actId="14100"/>
          <ac:picMkLst>
            <pc:docMk/>
            <pc:sldMk cId="2314964218" sldId="431"/>
            <ac:picMk id="12" creationId="{B1CDCCFA-CF17-551C-F852-6D338816B4AA}"/>
          </ac:picMkLst>
        </pc:picChg>
        <pc:picChg chg="add mod">
          <ac:chgData name="Gerhard Van Huyssteen" userId="5c620021-4435-42cd-9c6b-602762e6c77e" providerId="ADAL" clId="{EC9C143F-412A-4577-B5E2-D2D61BECCC02}" dt="2023-06-12T13:42:12.739" v="3858" actId="1076"/>
          <ac:picMkLst>
            <pc:docMk/>
            <pc:sldMk cId="2314964218" sldId="431"/>
            <ac:picMk id="13" creationId="{DA543F46-BF69-4C27-BE0D-D48B1EBBF798}"/>
          </ac:picMkLst>
        </pc:picChg>
        <pc:picChg chg="add mod">
          <ac:chgData name="Gerhard Van Huyssteen" userId="5c620021-4435-42cd-9c6b-602762e6c77e" providerId="ADAL" clId="{EC9C143F-412A-4577-B5E2-D2D61BECCC02}" dt="2023-06-12T13:42:16.499" v="3859" actId="1076"/>
          <ac:picMkLst>
            <pc:docMk/>
            <pc:sldMk cId="2314964218" sldId="431"/>
            <ac:picMk id="14" creationId="{2615DC26-0754-B9DF-7152-2B9AA7EA4680}"/>
          </ac:picMkLst>
        </pc:picChg>
        <pc:picChg chg="add mod">
          <ac:chgData name="Gerhard Van Huyssteen" userId="5c620021-4435-42cd-9c6b-602762e6c77e" providerId="ADAL" clId="{EC9C143F-412A-4577-B5E2-D2D61BECCC02}" dt="2023-06-12T13:39:39.094" v="3841"/>
          <ac:picMkLst>
            <pc:docMk/>
            <pc:sldMk cId="2314964218" sldId="431"/>
            <ac:picMk id="15" creationId="{1C2B6782-68A6-1F78-E2FD-7B63739D58F2}"/>
          </ac:picMkLst>
        </pc:picChg>
        <pc:picChg chg="add mod">
          <ac:chgData name="Gerhard Van Huyssteen" userId="5c620021-4435-42cd-9c6b-602762e6c77e" providerId="ADAL" clId="{EC9C143F-412A-4577-B5E2-D2D61BECCC02}" dt="2023-06-12T13:39:39.094" v="3841"/>
          <ac:picMkLst>
            <pc:docMk/>
            <pc:sldMk cId="2314964218" sldId="431"/>
            <ac:picMk id="16" creationId="{B41D5DB0-93EF-9083-9CA0-70181FC2C78E}"/>
          </ac:picMkLst>
        </pc:picChg>
        <pc:picChg chg="add mod">
          <ac:chgData name="Gerhard Van Huyssteen" userId="5c620021-4435-42cd-9c6b-602762e6c77e" providerId="ADAL" clId="{EC9C143F-412A-4577-B5E2-D2D61BECCC02}" dt="2023-06-12T13:42:07.211" v="3857" actId="1076"/>
          <ac:picMkLst>
            <pc:docMk/>
            <pc:sldMk cId="2314964218" sldId="431"/>
            <ac:picMk id="17" creationId="{7A75F90A-0116-4D49-DEA4-F3FA8BBA6114}"/>
          </ac:picMkLst>
        </pc:picChg>
        <pc:picChg chg="add mod">
          <ac:chgData name="Gerhard Van Huyssteen" userId="5c620021-4435-42cd-9c6b-602762e6c77e" providerId="ADAL" clId="{EC9C143F-412A-4577-B5E2-D2D61BECCC02}" dt="2023-06-12T13:39:39.094" v="3841"/>
          <ac:picMkLst>
            <pc:docMk/>
            <pc:sldMk cId="2314964218" sldId="431"/>
            <ac:picMk id="18" creationId="{23211740-D800-4C64-63B3-50CB64A2C37D}"/>
          </ac:picMkLst>
        </pc:picChg>
        <pc:picChg chg="add mod">
          <ac:chgData name="Gerhard Van Huyssteen" userId="5c620021-4435-42cd-9c6b-602762e6c77e" providerId="ADAL" clId="{EC9C143F-412A-4577-B5E2-D2D61BECCC02}" dt="2023-06-12T13:43:35.608" v="3869" actId="1076"/>
          <ac:picMkLst>
            <pc:docMk/>
            <pc:sldMk cId="2314964218" sldId="431"/>
            <ac:picMk id="19" creationId="{CFEEBF57-5CF6-810F-E21A-8D9D0FCDE3C6}"/>
          </ac:picMkLst>
        </pc:picChg>
        <pc:picChg chg="add mod">
          <ac:chgData name="Gerhard Van Huyssteen" userId="5c620021-4435-42cd-9c6b-602762e6c77e" providerId="ADAL" clId="{EC9C143F-412A-4577-B5E2-D2D61BECCC02}" dt="2023-06-12T13:39:39.094" v="3841"/>
          <ac:picMkLst>
            <pc:docMk/>
            <pc:sldMk cId="2314964218" sldId="431"/>
            <ac:picMk id="20" creationId="{BBB4B79D-7C0C-4381-E6C5-937E94E6D918}"/>
          </ac:picMkLst>
        </pc:picChg>
        <pc:picChg chg="add mod">
          <ac:chgData name="Gerhard Van Huyssteen" userId="5c620021-4435-42cd-9c6b-602762e6c77e" providerId="ADAL" clId="{EC9C143F-412A-4577-B5E2-D2D61BECCC02}" dt="2023-06-12T13:42:19.630" v="3860" actId="1076"/>
          <ac:picMkLst>
            <pc:docMk/>
            <pc:sldMk cId="2314964218" sldId="431"/>
            <ac:picMk id="21" creationId="{0E6F4AE6-731E-60AA-BA41-42CBC76D6E49}"/>
          </ac:picMkLst>
        </pc:picChg>
      </pc:sldChg>
      <pc:sldChg chg="delSp modSp add mod modTransition delAnim modAnim modNotesTx">
        <pc:chgData name="Gerhard Van Huyssteen" userId="5c620021-4435-42cd-9c6b-602762e6c77e" providerId="ADAL" clId="{EC9C143F-412A-4577-B5E2-D2D61BECCC02}" dt="2023-06-16T10:02:51.409" v="11231"/>
        <pc:sldMkLst>
          <pc:docMk/>
          <pc:sldMk cId="3589133798" sldId="432"/>
        </pc:sldMkLst>
        <pc:picChg chg="mod">
          <ac:chgData name="Gerhard Van Huyssteen" userId="5c620021-4435-42cd-9c6b-602762e6c77e" providerId="ADAL" clId="{EC9C143F-412A-4577-B5E2-D2D61BECCC02}" dt="2023-06-16T09:58:46.753" v="11207" actId="962"/>
          <ac:picMkLst>
            <pc:docMk/>
            <pc:sldMk cId="3589133798" sldId="432"/>
            <ac:picMk id="2" creationId="{7F51826A-77FB-445F-92CE-64DCBDB2376C}"/>
          </ac:picMkLst>
        </pc:picChg>
        <pc:picChg chg="mod">
          <ac:chgData name="Gerhard Van Huyssteen" userId="5c620021-4435-42cd-9c6b-602762e6c77e" providerId="ADAL" clId="{EC9C143F-412A-4577-B5E2-D2D61BECCC02}" dt="2023-06-16T09:58:56.198" v="11208" actId="962"/>
          <ac:picMkLst>
            <pc:docMk/>
            <pc:sldMk cId="3589133798" sldId="432"/>
            <ac:picMk id="3" creationId="{9BE0B207-B10B-A5DB-8181-4D581A4E1B4F}"/>
          </ac:picMkLst>
        </pc:picChg>
        <pc:picChg chg="mod">
          <ac:chgData name="Gerhard Van Huyssteen" userId="5c620021-4435-42cd-9c6b-602762e6c77e" providerId="ADAL" clId="{EC9C143F-412A-4577-B5E2-D2D61BECCC02}" dt="2023-06-16T09:58:26.660" v="11205" actId="962"/>
          <ac:picMkLst>
            <pc:docMk/>
            <pc:sldMk cId="3589133798" sldId="432"/>
            <ac:picMk id="4" creationId="{02B39E1C-27D2-3AF9-5119-C6023952CE36}"/>
          </ac:picMkLst>
        </pc:picChg>
        <pc:picChg chg="mod">
          <ac:chgData name="Gerhard Van Huyssteen" userId="5c620021-4435-42cd-9c6b-602762e6c77e" providerId="ADAL" clId="{EC9C143F-412A-4577-B5E2-D2D61BECCC02}" dt="2023-06-16T09:59:11.349" v="11209" actId="962"/>
          <ac:picMkLst>
            <pc:docMk/>
            <pc:sldMk cId="3589133798" sldId="432"/>
            <ac:picMk id="5" creationId="{468F1038-11DA-FF69-25AE-0368B34D5AFB}"/>
          </ac:picMkLst>
        </pc:picChg>
        <pc:picChg chg="del">
          <ac:chgData name="Gerhard Van Huyssteen" userId="5c620021-4435-42cd-9c6b-602762e6c77e" providerId="ADAL" clId="{EC9C143F-412A-4577-B5E2-D2D61BECCC02}" dt="2023-06-12T14:06:16.421" v="4032" actId="478"/>
          <ac:picMkLst>
            <pc:docMk/>
            <pc:sldMk cId="3589133798" sldId="432"/>
            <ac:picMk id="6" creationId="{F883195D-0784-3FAE-CBB8-CF55F7BD7FAD}"/>
          </ac:picMkLst>
        </pc:picChg>
        <pc:picChg chg="mod">
          <ac:chgData name="Gerhard Van Huyssteen" userId="5c620021-4435-42cd-9c6b-602762e6c77e" providerId="ADAL" clId="{EC9C143F-412A-4577-B5E2-D2D61BECCC02}" dt="2023-06-16T09:59:22.972" v="11210" actId="962"/>
          <ac:picMkLst>
            <pc:docMk/>
            <pc:sldMk cId="3589133798" sldId="432"/>
            <ac:picMk id="7" creationId="{C3223429-4DB1-C8F8-18B5-23CED14422FD}"/>
          </ac:picMkLst>
        </pc:picChg>
        <pc:picChg chg="mod">
          <ac:chgData name="Gerhard Van Huyssteen" userId="5c620021-4435-42cd-9c6b-602762e6c77e" providerId="ADAL" clId="{EC9C143F-412A-4577-B5E2-D2D61BECCC02}" dt="2023-06-16T09:58:34.675" v="11206" actId="962"/>
          <ac:picMkLst>
            <pc:docMk/>
            <pc:sldMk cId="3589133798" sldId="432"/>
            <ac:picMk id="8" creationId="{1603D9AA-BBE9-9F11-AB3A-9192E7B3B22B}"/>
          </ac:picMkLst>
        </pc:picChg>
        <pc:picChg chg="mod">
          <ac:chgData name="Gerhard Van Huyssteen" userId="5c620021-4435-42cd-9c6b-602762e6c77e" providerId="ADAL" clId="{EC9C143F-412A-4577-B5E2-D2D61BECCC02}" dt="2023-06-16T09:59:36.667" v="11211" actId="962"/>
          <ac:picMkLst>
            <pc:docMk/>
            <pc:sldMk cId="3589133798" sldId="432"/>
            <ac:picMk id="9" creationId="{D9491465-932B-0804-DA21-3D105BD44A40}"/>
          </ac:picMkLst>
        </pc:picChg>
        <pc:picChg chg="mod">
          <ac:chgData name="Gerhard Van Huyssteen" userId="5c620021-4435-42cd-9c6b-602762e6c77e" providerId="ADAL" clId="{EC9C143F-412A-4577-B5E2-D2D61BECCC02}" dt="2023-06-16T09:59:47.736" v="11212" actId="962"/>
          <ac:picMkLst>
            <pc:docMk/>
            <pc:sldMk cId="3589133798" sldId="432"/>
            <ac:picMk id="10" creationId="{99D9142F-3276-39FE-2F11-53CD70DBE0AC}"/>
          </ac:picMkLst>
        </pc:picChg>
        <pc:picChg chg="mod">
          <ac:chgData name="Gerhard Van Huyssteen" userId="5c620021-4435-42cd-9c6b-602762e6c77e" providerId="ADAL" clId="{EC9C143F-412A-4577-B5E2-D2D61BECCC02}" dt="2023-06-16T10:00:03.138" v="11213" actId="962"/>
          <ac:picMkLst>
            <pc:docMk/>
            <pc:sldMk cId="3589133798" sldId="432"/>
            <ac:picMk id="11" creationId="{420F8D69-2847-2777-FED8-BB68B22178BF}"/>
          </ac:picMkLst>
        </pc:picChg>
        <pc:picChg chg="mod">
          <ac:chgData name="Gerhard Van Huyssteen" userId="5c620021-4435-42cd-9c6b-602762e6c77e" providerId="ADAL" clId="{EC9C143F-412A-4577-B5E2-D2D61BECCC02}" dt="2023-06-16T10:00:18.426" v="11214" actId="962"/>
          <ac:picMkLst>
            <pc:docMk/>
            <pc:sldMk cId="3589133798" sldId="432"/>
            <ac:picMk id="12" creationId="{B1CDCCFA-CF17-551C-F852-6D338816B4AA}"/>
          </ac:picMkLst>
        </pc:picChg>
        <pc:picChg chg="mod">
          <ac:chgData name="Gerhard Van Huyssteen" userId="5c620021-4435-42cd-9c6b-602762e6c77e" providerId="ADAL" clId="{EC9C143F-412A-4577-B5E2-D2D61BECCC02}" dt="2023-06-16T10:00:28.939" v="11215" actId="962"/>
          <ac:picMkLst>
            <pc:docMk/>
            <pc:sldMk cId="3589133798" sldId="432"/>
            <ac:picMk id="13" creationId="{DA543F46-BF69-4C27-BE0D-D48B1EBBF798}"/>
          </ac:picMkLst>
        </pc:picChg>
        <pc:picChg chg="mod">
          <ac:chgData name="Gerhard Van Huyssteen" userId="5c620021-4435-42cd-9c6b-602762e6c77e" providerId="ADAL" clId="{EC9C143F-412A-4577-B5E2-D2D61BECCC02}" dt="2023-06-16T10:00:37.642" v="11216" actId="962"/>
          <ac:picMkLst>
            <pc:docMk/>
            <pc:sldMk cId="3589133798" sldId="432"/>
            <ac:picMk id="14" creationId="{2615DC26-0754-B9DF-7152-2B9AA7EA4680}"/>
          </ac:picMkLst>
        </pc:picChg>
        <pc:picChg chg="mod">
          <ac:chgData name="Gerhard Van Huyssteen" userId="5c620021-4435-42cd-9c6b-602762e6c77e" providerId="ADAL" clId="{EC9C143F-412A-4577-B5E2-D2D61BECCC02}" dt="2023-06-16T10:00:54.002" v="11217" actId="962"/>
          <ac:picMkLst>
            <pc:docMk/>
            <pc:sldMk cId="3589133798" sldId="432"/>
            <ac:picMk id="15" creationId="{1C2B6782-68A6-1F78-E2FD-7B63739D58F2}"/>
          </ac:picMkLst>
        </pc:picChg>
        <pc:picChg chg="mod">
          <ac:chgData name="Gerhard Van Huyssteen" userId="5c620021-4435-42cd-9c6b-602762e6c77e" providerId="ADAL" clId="{EC9C143F-412A-4577-B5E2-D2D61BECCC02}" dt="2023-06-16T10:01:05.807" v="11218" actId="962"/>
          <ac:picMkLst>
            <pc:docMk/>
            <pc:sldMk cId="3589133798" sldId="432"/>
            <ac:picMk id="16" creationId="{B41D5DB0-93EF-9083-9CA0-70181FC2C78E}"/>
          </ac:picMkLst>
        </pc:picChg>
        <pc:picChg chg="mod">
          <ac:chgData name="Gerhard Van Huyssteen" userId="5c620021-4435-42cd-9c6b-602762e6c77e" providerId="ADAL" clId="{EC9C143F-412A-4577-B5E2-D2D61BECCC02}" dt="2023-06-16T10:01:15.660" v="11219" actId="962"/>
          <ac:picMkLst>
            <pc:docMk/>
            <pc:sldMk cId="3589133798" sldId="432"/>
            <ac:picMk id="17" creationId="{7A75F90A-0116-4D49-DEA4-F3FA8BBA6114}"/>
          </ac:picMkLst>
        </pc:picChg>
        <pc:picChg chg="mod">
          <ac:chgData name="Gerhard Van Huyssteen" userId="5c620021-4435-42cd-9c6b-602762e6c77e" providerId="ADAL" clId="{EC9C143F-412A-4577-B5E2-D2D61BECCC02}" dt="2023-06-16T10:01:29.877" v="11220" actId="962"/>
          <ac:picMkLst>
            <pc:docMk/>
            <pc:sldMk cId="3589133798" sldId="432"/>
            <ac:picMk id="18" creationId="{23211740-D800-4C64-63B3-50CB64A2C37D}"/>
          </ac:picMkLst>
        </pc:picChg>
        <pc:picChg chg="mod">
          <ac:chgData name="Gerhard Van Huyssteen" userId="5c620021-4435-42cd-9c6b-602762e6c77e" providerId="ADAL" clId="{EC9C143F-412A-4577-B5E2-D2D61BECCC02}" dt="2023-06-16T10:01:46.087" v="11221" actId="962"/>
          <ac:picMkLst>
            <pc:docMk/>
            <pc:sldMk cId="3589133798" sldId="432"/>
            <ac:picMk id="19" creationId="{CFEEBF57-5CF6-810F-E21A-8D9D0FCDE3C6}"/>
          </ac:picMkLst>
        </pc:picChg>
        <pc:picChg chg="mod">
          <ac:chgData name="Gerhard Van Huyssteen" userId="5c620021-4435-42cd-9c6b-602762e6c77e" providerId="ADAL" clId="{EC9C143F-412A-4577-B5E2-D2D61BECCC02}" dt="2023-06-16T10:02:00.415" v="11222" actId="962"/>
          <ac:picMkLst>
            <pc:docMk/>
            <pc:sldMk cId="3589133798" sldId="432"/>
            <ac:picMk id="20" creationId="{BBB4B79D-7C0C-4381-E6C5-937E94E6D918}"/>
          </ac:picMkLst>
        </pc:picChg>
        <pc:picChg chg="mod">
          <ac:chgData name="Gerhard Van Huyssteen" userId="5c620021-4435-42cd-9c6b-602762e6c77e" providerId="ADAL" clId="{EC9C143F-412A-4577-B5E2-D2D61BECCC02}" dt="2023-06-16T10:02:10.625" v="11223" actId="962"/>
          <ac:picMkLst>
            <pc:docMk/>
            <pc:sldMk cId="3589133798" sldId="432"/>
            <ac:picMk id="21" creationId="{0E6F4AE6-731E-60AA-BA41-42CBC76D6E49}"/>
          </ac:picMkLst>
        </pc:picChg>
      </pc:sldChg>
      <pc:sldChg chg="addSp delSp modSp add del mod delAnim modAnim modNotesTx">
        <pc:chgData name="Gerhard Van Huyssteen" userId="5c620021-4435-42cd-9c6b-602762e6c77e" providerId="ADAL" clId="{EC9C143F-412A-4577-B5E2-D2D61BECCC02}" dt="2023-06-12T14:23:45.894" v="4290" actId="47"/>
        <pc:sldMkLst>
          <pc:docMk/>
          <pc:sldMk cId="1558164464" sldId="433"/>
        </pc:sldMkLst>
        <pc:picChg chg="del">
          <ac:chgData name="Gerhard Van Huyssteen" userId="5c620021-4435-42cd-9c6b-602762e6c77e" providerId="ADAL" clId="{EC9C143F-412A-4577-B5E2-D2D61BECCC02}" dt="2023-06-12T13:51:46.497" v="3959" actId="478"/>
          <ac:picMkLst>
            <pc:docMk/>
            <pc:sldMk cId="1558164464" sldId="433"/>
            <ac:picMk id="2" creationId="{7F51826A-77FB-445F-92CE-64DCBDB2376C}"/>
          </ac:picMkLst>
        </pc:picChg>
        <pc:picChg chg="del mod">
          <ac:chgData name="Gerhard Van Huyssteen" userId="5c620021-4435-42cd-9c6b-602762e6c77e" providerId="ADAL" clId="{EC9C143F-412A-4577-B5E2-D2D61BECCC02}" dt="2023-06-12T14:09:11.061" v="4044" actId="478"/>
          <ac:picMkLst>
            <pc:docMk/>
            <pc:sldMk cId="1558164464" sldId="433"/>
            <ac:picMk id="3" creationId="{9BE0B207-B10B-A5DB-8181-4D581A4E1B4F}"/>
          </ac:picMkLst>
        </pc:picChg>
        <pc:picChg chg="del mod">
          <ac:chgData name="Gerhard Van Huyssteen" userId="5c620021-4435-42cd-9c6b-602762e6c77e" providerId="ADAL" clId="{EC9C143F-412A-4577-B5E2-D2D61BECCC02}" dt="2023-06-12T14:09:10.215" v="4043" actId="478"/>
          <ac:picMkLst>
            <pc:docMk/>
            <pc:sldMk cId="1558164464" sldId="433"/>
            <ac:picMk id="5" creationId="{468F1038-11DA-FF69-25AE-0368B34D5AFB}"/>
          </ac:picMkLst>
        </pc:picChg>
        <pc:picChg chg="del">
          <ac:chgData name="Gerhard Van Huyssteen" userId="5c620021-4435-42cd-9c6b-602762e6c77e" providerId="ADAL" clId="{EC9C143F-412A-4577-B5E2-D2D61BECCC02}" dt="2023-06-12T13:51:52.444" v="3966" actId="478"/>
          <ac:picMkLst>
            <pc:docMk/>
            <pc:sldMk cId="1558164464" sldId="433"/>
            <ac:picMk id="6" creationId="{F883195D-0784-3FAE-CBB8-CF55F7BD7FAD}"/>
          </ac:picMkLst>
        </pc:picChg>
        <pc:picChg chg="del">
          <ac:chgData name="Gerhard Van Huyssteen" userId="5c620021-4435-42cd-9c6b-602762e6c77e" providerId="ADAL" clId="{EC9C143F-412A-4577-B5E2-D2D61BECCC02}" dt="2023-06-12T13:51:48.018" v="3961" actId="478"/>
          <ac:picMkLst>
            <pc:docMk/>
            <pc:sldMk cId="1558164464" sldId="433"/>
            <ac:picMk id="7" creationId="{C3223429-4DB1-C8F8-18B5-23CED14422FD}"/>
          </ac:picMkLst>
        </pc:picChg>
        <pc:picChg chg="del">
          <ac:chgData name="Gerhard Van Huyssteen" userId="5c620021-4435-42cd-9c6b-602762e6c77e" providerId="ADAL" clId="{EC9C143F-412A-4577-B5E2-D2D61BECCC02}" dt="2023-06-12T13:51:48.713" v="3962" actId="478"/>
          <ac:picMkLst>
            <pc:docMk/>
            <pc:sldMk cId="1558164464" sldId="433"/>
            <ac:picMk id="9" creationId="{D9491465-932B-0804-DA21-3D105BD44A40}"/>
          </ac:picMkLst>
        </pc:picChg>
        <pc:picChg chg="del">
          <ac:chgData name="Gerhard Van Huyssteen" userId="5c620021-4435-42cd-9c6b-602762e6c77e" providerId="ADAL" clId="{EC9C143F-412A-4577-B5E2-D2D61BECCC02}" dt="2023-06-12T13:51:44.352" v="3956" actId="478"/>
          <ac:picMkLst>
            <pc:docMk/>
            <pc:sldMk cId="1558164464" sldId="433"/>
            <ac:picMk id="10" creationId="{99D9142F-3276-39FE-2F11-53CD70DBE0AC}"/>
          </ac:picMkLst>
        </pc:picChg>
        <pc:picChg chg="del">
          <ac:chgData name="Gerhard Van Huyssteen" userId="5c620021-4435-42cd-9c6b-602762e6c77e" providerId="ADAL" clId="{EC9C143F-412A-4577-B5E2-D2D61BECCC02}" dt="2023-06-12T13:51:43.710" v="3955" actId="478"/>
          <ac:picMkLst>
            <pc:docMk/>
            <pc:sldMk cId="1558164464" sldId="433"/>
            <ac:picMk id="11" creationId="{420F8D69-2847-2777-FED8-BB68B22178BF}"/>
          </ac:picMkLst>
        </pc:picChg>
        <pc:picChg chg="del">
          <ac:chgData name="Gerhard Van Huyssteen" userId="5c620021-4435-42cd-9c6b-602762e6c77e" providerId="ADAL" clId="{EC9C143F-412A-4577-B5E2-D2D61BECCC02}" dt="2023-06-12T13:51:45.778" v="3958" actId="478"/>
          <ac:picMkLst>
            <pc:docMk/>
            <pc:sldMk cId="1558164464" sldId="433"/>
            <ac:picMk id="12" creationId="{B1CDCCFA-CF17-551C-F852-6D338816B4AA}"/>
          </ac:picMkLst>
        </pc:picChg>
        <pc:picChg chg="del">
          <ac:chgData name="Gerhard Van Huyssteen" userId="5c620021-4435-42cd-9c6b-602762e6c77e" providerId="ADAL" clId="{EC9C143F-412A-4577-B5E2-D2D61BECCC02}" dt="2023-06-12T13:51:49.725" v="3963" actId="478"/>
          <ac:picMkLst>
            <pc:docMk/>
            <pc:sldMk cId="1558164464" sldId="433"/>
            <ac:picMk id="13" creationId="{DA543F46-BF69-4C27-BE0D-D48B1EBBF798}"/>
          </ac:picMkLst>
        </pc:picChg>
        <pc:picChg chg="del">
          <ac:chgData name="Gerhard Van Huyssteen" userId="5c620021-4435-42cd-9c6b-602762e6c77e" providerId="ADAL" clId="{EC9C143F-412A-4577-B5E2-D2D61BECCC02}" dt="2023-06-12T13:51:51.354" v="3965" actId="478"/>
          <ac:picMkLst>
            <pc:docMk/>
            <pc:sldMk cId="1558164464" sldId="433"/>
            <ac:picMk id="14" creationId="{2615DC26-0754-B9DF-7152-2B9AA7EA4680}"/>
          </ac:picMkLst>
        </pc:picChg>
        <pc:picChg chg="del">
          <ac:chgData name="Gerhard Van Huyssteen" userId="5c620021-4435-42cd-9c6b-602762e6c77e" providerId="ADAL" clId="{EC9C143F-412A-4577-B5E2-D2D61BECCC02}" dt="2023-06-12T13:51:42.199" v="3953" actId="478"/>
          <ac:picMkLst>
            <pc:docMk/>
            <pc:sldMk cId="1558164464" sldId="433"/>
            <ac:picMk id="15" creationId="{1C2B6782-68A6-1F78-E2FD-7B63739D58F2}"/>
          </ac:picMkLst>
        </pc:picChg>
        <pc:picChg chg="del">
          <ac:chgData name="Gerhard Van Huyssteen" userId="5c620021-4435-42cd-9c6b-602762e6c77e" providerId="ADAL" clId="{EC9C143F-412A-4577-B5E2-D2D61BECCC02}" dt="2023-06-12T13:51:44.981" v="3957" actId="478"/>
          <ac:picMkLst>
            <pc:docMk/>
            <pc:sldMk cId="1558164464" sldId="433"/>
            <ac:picMk id="16" creationId="{B41D5DB0-93EF-9083-9CA0-70181FC2C78E}"/>
          </ac:picMkLst>
        </pc:picChg>
        <pc:picChg chg="del">
          <ac:chgData name="Gerhard Van Huyssteen" userId="5c620021-4435-42cd-9c6b-602762e6c77e" providerId="ADAL" clId="{EC9C143F-412A-4577-B5E2-D2D61BECCC02}" dt="2023-06-12T13:51:47.458" v="3960" actId="478"/>
          <ac:picMkLst>
            <pc:docMk/>
            <pc:sldMk cId="1558164464" sldId="433"/>
            <ac:picMk id="17" creationId="{7A75F90A-0116-4D49-DEA4-F3FA8BBA6114}"/>
          </ac:picMkLst>
        </pc:picChg>
        <pc:picChg chg="del">
          <ac:chgData name="Gerhard Van Huyssteen" userId="5c620021-4435-42cd-9c6b-602762e6c77e" providerId="ADAL" clId="{EC9C143F-412A-4577-B5E2-D2D61BECCC02}" dt="2023-06-12T13:51:42.894" v="3954" actId="478"/>
          <ac:picMkLst>
            <pc:docMk/>
            <pc:sldMk cId="1558164464" sldId="433"/>
            <ac:picMk id="18" creationId="{23211740-D800-4C64-63B3-50CB64A2C37D}"/>
          </ac:picMkLst>
        </pc:picChg>
        <pc:picChg chg="del">
          <ac:chgData name="Gerhard Van Huyssteen" userId="5c620021-4435-42cd-9c6b-602762e6c77e" providerId="ADAL" clId="{EC9C143F-412A-4577-B5E2-D2D61BECCC02}" dt="2023-06-12T13:51:40.942" v="3951" actId="478"/>
          <ac:picMkLst>
            <pc:docMk/>
            <pc:sldMk cId="1558164464" sldId="433"/>
            <ac:picMk id="19" creationId="{CFEEBF57-5CF6-810F-E21A-8D9D0FCDE3C6}"/>
          </ac:picMkLst>
        </pc:picChg>
        <pc:picChg chg="del">
          <ac:chgData name="Gerhard Van Huyssteen" userId="5c620021-4435-42cd-9c6b-602762e6c77e" providerId="ADAL" clId="{EC9C143F-412A-4577-B5E2-D2D61BECCC02}" dt="2023-06-12T13:51:41.511" v="3952" actId="478"/>
          <ac:picMkLst>
            <pc:docMk/>
            <pc:sldMk cId="1558164464" sldId="433"/>
            <ac:picMk id="20" creationId="{BBB4B79D-7C0C-4381-E6C5-937E94E6D918}"/>
          </ac:picMkLst>
        </pc:picChg>
        <pc:picChg chg="del">
          <ac:chgData name="Gerhard Van Huyssteen" userId="5c620021-4435-42cd-9c6b-602762e6c77e" providerId="ADAL" clId="{EC9C143F-412A-4577-B5E2-D2D61BECCC02}" dt="2023-06-12T13:51:50.522" v="3964" actId="478"/>
          <ac:picMkLst>
            <pc:docMk/>
            <pc:sldMk cId="1558164464" sldId="433"/>
            <ac:picMk id="21" creationId="{0E6F4AE6-731E-60AA-BA41-42CBC76D6E49}"/>
          </ac:picMkLst>
        </pc:picChg>
        <pc:picChg chg="add mod">
          <ac:chgData name="Gerhard Van Huyssteen" userId="5c620021-4435-42cd-9c6b-602762e6c77e" providerId="ADAL" clId="{EC9C143F-412A-4577-B5E2-D2D61BECCC02}" dt="2023-06-12T14:18:18.076" v="4250" actId="14100"/>
          <ac:picMkLst>
            <pc:docMk/>
            <pc:sldMk cId="1558164464" sldId="433"/>
            <ac:picMk id="23" creationId="{5FA03035-89E1-BDF4-F690-76311FED911D}"/>
          </ac:picMkLst>
        </pc:picChg>
      </pc:sldChg>
      <pc:sldChg chg="addSp delSp modSp add mod modTransition modAnim modNotesTx">
        <pc:chgData name="Gerhard Van Huyssteen" userId="5c620021-4435-42cd-9c6b-602762e6c77e" providerId="ADAL" clId="{EC9C143F-412A-4577-B5E2-D2D61BECCC02}" dt="2023-06-16T09:51:54.627" v="11202" actId="29295"/>
        <pc:sldMkLst>
          <pc:docMk/>
          <pc:sldMk cId="4026071211" sldId="434"/>
        </pc:sldMkLst>
        <pc:spChg chg="add mod">
          <ac:chgData name="Gerhard Van Huyssteen" userId="5c620021-4435-42cd-9c6b-602762e6c77e" providerId="ADAL" clId="{EC9C143F-412A-4577-B5E2-D2D61BECCC02}" dt="2023-06-16T09:51:22.286" v="11201" actId="255"/>
          <ac:spMkLst>
            <pc:docMk/>
            <pc:sldMk cId="4026071211" sldId="434"/>
            <ac:spMk id="7" creationId="{31FD37E4-0513-9592-56C7-1070060D1E43}"/>
          </ac:spMkLst>
        </pc:spChg>
        <pc:spChg chg="add mod">
          <ac:chgData name="Gerhard Van Huyssteen" userId="5c620021-4435-42cd-9c6b-602762e6c77e" providerId="ADAL" clId="{EC9C143F-412A-4577-B5E2-D2D61BECCC02}" dt="2023-06-16T09:51:14.470" v="11200" actId="255"/>
          <ac:spMkLst>
            <pc:docMk/>
            <pc:sldMk cId="4026071211" sldId="434"/>
            <ac:spMk id="9" creationId="{790B41B1-8B0B-EB64-F370-594A09EA4BCA}"/>
          </ac:spMkLst>
        </pc:spChg>
        <pc:picChg chg="del">
          <ac:chgData name="Gerhard Van Huyssteen" userId="5c620021-4435-42cd-9c6b-602762e6c77e" providerId="ADAL" clId="{EC9C143F-412A-4577-B5E2-D2D61BECCC02}" dt="2023-06-12T14:20:03.153" v="4267" actId="478"/>
          <ac:picMkLst>
            <pc:docMk/>
            <pc:sldMk cId="4026071211" sldId="434"/>
            <ac:picMk id="2" creationId="{7F51826A-77FB-445F-92CE-64DCBDB2376C}"/>
          </ac:picMkLst>
        </pc:picChg>
        <pc:picChg chg="add mod ord">
          <ac:chgData name="Gerhard Van Huyssteen" userId="5c620021-4435-42cd-9c6b-602762e6c77e" providerId="ADAL" clId="{EC9C143F-412A-4577-B5E2-D2D61BECCC02}" dt="2023-06-16T09:51:54.627" v="11202" actId="29295"/>
          <ac:picMkLst>
            <pc:docMk/>
            <pc:sldMk cId="4026071211" sldId="434"/>
            <ac:picMk id="6" creationId="{35E2D063-4E99-D24C-16D9-49C87EFB3E26}"/>
          </ac:picMkLst>
        </pc:picChg>
        <pc:picChg chg="del">
          <ac:chgData name="Gerhard Van Huyssteen" userId="5c620021-4435-42cd-9c6b-602762e6c77e" providerId="ADAL" clId="{EC9C143F-412A-4577-B5E2-D2D61BECCC02}" dt="2023-06-12T14:20:05.025" v="4269" actId="478"/>
          <ac:picMkLst>
            <pc:docMk/>
            <pc:sldMk cId="4026071211" sldId="434"/>
            <ac:picMk id="7" creationId="{C3223429-4DB1-C8F8-18B5-23CED14422FD}"/>
          </ac:picMkLst>
        </pc:picChg>
        <pc:picChg chg="del">
          <ac:chgData name="Gerhard Van Huyssteen" userId="5c620021-4435-42cd-9c6b-602762e6c77e" providerId="ADAL" clId="{EC9C143F-412A-4577-B5E2-D2D61BECCC02}" dt="2023-06-12T14:20:05.737" v="4270" actId="478"/>
          <ac:picMkLst>
            <pc:docMk/>
            <pc:sldMk cId="4026071211" sldId="434"/>
            <ac:picMk id="9" creationId="{D9491465-932B-0804-DA21-3D105BD44A40}"/>
          </ac:picMkLst>
        </pc:picChg>
        <pc:picChg chg="del">
          <ac:chgData name="Gerhard Van Huyssteen" userId="5c620021-4435-42cd-9c6b-602762e6c77e" providerId="ADAL" clId="{EC9C143F-412A-4577-B5E2-D2D61BECCC02}" dt="2023-06-12T14:20:02.537" v="4266" actId="478"/>
          <ac:picMkLst>
            <pc:docMk/>
            <pc:sldMk cId="4026071211" sldId="434"/>
            <ac:picMk id="10" creationId="{99D9142F-3276-39FE-2F11-53CD70DBE0AC}"/>
          </ac:picMkLst>
        </pc:picChg>
        <pc:picChg chg="del">
          <ac:chgData name="Gerhard Van Huyssteen" userId="5c620021-4435-42cd-9c6b-602762e6c77e" providerId="ADAL" clId="{EC9C143F-412A-4577-B5E2-D2D61BECCC02}" dt="2023-06-12T14:19:56.433" v="4263" actId="478"/>
          <ac:picMkLst>
            <pc:docMk/>
            <pc:sldMk cId="4026071211" sldId="434"/>
            <ac:picMk id="11" creationId="{420F8D69-2847-2777-FED8-BB68B22178BF}"/>
          </ac:picMkLst>
        </pc:picChg>
        <pc:picChg chg="del">
          <ac:chgData name="Gerhard Van Huyssteen" userId="5c620021-4435-42cd-9c6b-602762e6c77e" providerId="ADAL" clId="{EC9C143F-412A-4577-B5E2-D2D61BECCC02}" dt="2023-06-12T14:20:01.785" v="4265" actId="478"/>
          <ac:picMkLst>
            <pc:docMk/>
            <pc:sldMk cId="4026071211" sldId="434"/>
            <ac:picMk id="12" creationId="{B1CDCCFA-CF17-551C-F852-6D338816B4AA}"/>
          </ac:picMkLst>
        </pc:picChg>
        <pc:picChg chg="del">
          <ac:chgData name="Gerhard Van Huyssteen" userId="5c620021-4435-42cd-9c6b-602762e6c77e" providerId="ADAL" clId="{EC9C143F-412A-4577-B5E2-D2D61BECCC02}" dt="2023-06-12T14:20:07.377" v="4272" actId="478"/>
          <ac:picMkLst>
            <pc:docMk/>
            <pc:sldMk cId="4026071211" sldId="434"/>
            <ac:picMk id="13" creationId="{DA543F46-BF69-4C27-BE0D-D48B1EBBF798}"/>
          </ac:picMkLst>
        </pc:picChg>
        <pc:picChg chg="del">
          <ac:chgData name="Gerhard Van Huyssteen" userId="5c620021-4435-42cd-9c6b-602762e6c77e" providerId="ADAL" clId="{EC9C143F-412A-4577-B5E2-D2D61BECCC02}" dt="2023-06-12T14:20:09.196" v="4273" actId="478"/>
          <ac:picMkLst>
            <pc:docMk/>
            <pc:sldMk cId="4026071211" sldId="434"/>
            <ac:picMk id="14" creationId="{2615DC26-0754-B9DF-7152-2B9AA7EA4680}"/>
          </ac:picMkLst>
        </pc:picChg>
        <pc:picChg chg="del">
          <ac:chgData name="Gerhard Van Huyssteen" userId="5c620021-4435-42cd-9c6b-602762e6c77e" providerId="ADAL" clId="{EC9C143F-412A-4577-B5E2-D2D61BECCC02}" dt="2023-06-12T14:19:54.923" v="4261" actId="478"/>
          <ac:picMkLst>
            <pc:docMk/>
            <pc:sldMk cId="4026071211" sldId="434"/>
            <ac:picMk id="15" creationId="{1C2B6782-68A6-1F78-E2FD-7B63739D58F2}"/>
          </ac:picMkLst>
        </pc:picChg>
        <pc:picChg chg="del">
          <ac:chgData name="Gerhard Van Huyssteen" userId="5c620021-4435-42cd-9c6b-602762e6c77e" providerId="ADAL" clId="{EC9C143F-412A-4577-B5E2-D2D61BECCC02}" dt="2023-06-12T14:19:57.513" v="4264" actId="478"/>
          <ac:picMkLst>
            <pc:docMk/>
            <pc:sldMk cId="4026071211" sldId="434"/>
            <ac:picMk id="16" creationId="{B41D5DB0-93EF-9083-9CA0-70181FC2C78E}"/>
          </ac:picMkLst>
        </pc:picChg>
        <pc:picChg chg="del">
          <ac:chgData name="Gerhard Van Huyssteen" userId="5c620021-4435-42cd-9c6b-602762e6c77e" providerId="ADAL" clId="{EC9C143F-412A-4577-B5E2-D2D61BECCC02}" dt="2023-06-12T14:20:04.434" v="4268" actId="478"/>
          <ac:picMkLst>
            <pc:docMk/>
            <pc:sldMk cId="4026071211" sldId="434"/>
            <ac:picMk id="17" creationId="{7A75F90A-0116-4D49-DEA4-F3FA8BBA6114}"/>
          </ac:picMkLst>
        </pc:picChg>
        <pc:picChg chg="del">
          <ac:chgData name="Gerhard Van Huyssteen" userId="5c620021-4435-42cd-9c6b-602762e6c77e" providerId="ADAL" clId="{EC9C143F-412A-4577-B5E2-D2D61BECCC02}" dt="2023-06-12T14:19:55.667" v="4262" actId="478"/>
          <ac:picMkLst>
            <pc:docMk/>
            <pc:sldMk cId="4026071211" sldId="434"/>
            <ac:picMk id="18" creationId="{23211740-D800-4C64-63B3-50CB64A2C37D}"/>
          </ac:picMkLst>
        </pc:picChg>
        <pc:picChg chg="del">
          <ac:chgData name="Gerhard Van Huyssteen" userId="5c620021-4435-42cd-9c6b-602762e6c77e" providerId="ADAL" clId="{EC9C143F-412A-4577-B5E2-D2D61BECCC02}" dt="2023-06-12T14:19:54.049" v="4260" actId="478"/>
          <ac:picMkLst>
            <pc:docMk/>
            <pc:sldMk cId="4026071211" sldId="434"/>
            <ac:picMk id="19" creationId="{CFEEBF57-5CF6-810F-E21A-8D9D0FCDE3C6}"/>
          </ac:picMkLst>
        </pc:picChg>
        <pc:picChg chg="del">
          <ac:chgData name="Gerhard Van Huyssteen" userId="5c620021-4435-42cd-9c6b-602762e6c77e" providerId="ADAL" clId="{EC9C143F-412A-4577-B5E2-D2D61BECCC02}" dt="2023-06-12T14:19:53.147" v="4259" actId="478"/>
          <ac:picMkLst>
            <pc:docMk/>
            <pc:sldMk cId="4026071211" sldId="434"/>
            <ac:picMk id="20" creationId="{BBB4B79D-7C0C-4381-E6C5-937E94E6D918}"/>
          </ac:picMkLst>
        </pc:picChg>
        <pc:picChg chg="del">
          <ac:chgData name="Gerhard Van Huyssteen" userId="5c620021-4435-42cd-9c6b-602762e6c77e" providerId="ADAL" clId="{EC9C143F-412A-4577-B5E2-D2D61BECCC02}" dt="2023-06-12T14:20:06.738" v="4271" actId="478"/>
          <ac:picMkLst>
            <pc:docMk/>
            <pc:sldMk cId="4026071211" sldId="434"/>
            <ac:picMk id="21" creationId="{0E6F4AE6-731E-60AA-BA41-42CBC76D6E49}"/>
          </ac:picMkLst>
        </pc:picChg>
      </pc:sldChg>
      <pc:sldChg chg="modSp add mod ord modNotesTx">
        <pc:chgData name="Gerhard Van Huyssteen" userId="5c620021-4435-42cd-9c6b-602762e6c77e" providerId="ADAL" clId="{EC9C143F-412A-4577-B5E2-D2D61BECCC02}" dt="2023-06-16T06:14:18.230" v="7631" actId="6549"/>
        <pc:sldMkLst>
          <pc:docMk/>
          <pc:sldMk cId="1372200709" sldId="435"/>
        </pc:sldMkLst>
        <pc:spChg chg="mod">
          <ac:chgData name="Gerhard Van Huyssteen" userId="5c620021-4435-42cd-9c6b-602762e6c77e" providerId="ADAL" clId="{EC9C143F-412A-4577-B5E2-D2D61BECCC02}" dt="2023-06-16T06:14:18.230" v="7631" actId="6549"/>
          <ac:spMkLst>
            <pc:docMk/>
            <pc:sldMk cId="1372200709" sldId="435"/>
            <ac:spMk id="6" creationId="{72677894-621E-05C6-561B-B2B5244A2EE8}"/>
          </ac:spMkLst>
        </pc:spChg>
      </pc:sldChg>
      <pc:sldChg chg="addSp modSp add mod modAnim modNotesTx">
        <pc:chgData name="Gerhard Van Huyssteen" userId="5c620021-4435-42cd-9c6b-602762e6c77e" providerId="ADAL" clId="{EC9C143F-412A-4577-B5E2-D2D61BECCC02}" dt="2023-06-13T09:33:58.120" v="6504" actId="20577"/>
        <pc:sldMkLst>
          <pc:docMk/>
          <pc:sldMk cId="2303666900" sldId="436"/>
        </pc:sldMkLst>
        <pc:spChg chg="mod">
          <ac:chgData name="Gerhard Van Huyssteen" userId="5c620021-4435-42cd-9c6b-602762e6c77e" providerId="ADAL" clId="{EC9C143F-412A-4577-B5E2-D2D61BECCC02}" dt="2023-06-12T17:01:25.849" v="6146" actId="14100"/>
          <ac:spMkLst>
            <pc:docMk/>
            <pc:sldMk cId="2303666900" sldId="436"/>
            <ac:spMk id="2" creationId="{60F350C9-5F04-E484-A6D3-F1904F244E33}"/>
          </ac:spMkLst>
        </pc:spChg>
        <pc:spChg chg="add mod">
          <ac:chgData name="Gerhard Van Huyssteen" userId="5c620021-4435-42cd-9c6b-602762e6c77e" providerId="ADAL" clId="{EC9C143F-412A-4577-B5E2-D2D61BECCC02}" dt="2023-06-13T09:33:58.120" v="6504" actId="20577"/>
          <ac:spMkLst>
            <pc:docMk/>
            <pc:sldMk cId="2303666900" sldId="436"/>
            <ac:spMk id="3" creationId="{B97448AB-21E6-E049-1EB5-39C6EEF18934}"/>
          </ac:spMkLst>
        </pc:spChg>
        <pc:spChg chg="mod">
          <ac:chgData name="Gerhard Van Huyssteen" userId="5c620021-4435-42cd-9c6b-602762e6c77e" providerId="ADAL" clId="{EC9C143F-412A-4577-B5E2-D2D61BECCC02}" dt="2023-06-12T16:36:39.087" v="5656" actId="1076"/>
          <ac:spMkLst>
            <pc:docMk/>
            <pc:sldMk cId="2303666900" sldId="436"/>
            <ac:spMk id="22" creationId="{E2ACF64C-1D0A-4E62-BA44-7131CF8BFDB8}"/>
          </ac:spMkLst>
        </pc:spChg>
        <pc:picChg chg="add mod ord">
          <ac:chgData name="Gerhard Van Huyssteen" userId="5c620021-4435-42cd-9c6b-602762e6c77e" providerId="ADAL" clId="{EC9C143F-412A-4577-B5E2-D2D61BECCC02}" dt="2023-06-12T17:04:35.506" v="6169" actId="171"/>
          <ac:picMkLst>
            <pc:docMk/>
            <pc:sldMk cId="2303666900" sldId="436"/>
            <ac:picMk id="5" creationId="{23E2F841-B649-140D-B271-7C17062DCCD3}"/>
          </ac:picMkLst>
        </pc:picChg>
      </pc:sldChg>
      <pc:sldChg chg="delSp modSp add mod modTransition delAnim modAnim modNotesTx">
        <pc:chgData name="Gerhard Van Huyssteen" userId="5c620021-4435-42cd-9c6b-602762e6c77e" providerId="ADAL" clId="{EC9C143F-412A-4577-B5E2-D2D61BECCC02}" dt="2023-06-13T09:33:05.299" v="6479" actId="20577"/>
        <pc:sldMkLst>
          <pc:docMk/>
          <pc:sldMk cId="2601050000" sldId="437"/>
        </pc:sldMkLst>
        <pc:spChg chg="mod">
          <ac:chgData name="Gerhard Van Huyssteen" userId="5c620021-4435-42cd-9c6b-602762e6c77e" providerId="ADAL" clId="{EC9C143F-412A-4577-B5E2-D2D61BECCC02}" dt="2023-06-13T09:33:05.299" v="6479" actId="20577"/>
          <ac:spMkLst>
            <pc:docMk/>
            <pc:sldMk cId="2601050000" sldId="437"/>
            <ac:spMk id="3" creationId="{B97448AB-21E6-E049-1EB5-39C6EEF18934}"/>
          </ac:spMkLst>
        </pc:spChg>
        <pc:picChg chg="del">
          <ac:chgData name="Gerhard Van Huyssteen" userId="5c620021-4435-42cd-9c6b-602762e6c77e" providerId="ADAL" clId="{EC9C143F-412A-4577-B5E2-D2D61BECCC02}" dt="2023-06-13T09:25:25.337" v="6272" actId="478"/>
          <ac:picMkLst>
            <pc:docMk/>
            <pc:sldMk cId="2601050000" sldId="437"/>
            <ac:picMk id="9" creationId="{80B6A8AA-5134-470C-A187-E493879D6A44}"/>
          </ac:picMkLst>
        </pc:picChg>
      </pc:sldChg>
      <pc:sldChg chg="delSp modSp add mod delAnim modAnim modNotesTx">
        <pc:chgData name="Gerhard Van Huyssteen" userId="5c620021-4435-42cd-9c6b-602762e6c77e" providerId="ADAL" clId="{EC9C143F-412A-4577-B5E2-D2D61BECCC02}" dt="2023-06-13T09:33:35.754" v="6501" actId="5793"/>
        <pc:sldMkLst>
          <pc:docMk/>
          <pc:sldMk cId="3551995526" sldId="438"/>
        </pc:sldMkLst>
        <pc:spChg chg="mod">
          <ac:chgData name="Gerhard Van Huyssteen" userId="5c620021-4435-42cd-9c6b-602762e6c77e" providerId="ADAL" clId="{EC9C143F-412A-4577-B5E2-D2D61BECCC02}" dt="2023-06-13T09:33:35.754" v="6501" actId="5793"/>
          <ac:spMkLst>
            <pc:docMk/>
            <pc:sldMk cId="3551995526" sldId="438"/>
            <ac:spMk id="3" creationId="{B97448AB-21E6-E049-1EB5-39C6EEF18934}"/>
          </ac:spMkLst>
        </pc:spChg>
        <pc:picChg chg="del">
          <ac:chgData name="Gerhard Van Huyssteen" userId="5c620021-4435-42cd-9c6b-602762e6c77e" providerId="ADAL" clId="{EC9C143F-412A-4577-B5E2-D2D61BECCC02}" dt="2023-06-13T09:25:21.578" v="6271" actId="478"/>
          <ac:picMkLst>
            <pc:docMk/>
            <pc:sldMk cId="3551995526" sldId="438"/>
            <ac:picMk id="9" creationId="{80B6A8AA-5134-470C-A187-E493879D6A44}"/>
          </ac:picMkLst>
        </pc:picChg>
      </pc:sldChg>
      <pc:sldChg chg="addSp delSp modSp add mod modTransition delAnim modAnim modNotesTx">
        <pc:chgData name="Gerhard Van Huyssteen" userId="5c620021-4435-42cd-9c6b-602762e6c77e" providerId="ADAL" clId="{EC9C143F-412A-4577-B5E2-D2D61BECCC02}" dt="2023-06-16T09:00:01.283" v="10996" actId="1035"/>
        <pc:sldMkLst>
          <pc:docMk/>
          <pc:sldMk cId="478403702" sldId="439"/>
        </pc:sldMkLst>
        <pc:spChg chg="mod">
          <ac:chgData name="Gerhard Van Huyssteen" userId="5c620021-4435-42cd-9c6b-602762e6c77e" providerId="ADAL" clId="{EC9C143F-412A-4577-B5E2-D2D61BECCC02}" dt="2023-06-13T09:27:33.969" v="6284" actId="207"/>
          <ac:spMkLst>
            <pc:docMk/>
            <pc:sldMk cId="478403702" sldId="439"/>
            <ac:spMk id="2" creationId="{60F350C9-5F04-E484-A6D3-F1904F244E33}"/>
          </ac:spMkLst>
        </pc:spChg>
        <pc:spChg chg="mod">
          <ac:chgData name="Gerhard Van Huyssteen" userId="5c620021-4435-42cd-9c6b-602762e6c77e" providerId="ADAL" clId="{EC9C143F-412A-4577-B5E2-D2D61BECCC02}" dt="2023-06-16T08:56:33.744" v="10987" actId="20577"/>
          <ac:spMkLst>
            <pc:docMk/>
            <pc:sldMk cId="478403702" sldId="439"/>
            <ac:spMk id="3" creationId="{B97448AB-21E6-E049-1EB5-39C6EEF18934}"/>
          </ac:spMkLst>
        </pc:spChg>
        <pc:spChg chg="add mod">
          <ac:chgData name="Gerhard Van Huyssteen" userId="5c620021-4435-42cd-9c6b-602762e6c77e" providerId="ADAL" clId="{EC9C143F-412A-4577-B5E2-D2D61BECCC02}" dt="2023-06-16T09:00:01.283" v="10996" actId="1035"/>
          <ac:spMkLst>
            <pc:docMk/>
            <pc:sldMk cId="478403702" sldId="439"/>
            <ac:spMk id="6" creationId="{37FA2929-937D-974E-CF02-570DE9AFD2AD}"/>
          </ac:spMkLst>
        </pc:spChg>
        <pc:picChg chg="mod">
          <ac:chgData name="Gerhard Van Huyssteen" userId="5c620021-4435-42cd-9c6b-602762e6c77e" providerId="ADAL" clId="{EC9C143F-412A-4577-B5E2-D2D61BECCC02}" dt="2023-06-15T17:55:28.496" v="7215"/>
          <ac:picMkLst>
            <pc:docMk/>
            <pc:sldMk cId="478403702" sldId="439"/>
            <ac:picMk id="5" creationId="{23E2F841-B649-140D-B271-7C17062DCCD3}"/>
          </ac:picMkLst>
        </pc:picChg>
        <pc:picChg chg="del">
          <ac:chgData name="Gerhard Van Huyssteen" userId="5c620021-4435-42cd-9c6b-602762e6c77e" providerId="ADAL" clId="{EC9C143F-412A-4577-B5E2-D2D61BECCC02}" dt="2023-06-13T09:25:06.877" v="6270" actId="21"/>
          <ac:picMkLst>
            <pc:docMk/>
            <pc:sldMk cId="478403702" sldId="439"/>
            <ac:picMk id="9" creationId="{80B6A8AA-5134-470C-A187-E493879D6A44}"/>
          </ac:picMkLst>
        </pc:picChg>
      </pc:sldChg>
      <pc:sldChg chg="addSp delSp modSp add mod modNotesTx">
        <pc:chgData name="Gerhard Van Huyssteen" userId="5c620021-4435-42cd-9c6b-602762e6c77e" providerId="ADAL" clId="{EC9C143F-412A-4577-B5E2-D2D61BECCC02}" dt="2023-06-16T10:42:42.228" v="11332" actId="1076"/>
        <pc:sldMkLst>
          <pc:docMk/>
          <pc:sldMk cId="2112124998" sldId="440"/>
        </pc:sldMkLst>
        <pc:spChg chg="del">
          <ac:chgData name="Gerhard Van Huyssteen" userId="5c620021-4435-42cd-9c6b-602762e6c77e" providerId="ADAL" clId="{EC9C143F-412A-4577-B5E2-D2D61BECCC02}" dt="2023-06-15T17:04:35.256" v="6732" actId="478"/>
          <ac:spMkLst>
            <pc:docMk/>
            <pc:sldMk cId="2112124998" sldId="440"/>
            <ac:spMk id="3" creationId="{B97448AB-21E6-E049-1EB5-39C6EEF18934}"/>
          </ac:spMkLst>
        </pc:spChg>
        <pc:spChg chg="del">
          <ac:chgData name="Gerhard Van Huyssteen" userId="5c620021-4435-42cd-9c6b-602762e6c77e" providerId="ADAL" clId="{EC9C143F-412A-4577-B5E2-D2D61BECCC02}" dt="2023-06-15T17:04:40.652" v="6733" actId="478"/>
          <ac:spMkLst>
            <pc:docMk/>
            <pc:sldMk cId="2112124998" sldId="440"/>
            <ac:spMk id="6" creationId="{37FA2929-937D-974E-CF02-570DE9AFD2AD}"/>
          </ac:spMkLst>
        </pc:spChg>
        <pc:spChg chg="add del">
          <ac:chgData name="Gerhard Van Huyssteen" userId="5c620021-4435-42cd-9c6b-602762e6c77e" providerId="ADAL" clId="{EC9C143F-412A-4577-B5E2-D2D61BECCC02}" dt="2023-06-16T10:42:18.834" v="11328" actId="22"/>
          <ac:spMkLst>
            <pc:docMk/>
            <pc:sldMk cId="2112124998" sldId="440"/>
            <ac:spMk id="8" creationId="{4DE73716-EAB5-AF1D-0429-787904D7A84C}"/>
          </ac:spMkLst>
        </pc:spChg>
        <pc:picChg chg="add del mod">
          <ac:chgData name="Gerhard Van Huyssteen" userId="5c620021-4435-42cd-9c6b-602762e6c77e" providerId="ADAL" clId="{EC9C143F-412A-4577-B5E2-D2D61BECCC02}" dt="2023-06-16T10:42:16.029" v="11326" actId="478"/>
          <ac:picMkLst>
            <pc:docMk/>
            <pc:sldMk cId="2112124998" sldId="440"/>
            <ac:picMk id="4" creationId="{73037469-8ED8-C453-F2A0-9BEF8F5A9BED}"/>
          </ac:picMkLst>
        </pc:picChg>
        <pc:picChg chg="mod">
          <ac:chgData name="Gerhard Van Huyssteen" userId="5c620021-4435-42cd-9c6b-602762e6c77e" providerId="ADAL" clId="{EC9C143F-412A-4577-B5E2-D2D61BECCC02}" dt="2023-06-15T17:55:09.785" v="7213"/>
          <ac:picMkLst>
            <pc:docMk/>
            <pc:sldMk cId="2112124998" sldId="440"/>
            <ac:picMk id="5" creationId="{23E2F841-B649-140D-B271-7C17062DCCD3}"/>
          </ac:picMkLst>
        </pc:picChg>
        <pc:picChg chg="add mod">
          <ac:chgData name="Gerhard Van Huyssteen" userId="5c620021-4435-42cd-9c6b-602762e6c77e" providerId="ADAL" clId="{EC9C143F-412A-4577-B5E2-D2D61BECCC02}" dt="2023-06-16T10:42:42.228" v="11332" actId="1076"/>
          <ac:picMkLst>
            <pc:docMk/>
            <pc:sldMk cId="2112124998" sldId="440"/>
            <ac:picMk id="9" creationId="{585BA009-0451-FB7C-14C1-D5049E08F84B}"/>
          </ac:picMkLst>
        </pc:picChg>
      </pc:sldChg>
      <pc:sldChg chg="addSp delSp modSp add mod modAnim modNotesTx">
        <pc:chgData name="Gerhard Van Huyssteen" userId="5c620021-4435-42cd-9c6b-602762e6c77e" providerId="ADAL" clId="{EC9C143F-412A-4577-B5E2-D2D61BECCC02}" dt="2023-06-16T06:16:54.556" v="7636" actId="6549"/>
        <pc:sldMkLst>
          <pc:docMk/>
          <pc:sldMk cId="1029690830" sldId="441"/>
        </pc:sldMkLst>
        <pc:spChg chg="mod">
          <ac:chgData name="Gerhard Van Huyssteen" userId="5c620021-4435-42cd-9c6b-602762e6c77e" providerId="ADAL" clId="{EC9C143F-412A-4577-B5E2-D2D61BECCC02}" dt="2023-06-15T17:18:36.128" v="6741" actId="255"/>
          <ac:spMkLst>
            <pc:docMk/>
            <pc:sldMk cId="1029690830" sldId="441"/>
            <ac:spMk id="2" creationId="{60F350C9-5F04-E484-A6D3-F1904F244E33}"/>
          </ac:spMkLst>
        </pc:spChg>
        <pc:spChg chg="add del mod">
          <ac:chgData name="Gerhard Van Huyssteen" userId="5c620021-4435-42cd-9c6b-602762e6c77e" providerId="ADAL" clId="{EC9C143F-412A-4577-B5E2-D2D61BECCC02}" dt="2023-06-15T17:48:24.873" v="7173" actId="478"/>
          <ac:spMkLst>
            <pc:docMk/>
            <pc:sldMk cId="1029690830" sldId="441"/>
            <ac:spMk id="3" creationId="{B97448AB-21E6-E049-1EB5-39C6EEF18934}"/>
          </ac:spMkLst>
        </pc:spChg>
        <pc:spChg chg="add mod">
          <ac:chgData name="Gerhard Van Huyssteen" userId="5c620021-4435-42cd-9c6b-602762e6c77e" providerId="ADAL" clId="{EC9C143F-412A-4577-B5E2-D2D61BECCC02}" dt="2023-06-15T17:45:12.103" v="7168" actId="1076"/>
          <ac:spMkLst>
            <pc:docMk/>
            <pc:sldMk cId="1029690830" sldId="441"/>
            <ac:spMk id="4" creationId="{3BFD7577-752C-B35C-8299-F19C9D69AFF7}"/>
          </ac:spMkLst>
        </pc:spChg>
        <pc:spChg chg="mod">
          <ac:chgData name="Gerhard Van Huyssteen" userId="5c620021-4435-42cd-9c6b-602762e6c77e" providerId="ADAL" clId="{EC9C143F-412A-4577-B5E2-D2D61BECCC02}" dt="2023-06-15T17:44:37.214" v="7165" actId="1076"/>
          <ac:spMkLst>
            <pc:docMk/>
            <pc:sldMk cId="1029690830" sldId="441"/>
            <ac:spMk id="6" creationId="{37FA2929-937D-974E-CF02-570DE9AFD2AD}"/>
          </ac:spMkLst>
        </pc:spChg>
        <pc:spChg chg="add mod">
          <ac:chgData name="Gerhard Van Huyssteen" userId="5c620021-4435-42cd-9c6b-602762e6c77e" providerId="ADAL" clId="{EC9C143F-412A-4577-B5E2-D2D61BECCC02}" dt="2023-06-15T17:45:20.258" v="7169" actId="1076"/>
          <ac:spMkLst>
            <pc:docMk/>
            <pc:sldMk cId="1029690830" sldId="441"/>
            <ac:spMk id="7" creationId="{E33820FD-0F74-6613-B9A6-4C9E31C1EF6A}"/>
          </ac:spMkLst>
        </pc:spChg>
        <pc:spChg chg="add mod">
          <ac:chgData name="Gerhard Van Huyssteen" userId="5c620021-4435-42cd-9c6b-602762e6c77e" providerId="ADAL" clId="{EC9C143F-412A-4577-B5E2-D2D61BECCC02}" dt="2023-06-15T17:45:31.546" v="7170" actId="1076"/>
          <ac:spMkLst>
            <pc:docMk/>
            <pc:sldMk cId="1029690830" sldId="441"/>
            <ac:spMk id="8" creationId="{439AB61D-5EA5-A5F0-AE91-105D0B0B1320}"/>
          </ac:spMkLst>
        </pc:spChg>
        <pc:spChg chg="add mod">
          <ac:chgData name="Gerhard Van Huyssteen" userId="5c620021-4435-42cd-9c6b-602762e6c77e" providerId="ADAL" clId="{EC9C143F-412A-4577-B5E2-D2D61BECCC02}" dt="2023-06-15T17:45:48.205" v="7171" actId="1076"/>
          <ac:spMkLst>
            <pc:docMk/>
            <pc:sldMk cId="1029690830" sldId="441"/>
            <ac:spMk id="9" creationId="{C1AE98E5-72FC-272B-2077-339FB4D4E0A3}"/>
          </ac:spMkLst>
        </pc:spChg>
        <pc:picChg chg="mod">
          <ac:chgData name="Gerhard Van Huyssteen" userId="5c620021-4435-42cd-9c6b-602762e6c77e" providerId="ADAL" clId="{EC9C143F-412A-4577-B5E2-D2D61BECCC02}" dt="2023-06-15T17:53:29.437" v="7208"/>
          <ac:picMkLst>
            <pc:docMk/>
            <pc:sldMk cId="1029690830" sldId="441"/>
            <ac:picMk id="5" creationId="{23E2F841-B649-140D-B271-7C17062DCCD3}"/>
          </ac:picMkLst>
        </pc:picChg>
      </pc:sldChg>
      <pc:sldChg chg="delSp modSp add mod delAnim modAnim modNotesTx">
        <pc:chgData name="Gerhard Van Huyssteen" userId="5c620021-4435-42cd-9c6b-602762e6c77e" providerId="ADAL" clId="{EC9C143F-412A-4577-B5E2-D2D61BECCC02}" dt="2023-06-16T11:49:49.251" v="11461" actId="207"/>
        <pc:sldMkLst>
          <pc:docMk/>
          <pc:sldMk cId="1176392323" sldId="442"/>
        </pc:sldMkLst>
        <pc:spChg chg="mod">
          <ac:chgData name="Gerhard Van Huyssteen" userId="5c620021-4435-42cd-9c6b-602762e6c77e" providerId="ADAL" clId="{EC9C143F-412A-4577-B5E2-D2D61BECCC02}" dt="2023-06-15T17:51:49.487" v="7205" actId="207"/>
          <ac:spMkLst>
            <pc:docMk/>
            <pc:sldMk cId="1176392323" sldId="442"/>
            <ac:spMk id="2" creationId="{60F350C9-5F04-E484-A6D3-F1904F244E33}"/>
          </ac:spMkLst>
        </pc:spChg>
        <pc:spChg chg="mod">
          <ac:chgData name="Gerhard Van Huyssteen" userId="5c620021-4435-42cd-9c6b-602762e6c77e" providerId="ADAL" clId="{EC9C143F-412A-4577-B5E2-D2D61BECCC02}" dt="2023-06-15T17:56:21.346" v="7222" actId="1076"/>
          <ac:spMkLst>
            <pc:docMk/>
            <pc:sldMk cId="1176392323" sldId="442"/>
            <ac:spMk id="3" creationId="{B97448AB-21E6-E049-1EB5-39C6EEF18934}"/>
          </ac:spMkLst>
        </pc:spChg>
        <pc:spChg chg="mod">
          <ac:chgData name="Gerhard Van Huyssteen" userId="5c620021-4435-42cd-9c6b-602762e6c77e" providerId="ADAL" clId="{EC9C143F-412A-4577-B5E2-D2D61BECCC02}" dt="2023-06-16T11:49:42.562" v="11459" actId="207"/>
          <ac:spMkLst>
            <pc:docMk/>
            <pc:sldMk cId="1176392323" sldId="442"/>
            <ac:spMk id="4" creationId="{3BFD7577-752C-B35C-8299-F19C9D69AFF7}"/>
          </ac:spMkLst>
        </pc:spChg>
        <pc:spChg chg="mod">
          <ac:chgData name="Gerhard Van Huyssteen" userId="5c620021-4435-42cd-9c6b-602762e6c77e" providerId="ADAL" clId="{EC9C143F-412A-4577-B5E2-D2D61BECCC02}" dt="2023-06-16T11:49:39.282" v="11458" actId="207"/>
          <ac:spMkLst>
            <pc:docMk/>
            <pc:sldMk cId="1176392323" sldId="442"/>
            <ac:spMk id="6" creationId="{37FA2929-937D-974E-CF02-570DE9AFD2AD}"/>
          </ac:spMkLst>
        </pc:spChg>
        <pc:spChg chg="mod">
          <ac:chgData name="Gerhard Van Huyssteen" userId="5c620021-4435-42cd-9c6b-602762e6c77e" providerId="ADAL" clId="{EC9C143F-412A-4577-B5E2-D2D61BECCC02}" dt="2023-06-16T11:49:46.002" v="11460" actId="207"/>
          <ac:spMkLst>
            <pc:docMk/>
            <pc:sldMk cId="1176392323" sldId="442"/>
            <ac:spMk id="7" creationId="{E33820FD-0F74-6613-B9A6-4C9E31C1EF6A}"/>
          </ac:spMkLst>
        </pc:spChg>
        <pc:spChg chg="mod">
          <ac:chgData name="Gerhard Van Huyssteen" userId="5c620021-4435-42cd-9c6b-602762e6c77e" providerId="ADAL" clId="{EC9C143F-412A-4577-B5E2-D2D61BECCC02}" dt="2023-06-16T11:49:49.251" v="11461" actId="207"/>
          <ac:spMkLst>
            <pc:docMk/>
            <pc:sldMk cId="1176392323" sldId="442"/>
            <ac:spMk id="8" creationId="{439AB61D-5EA5-A5F0-AE91-105D0B0B1320}"/>
          </ac:spMkLst>
        </pc:spChg>
        <pc:spChg chg="del">
          <ac:chgData name="Gerhard Van Huyssteen" userId="5c620021-4435-42cd-9c6b-602762e6c77e" providerId="ADAL" clId="{EC9C143F-412A-4577-B5E2-D2D61BECCC02}" dt="2023-06-15T18:04:09.748" v="7311" actId="478"/>
          <ac:spMkLst>
            <pc:docMk/>
            <pc:sldMk cId="1176392323" sldId="442"/>
            <ac:spMk id="9" creationId="{C1AE98E5-72FC-272B-2077-339FB4D4E0A3}"/>
          </ac:spMkLst>
        </pc:spChg>
        <pc:picChg chg="mod">
          <ac:chgData name="Gerhard Van Huyssteen" userId="5c620021-4435-42cd-9c6b-602762e6c77e" providerId="ADAL" clId="{EC9C143F-412A-4577-B5E2-D2D61BECCC02}" dt="2023-06-15T18:19:58.302" v="7582"/>
          <ac:picMkLst>
            <pc:docMk/>
            <pc:sldMk cId="1176392323" sldId="442"/>
            <ac:picMk id="5" creationId="{23E2F841-B649-140D-B271-7C17062DCCD3}"/>
          </ac:picMkLst>
        </pc:picChg>
      </pc:sldChg>
      <pc:sldChg chg="modSp add mod modAnim modNotesTx">
        <pc:chgData name="Gerhard Van Huyssteen" userId="5c620021-4435-42cd-9c6b-602762e6c77e" providerId="ADAL" clId="{EC9C143F-412A-4577-B5E2-D2D61BECCC02}" dt="2023-06-16T11:49:29.096" v="11457" actId="207"/>
        <pc:sldMkLst>
          <pc:docMk/>
          <pc:sldMk cId="2455882682" sldId="443"/>
        </pc:sldMkLst>
        <pc:spChg chg="mod">
          <ac:chgData name="Gerhard Van Huyssteen" userId="5c620021-4435-42cd-9c6b-602762e6c77e" providerId="ADAL" clId="{EC9C143F-412A-4577-B5E2-D2D61BECCC02}" dt="2023-06-15T18:07:00.825" v="7500" actId="207"/>
          <ac:spMkLst>
            <pc:docMk/>
            <pc:sldMk cId="2455882682" sldId="443"/>
            <ac:spMk id="2" creationId="{60F350C9-5F04-E484-A6D3-F1904F244E33}"/>
          </ac:spMkLst>
        </pc:spChg>
        <pc:spChg chg="mod">
          <ac:chgData name="Gerhard Van Huyssteen" userId="5c620021-4435-42cd-9c6b-602762e6c77e" providerId="ADAL" clId="{EC9C143F-412A-4577-B5E2-D2D61BECCC02}" dt="2023-06-15T18:07:58.428" v="7525" actId="1035"/>
          <ac:spMkLst>
            <pc:docMk/>
            <pc:sldMk cId="2455882682" sldId="443"/>
            <ac:spMk id="3" creationId="{B97448AB-21E6-E049-1EB5-39C6EEF18934}"/>
          </ac:spMkLst>
        </pc:spChg>
        <pc:spChg chg="mod">
          <ac:chgData name="Gerhard Van Huyssteen" userId="5c620021-4435-42cd-9c6b-602762e6c77e" providerId="ADAL" clId="{EC9C143F-412A-4577-B5E2-D2D61BECCC02}" dt="2023-06-16T11:49:22.768" v="11455" actId="207"/>
          <ac:spMkLst>
            <pc:docMk/>
            <pc:sldMk cId="2455882682" sldId="443"/>
            <ac:spMk id="4" creationId="{3BFD7577-752C-B35C-8299-F19C9D69AFF7}"/>
          </ac:spMkLst>
        </pc:spChg>
        <pc:spChg chg="mod">
          <ac:chgData name="Gerhard Van Huyssteen" userId="5c620021-4435-42cd-9c6b-602762e6c77e" providerId="ADAL" clId="{EC9C143F-412A-4577-B5E2-D2D61BECCC02}" dt="2023-06-16T11:43:29.783" v="11403" actId="20577"/>
          <ac:spMkLst>
            <pc:docMk/>
            <pc:sldMk cId="2455882682" sldId="443"/>
            <ac:spMk id="6" creationId="{37FA2929-937D-974E-CF02-570DE9AFD2AD}"/>
          </ac:spMkLst>
        </pc:spChg>
        <pc:spChg chg="mod">
          <ac:chgData name="Gerhard Van Huyssteen" userId="5c620021-4435-42cd-9c6b-602762e6c77e" providerId="ADAL" clId="{EC9C143F-412A-4577-B5E2-D2D61BECCC02}" dt="2023-06-16T11:49:25.653" v="11456" actId="207"/>
          <ac:spMkLst>
            <pc:docMk/>
            <pc:sldMk cId="2455882682" sldId="443"/>
            <ac:spMk id="7" creationId="{E33820FD-0F74-6613-B9A6-4C9E31C1EF6A}"/>
          </ac:spMkLst>
        </pc:spChg>
        <pc:spChg chg="mod">
          <ac:chgData name="Gerhard Van Huyssteen" userId="5c620021-4435-42cd-9c6b-602762e6c77e" providerId="ADAL" clId="{EC9C143F-412A-4577-B5E2-D2D61BECCC02}" dt="2023-06-16T11:49:29.096" v="11457" actId="207"/>
          <ac:spMkLst>
            <pc:docMk/>
            <pc:sldMk cId="2455882682" sldId="443"/>
            <ac:spMk id="8" creationId="{439AB61D-5EA5-A5F0-AE91-105D0B0B1320}"/>
          </ac:spMkLst>
        </pc:spChg>
        <pc:picChg chg="mod">
          <ac:chgData name="Gerhard Van Huyssteen" userId="5c620021-4435-42cd-9c6b-602762e6c77e" providerId="ADAL" clId="{EC9C143F-412A-4577-B5E2-D2D61BECCC02}" dt="2023-06-15T18:20:50.683" v="7584" actId="29295"/>
          <ac:picMkLst>
            <pc:docMk/>
            <pc:sldMk cId="2455882682" sldId="443"/>
            <ac:picMk id="5" creationId="{23E2F841-B649-140D-B271-7C17062DCCD3}"/>
          </ac:picMkLst>
        </pc:picChg>
      </pc:sldChg>
      <pc:sldChg chg="addSp delSp modSp add mod modNotesTx">
        <pc:chgData name="Gerhard Van Huyssteen" userId="5c620021-4435-42cd-9c6b-602762e6c77e" providerId="ADAL" clId="{EC9C143F-412A-4577-B5E2-D2D61BECCC02}" dt="2023-06-16T11:50:34.073" v="11470" actId="113"/>
        <pc:sldMkLst>
          <pc:docMk/>
          <pc:sldMk cId="1976594665" sldId="444"/>
        </pc:sldMkLst>
        <pc:spChg chg="mod">
          <ac:chgData name="Gerhard Van Huyssteen" userId="5c620021-4435-42cd-9c6b-602762e6c77e" providerId="ADAL" clId="{EC9C143F-412A-4577-B5E2-D2D61BECCC02}" dt="2023-06-16T07:20:35.460" v="9202" actId="14100"/>
          <ac:spMkLst>
            <pc:docMk/>
            <pc:sldMk cId="1976594665" sldId="444"/>
            <ac:spMk id="2" creationId="{60F350C9-5F04-E484-A6D3-F1904F244E33}"/>
          </ac:spMkLst>
        </pc:spChg>
        <pc:spChg chg="mod">
          <ac:chgData name="Gerhard Van Huyssteen" userId="5c620021-4435-42cd-9c6b-602762e6c77e" providerId="ADAL" clId="{EC9C143F-412A-4577-B5E2-D2D61BECCC02}" dt="2023-06-16T07:26:33.034" v="9263" actId="1037"/>
          <ac:spMkLst>
            <pc:docMk/>
            <pc:sldMk cId="1976594665" sldId="444"/>
            <ac:spMk id="3" creationId="{B97448AB-21E6-E049-1EB5-39C6EEF18934}"/>
          </ac:spMkLst>
        </pc:spChg>
        <pc:spChg chg="mod">
          <ac:chgData name="Gerhard Van Huyssteen" userId="5c620021-4435-42cd-9c6b-602762e6c77e" providerId="ADAL" clId="{EC9C143F-412A-4577-B5E2-D2D61BECCC02}" dt="2023-06-16T11:50:15.094" v="11464" actId="113"/>
          <ac:spMkLst>
            <pc:docMk/>
            <pc:sldMk cId="1976594665" sldId="444"/>
            <ac:spMk id="4" creationId="{3BFD7577-752C-B35C-8299-F19C9D69AFF7}"/>
          </ac:spMkLst>
        </pc:spChg>
        <pc:spChg chg="mod">
          <ac:chgData name="Gerhard Van Huyssteen" userId="5c620021-4435-42cd-9c6b-602762e6c77e" providerId="ADAL" clId="{EC9C143F-412A-4577-B5E2-D2D61BECCC02}" dt="2023-06-16T11:50:34.073" v="11470" actId="113"/>
          <ac:spMkLst>
            <pc:docMk/>
            <pc:sldMk cId="1976594665" sldId="444"/>
            <ac:spMk id="6" creationId="{37FA2929-937D-974E-CF02-570DE9AFD2AD}"/>
          </ac:spMkLst>
        </pc:spChg>
        <pc:spChg chg="del mod">
          <ac:chgData name="Gerhard Van Huyssteen" userId="5c620021-4435-42cd-9c6b-602762e6c77e" providerId="ADAL" clId="{EC9C143F-412A-4577-B5E2-D2D61BECCC02}" dt="2023-06-16T07:10:37.525" v="8803" actId="478"/>
          <ac:spMkLst>
            <pc:docMk/>
            <pc:sldMk cId="1976594665" sldId="444"/>
            <ac:spMk id="7" creationId="{E33820FD-0F74-6613-B9A6-4C9E31C1EF6A}"/>
          </ac:spMkLst>
        </pc:spChg>
        <pc:spChg chg="mod">
          <ac:chgData name="Gerhard Van Huyssteen" userId="5c620021-4435-42cd-9c6b-602762e6c77e" providerId="ADAL" clId="{EC9C143F-412A-4577-B5E2-D2D61BECCC02}" dt="2023-06-16T11:50:23.496" v="11467" actId="113"/>
          <ac:spMkLst>
            <pc:docMk/>
            <pc:sldMk cId="1976594665" sldId="444"/>
            <ac:spMk id="8" creationId="{439AB61D-5EA5-A5F0-AE91-105D0B0B1320}"/>
          </ac:spMkLst>
        </pc:spChg>
        <pc:spChg chg="add mod">
          <ac:chgData name="Gerhard Van Huyssteen" userId="5c620021-4435-42cd-9c6b-602762e6c77e" providerId="ADAL" clId="{EC9C143F-412A-4577-B5E2-D2D61BECCC02}" dt="2023-06-16T07:26:57.546" v="9321" actId="1037"/>
          <ac:spMkLst>
            <pc:docMk/>
            <pc:sldMk cId="1976594665" sldId="444"/>
            <ac:spMk id="9" creationId="{C53B1631-8249-47CE-28B8-B7CB5015C15A}"/>
          </ac:spMkLst>
        </pc:spChg>
        <pc:spChg chg="add mod">
          <ac:chgData name="Gerhard Van Huyssteen" userId="5c620021-4435-42cd-9c6b-602762e6c77e" providerId="ADAL" clId="{EC9C143F-412A-4577-B5E2-D2D61BECCC02}" dt="2023-06-16T07:26:48.473" v="9297" actId="1038"/>
          <ac:spMkLst>
            <pc:docMk/>
            <pc:sldMk cId="1976594665" sldId="444"/>
            <ac:spMk id="10" creationId="{CD0B6F56-456B-D2C7-F42F-A2409E94EE57}"/>
          </ac:spMkLst>
        </pc:spChg>
        <pc:spChg chg="mod">
          <ac:chgData name="Gerhard Van Huyssteen" userId="5c620021-4435-42cd-9c6b-602762e6c77e" providerId="ADAL" clId="{EC9C143F-412A-4577-B5E2-D2D61BECCC02}" dt="2023-06-16T07:26:15.106" v="9225" actId="1076"/>
          <ac:spMkLst>
            <pc:docMk/>
            <pc:sldMk cId="1976594665" sldId="444"/>
            <ac:spMk id="22" creationId="{E2ACF64C-1D0A-4E62-BA44-7131CF8BFDB8}"/>
          </ac:spMkLst>
        </pc:spChg>
        <pc:picChg chg="mod">
          <ac:chgData name="Gerhard Van Huyssteen" userId="5c620021-4435-42cd-9c6b-602762e6c77e" providerId="ADAL" clId="{EC9C143F-412A-4577-B5E2-D2D61BECCC02}" dt="2023-06-15T18:19:13.980" v="7580"/>
          <ac:picMkLst>
            <pc:docMk/>
            <pc:sldMk cId="1976594665" sldId="444"/>
            <ac:picMk id="5" creationId="{23E2F841-B649-140D-B271-7C17062DCCD3}"/>
          </ac:picMkLst>
        </pc:picChg>
      </pc:sldChg>
      <pc:sldChg chg="modSp add mod">
        <pc:chgData name="Gerhard Van Huyssteen" userId="5c620021-4435-42cd-9c6b-602762e6c77e" providerId="ADAL" clId="{EC9C143F-412A-4577-B5E2-D2D61BECCC02}" dt="2023-06-16T06:14:50.060" v="7633" actId="6549"/>
        <pc:sldMkLst>
          <pc:docMk/>
          <pc:sldMk cId="3434069380" sldId="445"/>
        </pc:sldMkLst>
        <pc:spChg chg="mod">
          <ac:chgData name="Gerhard Van Huyssteen" userId="5c620021-4435-42cd-9c6b-602762e6c77e" providerId="ADAL" clId="{EC9C143F-412A-4577-B5E2-D2D61BECCC02}" dt="2023-06-16T06:14:50.060" v="7633" actId="6549"/>
          <ac:spMkLst>
            <pc:docMk/>
            <pc:sldMk cId="3434069380" sldId="445"/>
            <ac:spMk id="6" creationId="{72677894-621E-05C6-561B-B2B5244A2EE8}"/>
          </ac:spMkLst>
        </pc:spChg>
      </pc:sldChg>
    </pc:docChg>
  </pc:docChgLst>
  <pc:docChgLst>
    <pc:chgData name="Carole Tiberius" userId="S::carole.tiberius_ivdnt.org#ext#@trifonius.onmicrosoft.com::e970bbdd-f4d0-4f63-a128-39c160e12fbb" providerId="AD" clId="Web-{7E6048C1-091D-CB02-5C33-ABCC404BE8FD}"/>
    <pc:docChg chg="modSld">
      <pc:chgData name="Carole Tiberius" userId="S::carole.tiberius_ivdnt.org#ext#@trifonius.onmicrosoft.com::e970bbdd-f4d0-4f63-a128-39c160e12fbb" providerId="AD" clId="Web-{7E6048C1-091D-CB02-5C33-ABCC404BE8FD}" dt="2023-06-18T14:42:12.012" v="5" actId="20577"/>
      <pc:docMkLst>
        <pc:docMk/>
      </pc:docMkLst>
      <pc:sldChg chg="modSp">
        <pc:chgData name="Carole Tiberius" userId="S::carole.tiberius_ivdnt.org#ext#@trifonius.onmicrosoft.com::e970bbdd-f4d0-4f63-a128-39c160e12fbb" providerId="AD" clId="Web-{7E6048C1-091D-CB02-5C33-ABCC404BE8FD}" dt="2023-06-18T14:42:12.012" v="5" actId="20577"/>
        <pc:sldMkLst>
          <pc:docMk/>
          <pc:sldMk cId="3211379504" sldId="287"/>
        </pc:sldMkLst>
        <pc:spChg chg="mod">
          <ac:chgData name="Carole Tiberius" userId="S::carole.tiberius_ivdnt.org#ext#@trifonius.onmicrosoft.com::e970bbdd-f4d0-4f63-a128-39c160e12fbb" providerId="AD" clId="Web-{7E6048C1-091D-CB02-5C33-ABCC404BE8FD}" dt="2023-06-18T14:42:12.012" v="5" actId="20577"/>
          <ac:spMkLst>
            <pc:docMk/>
            <pc:sldMk cId="3211379504" sldId="287"/>
            <ac:spMk id="4" creationId="{117F234A-3CFA-F987-2CF4-DB625517D52C}"/>
          </ac:spMkLst>
        </pc:spChg>
      </pc:sldChg>
    </pc:docChg>
  </pc:docChgLst>
  <pc:docChgLst>
    <pc:chgData name="Carole Tiberius" userId="S::carole.tiberius_ivdnt.org#ext#@trifonius.onmicrosoft.com::e970bbdd-f4d0-4f63-a128-39c160e12fbb" providerId="AD" clId="Web-{CBD89CE3-61CD-B3F8-C77A-389D397FE416}"/>
    <pc:docChg chg="modSld">
      <pc:chgData name="Carole Tiberius" userId="S::carole.tiberius_ivdnt.org#ext#@trifonius.onmicrosoft.com::e970bbdd-f4d0-4f63-a128-39c160e12fbb" providerId="AD" clId="Web-{CBD89CE3-61CD-B3F8-C77A-389D397FE416}" dt="2023-06-23T08:06:02.572" v="11" actId="20577"/>
      <pc:docMkLst>
        <pc:docMk/>
      </pc:docMkLst>
      <pc:sldChg chg="modSp">
        <pc:chgData name="Carole Tiberius" userId="S::carole.tiberius_ivdnt.org#ext#@trifonius.onmicrosoft.com::e970bbdd-f4d0-4f63-a128-39c160e12fbb" providerId="AD" clId="Web-{CBD89CE3-61CD-B3F8-C77A-389D397FE416}" dt="2023-06-23T08:06:02.572" v="11" actId="20577"/>
        <pc:sldMkLst>
          <pc:docMk/>
          <pc:sldMk cId="3211379504" sldId="287"/>
        </pc:sldMkLst>
        <pc:spChg chg="mod">
          <ac:chgData name="Carole Tiberius" userId="S::carole.tiberius_ivdnt.org#ext#@trifonius.onmicrosoft.com::e970bbdd-f4d0-4f63-a128-39c160e12fbb" providerId="AD" clId="Web-{CBD89CE3-61CD-B3F8-C77A-389D397FE416}" dt="2023-06-23T08:06:02.572" v="11" actId="20577"/>
          <ac:spMkLst>
            <pc:docMk/>
            <pc:sldMk cId="3211379504" sldId="287"/>
            <ac:spMk id="4" creationId="{117F234A-3CFA-F987-2CF4-DB625517D52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af-ZA"/>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98F8C901-8A2B-498E-B991-A8595C8210FA}" type="datetimeFigureOut">
              <a:rPr lang="af-ZA" smtClean="0"/>
              <a:t>2023-06-23</a:t>
            </a:fld>
            <a:endParaRPr lang="af-ZA"/>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af-ZA"/>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af-ZA"/>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83D325FA-51F2-4980-81E7-C6740102D6D1}" type="slidenum">
              <a:rPr lang="af-ZA" smtClean="0"/>
              <a:t>‹nr.›</a:t>
            </a:fld>
            <a:endParaRPr lang="af-ZA"/>
          </a:p>
        </p:txBody>
      </p:sp>
    </p:spTree>
    <p:extLst>
      <p:ext uri="{BB962C8B-B14F-4D97-AF65-F5344CB8AC3E}">
        <p14:creationId xmlns:p14="http://schemas.microsoft.com/office/powerpoint/2010/main" val="3857117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a:p>
            <a:endParaRPr lang="en-ZA" dirty="0"/>
          </a:p>
        </p:txBody>
      </p:sp>
      <p:sp>
        <p:nvSpPr>
          <p:cNvPr id="4" name="Slide Number Placeholder 3"/>
          <p:cNvSpPr>
            <a:spLocks noGrp="1"/>
          </p:cNvSpPr>
          <p:nvPr>
            <p:ph type="sldNum" sz="quarter" idx="5"/>
          </p:nvPr>
        </p:nvSpPr>
        <p:spPr/>
        <p:txBody>
          <a:bodyPr/>
          <a:lstStyle/>
          <a:p>
            <a:fld id="{83D325FA-51F2-4980-81E7-C6740102D6D1}" type="slidenum">
              <a:rPr lang="af-ZA" smtClean="0"/>
              <a:t>1</a:t>
            </a:fld>
            <a:endParaRPr lang="af-ZA"/>
          </a:p>
        </p:txBody>
      </p:sp>
    </p:spTree>
    <p:extLst>
      <p:ext uri="{BB962C8B-B14F-4D97-AF65-F5344CB8AC3E}">
        <p14:creationId xmlns:p14="http://schemas.microsoft.com/office/powerpoint/2010/main" val="383882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solidFill>
                  <a:srgbClr val="000000"/>
                </a:solidFill>
                <a:effectLst/>
                <a:latin typeface="Times New Roman" panose="02020603050405020304" pitchFamily="18" charset="0"/>
                <a:ea typeface="SimSun" panose="02010600030101010101" pitchFamily="2" charset="-122"/>
              </a:rPr>
              <a:t>More recently the evaluation of large language models for biased and toxic language have been pushed to the fore with the public availability of OpenAI’s GPT-4 and ChatGPT models. </a:t>
            </a:r>
          </a:p>
          <a:p>
            <a:endParaRPr lang="en-GB" sz="1800" kern="100" dirty="0">
              <a:solidFill>
                <a:srgbClr val="000000"/>
              </a:solidFill>
              <a:effectLst/>
              <a:latin typeface="Times New Roman" panose="02020603050405020304" pitchFamily="18" charset="0"/>
              <a:ea typeface="SimSun" panose="02010600030101010101" pitchFamily="2" charset="-122"/>
            </a:endParaRPr>
          </a:p>
          <a:p>
            <a:r>
              <a:rPr lang="en-GB" sz="1800" kern="100" dirty="0">
                <a:solidFill>
                  <a:srgbClr val="000000"/>
                </a:solidFill>
                <a:effectLst/>
                <a:latin typeface="Times New Roman" panose="02020603050405020304" pitchFamily="18" charset="0"/>
                <a:ea typeface="SimSun" panose="02010600030101010101" pitchFamily="2" charset="-122"/>
              </a:rPr>
              <a:t>However, from a linguistic and user interface design perspective, our understanding of the implementation of these models in conversational artificial intelligent agents (e.g., speech assistants and chatbots), and especially the relation with taboo language, is still in its infancy.</a:t>
            </a:r>
            <a:endParaRPr lang="af-ZA" dirty="0"/>
          </a:p>
        </p:txBody>
      </p:sp>
      <p:sp>
        <p:nvSpPr>
          <p:cNvPr id="4" name="Slide Number Placeholder 3"/>
          <p:cNvSpPr>
            <a:spLocks noGrp="1"/>
          </p:cNvSpPr>
          <p:nvPr>
            <p:ph type="sldNum" sz="quarter" idx="5"/>
          </p:nvPr>
        </p:nvSpPr>
        <p:spPr/>
        <p:txBody>
          <a:bodyPr/>
          <a:lstStyle/>
          <a:p>
            <a:fld id="{83D325FA-51F2-4980-81E7-C6740102D6D1}" type="slidenum">
              <a:rPr lang="af-ZA" smtClean="0"/>
              <a:t>11</a:t>
            </a:fld>
            <a:endParaRPr lang="af-ZA"/>
          </a:p>
        </p:txBody>
      </p:sp>
    </p:spTree>
    <p:extLst>
      <p:ext uri="{BB962C8B-B14F-4D97-AF65-F5344CB8AC3E}">
        <p14:creationId xmlns:p14="http://schemas.microsoft.com/office/powerpoint/2010/main" val="3613909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solidFill>
                  <a:srgbClr val="000000"/>
                </a:solidFill>
                <a:effectLst/>
                <a:latin typeface="Times New Roman" panose="02020603050405020304" pitchFamily="18" charset="0"/>
                <a:ea typeface="SimSun" panose="02010600030101010101" pitchFamily="2" charset="-122"/>
              </a:rPr>
              <a:t>LDTLs have been used for many years in applications of text filtering, like:</a:t>
            </a:r>
          </a:p>
          <a:p>
            <a:pPr marL="742950" lvl="1" indent="-285750" algn="just">
              <a:lnSpc>
                <a:spcPts val="1600"/>
              </a:lnSpc>
              <a:spcAft>
                <a:spcPts val="1200"/>
              </a:spcAft>
              <a:buFont typeface="Courier New" panose="02070309020205020404" pitchFamily="49" charset="0"/>
              <a:buChar char="o"/>
            </a:pPr>
            <a:r>
              <a:rPr lang="en-US" sz="1800" b="1" kern="100" dirty="0">
                <a:effectLst/>
                <a:latin typeface="LM Roman 10"/>
                <a:ea typeface="Times New Roman" panose="02020603050405020304" pitchFamily="18" charset="0"/>
                <a:cs typeface="Times New Roman" panose="02020603050405020304" pitchFamily="18" charset="0"/>
              </a:rPr>
              <a:t>predictive text filtering</a:t>
            </a:r>
            <a:r>
              <a:rPr lang="en-GB" sz="1800" kern="100" dirty="0">
                <a:solidFill>
                  <a:srgbClr val="000000"/>
                </a:solidFill>
                <a:effectLst/>
                <a:latin typeface="LM Roman 10"/>
                <a:ea typeface="Times New Roman" panose="02020603050405020304" pitchFamily="18" charset="0"/>
                <a:cs typeface="Times New Roman" panose="02020603050405020304" pitchFamily="18" charset="0"/>
              </a:rPr>
              <a:t>, e.g., for search engines, keyboards on mobile phones, online text editors, etc.;</a:t>
            </a:r>
            <a:endParaRPr lang="en-ZA" sz="1800" kern="100" dirty="0">
              <a:effectLst/>
              <a:latin typeface="LM Roman 10"/>
              <a:ea typeface="Times New Roman" panose="02020603050405020304" pitchFamily="18" charset="0"/>
              <a:cs typeface="Times New Roman" panose="02020603050405020304" pitchFamily="18" charset="0"/>
            </a:endParaRPr>
          </a:p>
          <a:p>
            <a:pPr marL="742950" lvl="1" indent="-285750" algn="just">
              <a:lnSpc>
                <a:spcPts val="1600"/>
              </a:lnSpc>
              <a:spcAft>
                <a:spcPts val="1200"/>
              </a:spcAft>
              <a:buFont typeface="Courier New" panose="02070309020205020404" pitchFamily="49" charset="0"/>
              <a:buChar char="o"/>
            </a:pPr>
            <a:r>
              <a:rPr lang="en-GB" sz="1800" b="1" kern="100" dirty="0">
                <a:solidFill>
                  <a:srgbClr val="000000"/>
                </a:solidFill>
                <a:effectLst/>
                <a:latin typeface="LM Roman 10"/>
                <a:ea typeface="Times New Roman" panose="02020603050405020304" pitchFamily="18" charset="0"/>
                <a:cs typeface="Times New Roman" panose="02020603050405020304" pitchFamily="18" charset="0"/>
              </a:rPr>
              <a:t>suggestion filtering</a:t>
            </a:r>
            <a:r>
              <a:rPr lang="en-GB" sz="1800" kern="100" dirty="0">
                <a:solidFill>
                  <a:srgbClr val="000000"/>
                </a:solidFill>
                <a:effectLst/>
                <a:latin typeface="LM Roman 10"/>
                <a:ea typeface="Times New Roman" panose="02020603050405020304" pitchFamily="18" charset="0"/>
                <a:cs typeface="Times New Roman" panose="02020603050405020304" pitchFamily="18" charset="0"/>
              </a:rPr>
              <a:t>, e.g., for spelling checkers and electronic dictionaries (especially dictionary apps for children) that should not suggest swearwords as corrections for ordinary typos; </a:t>
            </a:r>
          </a:p>
          <a:p>
            <a:pPr marL="1200150" lvl="2" indent="-285750" algn="just">
              <a:lnSpc>
                <a:spcPts val="1600"/>
              </a:lnSpc>
              <a:spcAft>
                <a:spcPts val="1200"/>
              </a:spcAft>
              <a:buFont typeface="Courier New" panose="02070309020205020404" pitchFamily="49" charset="0"/>
              <a:buChar char="o"/>
            </a:pPr>
            <a:r>
              <a:rPr lang="en-GB" sz="1800" kern="100" dirty="0">
                <a:solidFill>
                  <a:srgbClr val="000000"/>
                </a:solidFill>
                <a:effectLst/>
                <a:latin typeface="LM Roman 10"/>
                <a:ea typeface="Times New Roman" panose="02020603050405020304" pitchFamily="18" charset="0"/>
                <a:cs typeface="Times New Roman" panose="02020603050405020304" pitchFamily="18" charset="0"/>
              </a:rPr>
              <a:t>FOR EXAMPLE: when you accidentally type *“</a:t>
            </a:r>
            <a:r>
              <a:rPr lang="en-GB" sz="1800" kern="100" dirty="0" err="1">
                <a:solidFill>
                  <a:srgbClr val="000000"/>
                </a:solidFill>
                <a:effectLst/>
                <a:latin typeface="LM Roman 10"/>
                <a:ea typeface="Times New Roman" panose="02020603050405020304" pitchFamily="18" charset="0"/>
                <a:cs typeface="Times New Roman" panose="02020603050405020304" pitchFamily="18" charset="0"/>
              </a:rPr>
              <a:t>gucking</a:t>
            </a:r>
            <a:r>
              <a:rPr lang="en-GB" sz="1800" kern="100" dirty="0">
                <a:solidFill>
                  <a:srgbClr val="000000"/>
                </a:solidFill>
                <a:effectLst/>
                <a:latin typeface="LM Roman 10"/>
                <a:ea typeface="Times New Roman" panose="02020603050405020304" pitchFamily="18" charset="0"/>
                <a:cs typeface="Times New Roman" panose="02020603050405020304" pitchFamily="18" charset="0"/>
              </a:rPr>
              <a:t>” on your phone, the phone should suggest “rucking”, “ducking” or “tucking”, but not “fucking”. However, if you type “fucking”, it should not be flagged as a spelling error.</a:t>
            </a:r>
            <a:endParaRPr lang="en-ZA" sz="1800" kern="100" dirty="0">
              <a:effectLst/>
              <a:latin typeface="LM Roman 1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sz="quarter" idx="5"/>
          </p:nvPr>
        </p:nvSpPr>
        <p:spPr/>
        <p:txBody>
          <a:bodyPr/>
          <a:lstStyle/>
          <a:p>
            <a:fld id="{83D325FA-51F2-4980-81E7-C6740102D6D1}" type="slidenum">
              <a:rPr lang="af-ZA" smtClean="0"/>
              <a:t>12</a:t>
            </a:fld>
            <a:endParaRPr lang="af-ZA"/>
          </a:p>
        </p:txBody>
      </p:sp>
    </p:spTree>
    <p:extLst>
      <p:ext uri="{BB962C8B-B14F-4D97-AF65-F5344CB8AC3E}">
        <p14:creationId xmlns:p14="http://schemas.microsoft.com/office/powerpoint/2010/main" val="1954247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00" dirty="0">
                <a:solidFill>
                  <a:srgbClr val="000000"/>
                </a:solidFill>
                <a:effectLst/>
                <a:latin typeface="Times New Roman" panose="02020603050405020304" pitchFamily="18" charset="0"/>
                <a:ea typeface="SimSun" panose="02010600030101010101" pitchFamily="2" charset="-122"/>
              </a:rPr>
              <a:t>taboo language censoring</a:t>
            </a:r>
            <a:r>
              <a:rPr lang="en-GB" sz="1800" kern="100" dirty="0">
                <a:solidFill>
                  <a:srgbClr val="000000"/>
                </a:solidFill>
                <a:effectLst/>
                <a:latin typeface="Times New Roman" panose="02020603050405020304" pitchFamily="18" charset="0"/>
                <a:ea typeface="SimSun" panose="02010600030101010101" pitchFamily="2" charset="-122"/>
              </a:rPr>
              <a:t>, i.e., redacting, modifying, replacing or removing a word in a text that matches a word in the LDTL; implemented typically as part of parental control software for text, audio, and video – for example to bleep out swear word in films.</a:t>
            </a:r>
            <a:endParaRPr lang="af-ZA" dirty="0"/>
          </a:p>
        </p:txBody>
      </p:sp>
      <p:sp>
        <p:nvSpPr>
          <p:cNvPr id="4" name="Slide Number Placeholder 3"/>
          <p:cNvSpPr>
            <a:spLocks noGrp="1"/>
          </p:cNvSpPr>
          <p:nvPr>
            <p:ph type="sldNum" sz="quarter" idx="5"/>
          </p:nvPr>
        </p:nvSpPr>
        <p:spPr/>
        <p:txBody>
          <a:bodyPr/>
          <a:lstStyle/>
          <a:p>
            <a:fld id="{83D325FA-51F2-4980-81E7-C6740102D6D1}" type="slidenum">
              <a:rPr lang="af-ZA" smtClean="0"/>
              <a:t>13</a:t>
            </a:fld>
            <a:endParaRPr lang="af-ZA"/>
          </a:p>
        </p:txBody>
      </p:sp>
    </p:spTree>
    <p:extLst>
      <p:ext uri="{BB962C8B-B14F-4D97-AF65-F5344CB8AC3E}">
        <p14:creationId xmlns:p14="http://schemas.microsoft.com/office/powerpoint/2010/main" val="3704396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00" dirty="0">
                <a:solidFill>
                  <a:srgbClr val="000000"/>
                </a:solidFill>
                <a:effectLst/>
                <a:latin typeface="Times New Roman" panose="02020603050405020304" pitchFamily="18" charset="0"/>
                <a:ea typeface="SimSun" panose="02010600030101010101" pitchFamily="2" charset="-122"/>
              </a:rPr>
              <a:t>content filtering</a:t>
            </a:r>
            <a:r>
              <a:rPr lang="en-GB" sz="1800" kern="100" dirty="0">
                <a:solidFill>
                  <a:srgbClr val="000000"/>
                </a:solidFill>
                <a:effectLst/>
                <a:latin typeface="Times New Roman" panose="02020603050405020304" pitchFamily="18" charset="0"/>
                <a:ea typeface="SimSun" panose="02010600030101010101" pitchFamily="2" charset="-122"/>
              </a:rPr>
              <a:t>, e.g., social media algorithms that (semi-)automatically delete posts or ban users, like Facebook’s profanity filter for Facebook Page, or spam filters used in email applications. Other examples of content filtering include e-lexicography tools for choosing good dictionary examples, or computer-assisted language learning systems that automatically selects suitable texts for learners.</a:t>
            </a:r>
          </a:p>
          <a:p>
            <a:endParaRPr lang="en-GB" sz="1800" kern="100" dirty="0">
              <a:solidFill>
                <a:srgbClr val="000000"/>
              </a:solidFill>
              <a:effectLst/>
              <a:latin typeface="Times New Roman" panose="02020603050405020304" pitchFamily="18" charset="0"/>
              <a:ea typeface="SimSun" panose="02010600030101010101" pitchFamily="2" charset="-122"/>
            </a:endParaRPr>
          </a:p>
          <a:p>
            <a:r>
              <a:rPr lang="en-GB" sz="1800" kern="100" dirty="0">
                <a:solidFill>
                  <a:srgbClr val="000000"/>
                </a:solidFill>
                <a:effectLst/>
                <a:latin typeface="Times New Roman" panose="02020603050405020304" pitchFamily="18" charset="0"/>
                <a:ea typeface="SimSun" panose="02010600030101010101" pitchFamily="2" charset="-122"/>
              </a:rPr>
              <a:t>CAROLE: Perhaps embellish a bit here with your own experiences?</a:t>
            </a:r>
            <a:endParaRPr lang="af-ZA" dirty="0"/>
          </a:p>
        </p:txBody>
      </p:sp>
      <p:sp>
        <p:nvSpPr>
          <p:cNvPr id="4" name="Slide Number Placeholder 3"/>
          <p:cNvSpPr>
            <a:spLocks noGrp="1"/>
          </p:cNvSpPr>
          <p:nvPr>
            <p:ph type="sldNum" sz="quarter" idx="5"/>
          </p:nvPr>
        </p:nvSpPr>
        <p:spPr/>
        <p:txBody>
          <a:bodyPr/>
          <a:lstStyle/>
          <a:p>
            <a:fld id="{83D325FA-51F2-4980-81E7-C6740102D6D1}" type="slidenum">
              <a:rPr lang="af-ZA" smtClean="0"/>
              <a:t>14</a:t>
            </a:fld>
            <a:endParaRPr lang="af-ZA"/>
          </a:p>
        </p:txBody>
      </p:sp>
    </p:spTree>
    <p:extLst>
      <p:ext uri="{BB962C8B-B14F-4D97-AF65-F5344CB8AC3E}">
        <p14:creationId xmlns:p14="http://schemas.microsoft.com/office/powerpoint/2010/main" val="2748024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1600"/>
              </a:lnSpc>
              <a:spcAft>
                <a:spcPts val="1200"/>
              </a:spcAft>
            </a:pPr>
            <a:r>
              <a:rPr lang="en-GB" sz="1800" kern="100" dirty="0">
                <a:effectLst/>
                <a:latin typeface="LM Roman 10"/>
                <a:ea typeface="Times New Roman" panose="02020603050405020304" pitchFamily="18" charset="0"/>
                <a:cs typeface="Times New Roman" panose="02020603050405020304" pitchFamily="18" charset="0"/>
              </a:rPr>
              <a:t>Two prominent examples of LDTLs are the following:</a:t>
            </a:r>
            <a:endParaRPr lang="en-ZA" sz="1800" kern="100" dirty="0">
              <a:effectLst/>
              <a:latin typeface="LM Roman 10"/>
              <a:ea typeface="Times New Roman" panose="02020603050405020304" pitchFamily="18" charset="0"/>
              <a:cs typeface="Times New Roman" panose="02020603050405020304" pitchFamily="18" charset="0"/>
            </a:endParaRPr>
          </a:p>
          <a:p>
            <a:pPr marL="342900" lvl="0" indent="-342900" algn="just">
              <a:lnSpc>
                <a:spcPts val="1600"/>
              </a:lnSpc>
              <a:spcAft>
                <a:spcPts val="1200"/>
              </a:spcAft>
              <a:buFont typeface="Symbol" panose="05050102010706020507" pitchFamily="18" charset="2"/>
              <a:buChar char=""/>
            </a:pPr>
            <a:r>
              <a:rPr lang="en-GB" sz="1800" kern="100" dirty="0" err="1">
                <a:effectLst/>
                <a:latin typeface="LM Roman 10"/>
                <a:ea typeface="Times New Roman" panose="02020603050405020304" pitchFamily="18" charset="0"/>
                <a:cs typeface="Times New Roman" panose="02020603050405020304" pitchFamily="18" charset="0"/>
              </a:rPr>
              <a:t>Hurtlex</a:t>
            </a:r>
            <a:r>
              <a:rPr lang="en-GB" sz="1800" kern="100" dirty="0">
                <a:effectLst/>
                <a:latin typeface="LM Roman 10"/>
                <a:ea typeface="Times New Roman" panose="02020603050405020304" pitchFamily="18" charset="0"/>
                <a:cs typeface="Times New Roman" panose="02020603050405020304" pitchFamily="18" charset="0"/>
              </a:rPr>
              <a:t> is a lexicon of 1,156 Italian “hate words” that were “linked to </a:t>
            </a:r>
            <a:r>
              <a:rPr lang="en-GB" sz="1800" kern="100" dirty="0" err="1">
                <a:effectLst/>
                <a:latin typeface="LM Roman 10"/>
                <a:ea typeface="Times New Roman" panose="02020603050405020304" pitchFamily="18" charset="0"/>
                <a:cs typeface="Times New Roman" panose="02020603050405020304" pitchFamily="18" charset="0"/>
              </a:rPr>
              <a:t>synset</a:t>
            </a:r>
            <a:r>
              <a:rPr lang="en-GB" sz="1800" kern="100" dirty="0">
                <a:effectLst/>
                <a:latin typeface="LM Roman 10"/>
                <a:ea typeface="Times New Roman" panose="02020603050405020304" pitchFamily="18" charset="0"/>
                <a:cs typeface="Times New Roman" panose="02020603050405020304" pitchFamily="18" charset="0"/>
              </a:rPr>
              <a:t>-based computational lexical resources such as </a:t>
            </a:r>
            <a:r>
              <a:rPr lang="en-GB" sz="1800" kern="100" dirty="0" err="1">
                <a:effectLst/>
                <a:latin typeface="LM Roman 10"/>
                <a:ea typeface="Times New Roman" panose="02020603050405020304" pitchFamily="18" charset="0"/>
                <a:cs typeface="Times New Roman" panose="02020603050405020304" pitchFamily="18" charset="0"/>
              </a:rPr>
              <a:t>MultiWordNet</a:t>
            </a:r>
            <a:r>
              <a:rPr lang="en-GB" sz="1800" kern="100" dirty="0">
                <a:effectLst/>
                <a:latin typeface="LM Roman 10"/>
                <a:ea typeface="Times New Roman" panose="02020603050405020304" pitchFamily="18" charset="0"/>
                <a:cs typeface="Times New Roman" panose="02020603050405020304" pitchFamily="18" charset="0"/>
              </a:rPr>
              <a:t> and </a:t>
            </a:r>
            <a:r>
              <a:rPr lang="en-GB" sz="1800" kern="100" dirty="0" err="1">
                <a:effectLst/>
                <a:latin typeface="LM Roman 10"/>
                <a:ea typeface="Times New Roman" panose="02020603050405020304" pitchFamily="18" charset="0"/>
                <a:cs typeface="Times New Roman" panose="02020603050405020304" pitchFamily="18" charset="0"/>
              </a:rPr>
              <a:t>BabelNet</a:t>
            </a:r>
            <a:r>
              <a:rPr lang="en-GB" sz="1800" kern="100" dirty="0">
                <a:effectLst/>
                <a:latin typeface="LM Roman 10"/>
                <a:ea typeface="Times New Roman" panose="02020603050405020304" pitchFamily="18" charset="0"/>
                <a:cs typeface="Times New Roman" panose="02020603050405020304" pitchFamily="18" charset="0"/>
              </a:rPr>
              <a:t>” (</a:t>
            </a:r>
            <a:r>
              <a:rPr lang="en-GB" sz="1800" kern="100" dirty="0" err="1">
                <a:effectLst/>
                <a:latin typeface="LM Roman 10"/>
                <a:ea typeface="Times New Roman" panose="02020603050405020304" pitchFamily="18" charset="0"/>
                <a:cs typeface="Times New Roman" panose="02020603050405020304" pitchFamily="18" charset="0"/>
              </a:rPr>
              <a:t>Bassignana</a:t>
            </a:r>
            <a:r>
              <a:rPr lang="en-GB" sz="1800" kern="100" dirty="0">
                <a:effectLst/>
                <a:latin typeface="LM Roman 10"/>
                <a:ea typeface="Times New Roman" panose="02020603050405020304" pitchFamily="18" charset="0"/>
                <a:cs typeface="Times New Roman" panose="02020603050405020304" pitchFamily="18" charset="0"/>
              </a:rPr>
              <a:t> et al., 2018).</a:t>
            </a:r>
            <a:endParaRPr lang="en-ZA" sz="1800" kern="100" dirty="0">
              <a:effectLst/>
              <a:latin typeface="LM Roman 10"/>
              <a:ea typeface="Times New Roman" panose="02020603050405020304" pitchFamily="18" charset="0"/>
              <a:cs typeface="Times New Roman" panose="02020603050405020304" pitchFamily="18" charset="0"/>
            </a:endParaRPr>
          </a:p>
          <a:p>
            <a:pPr marL="342900" lvl="0" indent="-342900" algn="just">
              <a:lnSpc>
                <a:spcPts val="1600"/>
              </a:lnSpc>
              <a:spcAft>
                <a:spcPts val="1200"/>
              </a:spcAft>
              <a:buFont typeface="Symbol" panose="05050102010706020507" pitchFamily="18" charset="2"/>
              <a:buChar char=""/>
            </a:pPr>
            <a:r>
              <a:rPr lang="en-GB" sz="1800" kern="100" dirty="0">
                <a:effectLst/>
                <a:latin typeface="Times New Roman" panose="02020603050405020304" pitchFamily="18" charset="0"/>
                <a:ea typeface="SimSun" panose="02010600030101010101" pitchFamily="2" charset="-122"/>
              </a:rPr>
              <a:t>Taboo Wordnet is an online, </a:t>
            </a:r>
            <a:r>
              <a:rPr lang="en-GB" sz="1800" kern="100" dirty="0" err="1">
                <a:effectLst/>
                <a:latin typeface="Times New Roman" panose="02020603050405020304" pitchFamily="18" charset="0"/>
                <a:ea typeface="SimSun" panose="02010600030101010101" pitchFamily="2" charset="-122"/>
              </a:rPr>
              <a:t>synset</a:t>
            </a:r>
            <a:r>
              <a:rPr lang="en-GB" sz="1800" kern="100" dirty="0">
                <a:effectLst/>
                <a:latin typeface="Times New Roman" panose="02020603050405020304" pitchFamily="18" charset="0"/>
                <a:ea typeface="SimSun" panose="02010600030101010101" pitchFamily="2" charset="-122"/>
              </a:rPr>
              <a:t>-based Japanese resource that could “help detection systems regulate and curb the use of offensive words online” (Choo &amp; Bond, 2021). It consists of 2,095 words with 912 </a:t>
            </a:r>
            <a:r>
              <a:rPr lang="en-GB" sz="1800" kern="100" dirty="0" err="1">
                <a:effectLst/>
                <a:latin typeface="Times New Roman" panose="02020603050405020304" pitchFamily="18" charset="0"/>
                <a:ea typeface="SimSun" panose="02010600030101010101" pitchFamily="2" charset="-122"/>
              </a:rPr>
              <a:t>synsets</a:t>
            </a:r>
            <a:r>
              <a:rPr lang="en-GB" sz="1800" kern="100" dirty="0">
                <a:effectLst/>
                <a:latin typeface="Times New Roman" panose="02020603050405020304" pitchFamily="18" charset="0"/>
                <a:ea typeface="SimSun" panose="02010600030101010101" pitchFamily="2" charset="-122"/>
              </a:rPr>
              <a:t>, and it is linked to the Open Multilingual Wordnet.</a:t>
            </a:r>
          </a:p>
          <a:p>
            <a:pPr marL="342900" lvl="0" indent="-342900" algn="just">
              <a:lnSpc>
                <a:spcPts val="1600"/>
              </a:lnSpc>
              <a:spcAft>
                <a:spcPts val="1200"/>
              </a:spcAft>
              <a:buFont typeface="Symbol" panose="05050102010706020507" pitchFamily="18" charset="2"/>
              <a:buChar char=""/>
            </a:pPr>
            <a:endParaRPr lang="en-GB" sz="1800" kern="100" dirty="0">
              <a:effectLst/>
              <a:latin typeface="Times New Roman" panose="02020603050405020304" pitchFamily="18" charset="0"/>
              <a:ea typeface="SimSun" panose="02010600030101010101" pitchFamily="2" charset="-122"/>
            </a:endParaRPr>
          </a:p>
          <a:p>
            <a:pPr marL="342900" lvl="0" indent="-342900" algn="just">
              <a:lnSpc>
                <a:spcPts val="1600"/>
              </a:lnSpc>
              <a:spcAft>
                <a:spcPts val="1200"/>
              </a:spcAft>
              <a:buFont typeface="Symbol" panose="05050102010706020507" pitchFamily="18" charset="2"/>
              <a:buChar char=""/>
            </a:pPr>
            <a:r>
              <a:rPr lang="en-GB" sz="1800" kern="100" dirty="0">
                <a:effectLst/>
                <a:latin typeface="Times New Roman" panose="02020603050405020304" pitchFamily="18" charset="0"/>
                <a:ea typeface="SimSun" panose="02010600030101010101" pitchFamily="2" charset="-122"/>
              </a:rPr>
              <a:t>Besides proprietary lists that are not accessible in the open-data domain, there are also numerous data sets for various taboo-related domains available</a:t>
            </a:r>
          </a:p>
          <a:p>
            <a:pPr marL="342900" lvl="0" indent="-342900" algn="just">
              <a:lnSpc>
                <a:spcPts val="1600"/>
              </a:lnSpc>
              <a:spcAft>
                <a:spcPts val="1200"/>
              </a:spcAft>
              <a:buFont typeface="Symbol" panose="05050102010706020507" pitchFamily="18" charset="2"/>
              <a:buChar char=""/>
            </a:pPr>
            <a:r>
              <a:rPr lang="en-GB" sz="1800" kern="100" dirty="0">
                <a:effectLst/>
                <a:latin typeface="Times New Roman" panose="02020603050405020304" pitchFamily="18" charset="0"/>
                <a:ea typeface="SimSun" panose="02010600030101010101" pitchFamily="2" charset="-122"/>
              </a:rPr>
              <a:t>The different tagging schemas of more than 60 such data sets have been compared by </a:t>
            </a:r>
            <a:r>
              <a:rPr lang="en-GB" sz="1800" kern="100" dirty="0" err="1">
                <a:effectLst/>
                <a:latin typeface="Times New Roman" panose="02020603050405020304" pitchFamily="18" charset="0"/>
                <a:ea typeface="SimSun" panose="02010600030101010101" pitchFamily="2" charset="-122"/>
              </a:rPr>
              <a:t>Lewandowska-Tomaszczyk</a:t>
            </a:r>
            <a:r>
              <a:rPr lang="en-GB" sz="1800" kern="100" dirty="0">
                <a:effectLst/>
                <a:latin typeface="Times New Roman" panose="02020603050405020304" pitchFamily="18" charset="0"/>
                <a:ea typeface="SimSun" panose="02010600030101010101" pitchFamily="2" charset="-122"/>
              </a:rPr>
              <a:t> et al. (2021), with the aim to create an ontology basis for offensive language identification, while also getting insight in how the concept </a:t>
            </a:r>
            <a:r>
              <a:rPr lang="en-GB" sz="1800" i="1" kern="100" dirty="0">
                <a:effectLst/>
                <a:latin typeface="Times New Roman" panose="02020603050405020304" pitchFamily="18" charset="0"/>
                <a:ea typeface="SimSun" panose="02010600030101010101" pitchFamily="2" charset="-122"/>
              </a:rPr>
              <a:t>offensive</a:t>
            </a:r>
            <a:r>
              <a:rPr lang="en-GB" sz="1800" kern="100" dirty="0">
                <a:effectLst/>
                <a:latin typeface="Times New Roman" panose="02020603050405020304" pitchFamily="18" charset="0"/>
                <a:ea typeface="SimSun" panose="02010600030101010101" pitchFamily="2" charset="-122"/>
              </a:rPr>
              <a:t> is understood across different projects.</a:t>
            </a:r>
          </a:p>
          <a:p>
            <a:pPr marL="342900" lvl="0" indent="-342900" algn="just">
              <a:lnSpc>
                <a:spcPts val="1600"/>
              </a:lnSpc>
              <a:spcAft>
                <a:spcPts val="1200"/>
              </a:spcAft>
              <a:buFont typeface="Symbol" panose="05050102010706020507" pitchFamily="18" charset="2"/>
              <a:buChar char=""/>
            </a:pPr>
            <a:r>
              <a:rPr lang="en-GB" sz="1800" kern="100" dirty="0">
                <a:effectLst/>
                <a:latin typeface="Times New Roman" panose="02020603050405020304" pitchFamily="18" charset="0"/>
                <a:ea typeface="SimSun" panose="02010600030101010101" pitchFamily="2" charset="-122"/>
              </a:rPr>
              <a:t>Their work holds the potential to play an important standardisation role with regards to the treatment of taboo language in the context of Linguistic Linked Open Data (LLOD). </a:t>
            </a:r>
          </a:p>
          <a:p>
            <a:pPr marL="342900" lvl="0" indent="-342900" algn="just">
              <a:lnSpc>
                <a:spcPts val="1600"/>
              </a:lnSpc>
              <a:spcAft>
                <a:spcPts val="1200"/>
              </a:spcAft>
              <a:buFont typeface="Symbol" panose="05050102010706020507" pitchFamily="18" charset="2"/>
              <a:buChar char=""/>
            </a:pPr>
            <a:r>
              <a:rPr lang="en-GB" sz="1800" kern="100" dirty="0">
                <a:effectLst/>
                <a:latin typeface="Times New Roman" panose="02020603050405020304" pitchFamily="18" charset="0"/>
                <a:ea typeface="SimSun" panose="02010600030101010101" pitchFamily="2" charset="-122"/>
              </a:rPr>
              <a:t>In the next phase of our project, their ontology will therefore be the first point of reference to which we will compare our own ontology.</a:t>
            </a:r>
            <a:endParaRPr lang="af-ZA" dirty="0"/>
          </a:p>
        </p:txBody>
      </p:sp>
      <p:sp>
        <p:nvSpPr>
          <p:cNvPr id="4" name="Slide Number Placeholder 3"/>
          <p:cNvSpPr>
            <a:spLocks noGrp="1"/>
          </p:cNvSpPr>
          <p:nvPr>
            <p:ph type="sldNum" sz="quarter" idx="5"/>
          </p:nvPr>
        </p:nvSpPr>
        <p:spPr/>
        <p:txBody>
          <a:bodyPr/>
          <a:lstStyle/>
          <a:p>
            <a:fld id="{83D325FA-51F2-4980-81E7-C6740102D6D1}" type="slidenum">
              <a:rPr lang="af-ZA" smtClean="0"/>
              <a:t>15</a:t>
            </a:fld>
            <a:endParaRPr lang="af-ZA"/>
          </a:p>
        </p:txBody>
      </p:sp>
    </p:spTree>
    <p:extLst>
      <p:ext uri="{BB962C8B-B14F-4D97-AF65-F5344CB8AC3E}">
        <p14:creationId xmlns:p14="http://schemas.microsoft.com/office/powerpoint/2010/main" val="4051976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0" dirty="0"/>
              <a:t>OK, so now let’s VERY BRIEFLY look at some ≫≫</a:t>
            </a:r>
          </a:p>
        </p:txBody>
      </p:sp>
      <p:sp>
        <p:nvSpPr>
          <p:cNvPr id="4" name="Slide Number Placeholder 3"/>
          <p:cNvSpPr>
            <a:spLocks noGrp="1"/>
          </p:cNvSpPr>
          <p:nvPr>
            <p:ph type="sldNum" sz="quarter" idx="5"/>
          </p:nvPr>
        </p:nvSpPr>
        <p:spPr/>
        <p:txBody>
          <a:bodyPr/>
          <a:lstStyle/>
          <a:p>
            <a:fld id="{83D325FA-51F2-4980-81E7-C6740102D6D1}" type="slidenum">
              <a:rPr lang="af-ZA" smtClean="0"/>
              <a:t>16</a:t>
            </a:fld>
            <a:endParaRPr lang="af-ZA"/>
          </a:p>
        </p:txBody>
      </p:sp>
    </p:spTree>
    <p:extLst>
      <p:ext uri="{BB962C8B-B14F-4D97-AF65-F5344CB8AC3E}">
        <p14:creationId xmlns:p14="http://schemas.microsoft.com/office/powerpoint/2010/main" val="1536826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0" dirty="0"/>
              <a:t>Dutch resources that are available for our project.</a:t>
            </a:r>
          </a:p>
        </p:txBody>
      </p:sp>
      <p:sp>
        <p:nvSpPr>
          <p:cNvPr id="4" name="Slide Number Placeholder 3"/>
          <p:cNvSpPr>
            <a:spLocks noGrp="1"/>
          </p:cNvSpPr>
          <p:nvPr>
            <p:ph type="sldNum" sz="quarter" idx="5"/>
          </p:nvPr>
        </p:nvSpPr>
        <p:spPr/>
        <p:txBody>
          <a:bodyPr/>
          <a:lstStyle/>
          <a:p>
            <a:fld id="{83D325FA-51F2-4980-81E7-C6740102D6D1}" type="slidenum">
              <a:rPr lang="af-ZA" smtClean="0"/>
              <a:t>17</a:t>
            </a:fld>
            <a:endParaRPr lang="af-ZA"/>
          </a:p>
        </p:txBody>
      </p:sp>
    </p:spTree>
    <p:extLst>
      <p:ext uri="{BB962C8B-B14F-4D97-AF65-F5344CB8AC3E}">
        <p14:creationId xmlns:p14="http://schemas.microsoft.com/office/powerpoint/2010/main" val="19716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Times New Roman" panose="02020603050405020304" pitchFamily="18" charset="0"/>
                <a:ea typeface="SimSun" panose="02010600030101010101" pitchFamily="2" charset="-122"/>
              </a:rPr>
              <a:t>Dutch has a rather long tradition in taboo language research, going back to at least 1834 with an history-focused article by J.F. Willems titled </a:t>
            </a:r>
            <a:r>
              <a:rPr lang="en-GB" sz="1200" i="1" kern="100" dirty="0">
                <a:effectLst/>
                <a:latin typeface="Times New Roman" panose="02020603050405020304" pitchFamily="18" charset="0"/>
                <a:ea typeface="SimSun" panose="02010600030101010101" pitchFamily="2" charset="-122"/>
              </a:rPr>
              <a:t>On some old Dutch curses, oaths and exclamations</a:t>
            </a:r>
            <a:r>
              <a:rPr lang="en-GB" sz="1200" kern="100" dirty="0">
                <a:effectLst/>
                <a:latin typeface="Times New Roman" panose="02020603050405020304" pitchFamily="18" charset="0"/>
                <a:ea typeface="SimSun" panose="02010600030101010101" pitchFamily="2" charset="-122"/>
              </a:rPr>
              <a:t> .</a:t>
            </a:r>
          </a:p>
          <a:p>
            <a:endParaRPr lang="af-ZA" dirty="0"/>
          </a:p>
        </p:txBody>
      </p:sp>
      <p:sp>
        <p:nvSpPr>
          <p:cNvPr id="4" name="Slide Number Placeholder 3"/>
          <p:cNvSpPr>
            <a:spLocks noGrp="1"/>
          </p:cNvSpPr>
          <p:nvPr>
            <p:ph type="sldNum" sz="quarter" idx="5"/>
          </p:nvPr>
        </p:nvSpPr>
        <p:spPr/>
        <p:txBody>
          <a:bodyPr/>
          <a:lstStyle/>
          <a:p>
            <a:fld id="{83D325FA-51F2-4980-81E7-C6740102D6D1}" type="slidenum">
              <a:rPr lang="af-ZA" smtClean="0"/>
              <a:t>18</a:t>
            </a:fld>
            <a:endParaRPr lang="af-ZA"/>
          </a:p>
        </p:txBody>
      </p:sp>
    </p:spTree>
    <p:extLst>
      <p:ext uri="{BB962C8B-B14F-4D97-AF65-F5344CB8AC3E}">
        <p14:creationId xmlns:p14="http://schemas.microsoft.com/office/powerpoint/2010/main" val="1146148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Times New Roman" panose="02020603050405020304" pitchFamily="18" charset="0"/>
                <a:ea typeface="SimSun" panose="02010600030101010101" pitchFamily="2" charset="-122"/>
              </a:rPr>
              <a:t>However, the first specialised printed dictionary focusing on language from a taboo domain only appeared in 1977 (EW, 1977). </a:t>
            </a:r>
          </a:p>
          <a:p>
            <a:r>
              <a:rPr lang="en-GB" sz="1800" kern="100" dirty="0">
                <a:effectLst/>
                <a:latin typeface="Times New Roman" panose="02020603050405020304" pitchFamily="18" charset="0"/>
                <a:ea typeface="SimSun" panose="02010600030101010101" pitchFamily="2" charset="-122"/>
              </a:rPr>
              <a:t>Since then, at least seventeen other printed dictionaries (or dictionary-like books) on various aspects of taboo language have been published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imes New Roman" panose="02020603050405020304" pitchFamily="18" charset="0"/>
                <a:ea typeface="SimSun" panose="02010600030101010101" pitchFamily="2" charset="-122"/>
              </a:rPr>
              <a:t>Of these, only two dictionaries are available and suitable for us … ≫≫</a:t>
            </a:r>
          </a:p>
        </p:txBody>
      </p:sp>
      <p:sp>
        <p:nvSpPr>
          <p:cNvPr id="4" name="Slide Number Placeholder 3"/>
          <p:cNvSpPr>
            <a:spLocks noGrp="1"/>
          </p:cNvSpPr>
          <p:nvPr>
            <p:ph type="sldNum" sz="quarter" idx="5"/>
          </p:nvPr>
        </p:nvSpPr>
        <p:spPr/>
        <p:txBody>
          <a:bodyPr/>
          <a:lstStyle/>
          <a:p>
            <a:fld id="{83D325FA-51F2-4980-81E7-C6740102D6D1}" type="slidenum">
              <a:rPr lang="af-ZA" smtClean="0"/>
              <a:t>19</a:t>
            </a:fld>
            <a:endParaRPr lang="af-ZA"/>
          </a:p>
        </p:txBody>
      </p:sp>
    </p:spTree>
    <p:extLst>
      <p:ext uri="{BB962C8B-B14F-4D97-AF65-F5344CB8AC3E}">
        <p14:creationId xmlns:p14="http://schemas.microsoft.com/office/powerpoint/2010/main" val="1947581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kern="100" dirty="0">
                <a:effectLst/>
                <a:latin typeface="Times New Roman" panose="02020603050405020304" pitchFamily="18" charset="0"/>
                <a:ea typeface="SimSun" panose="02010600030101010101" pitchFamily="2" charset="-122"/>
              </a:rPr>
              <a:t>… to identify candidate taboo constructions for TaboeLex, viz. :</a:t>
            </a:r>
          </a:p>
          <a:p>
            <a:pPr marL="0" indent="0">
              <a:buFont typeface="Arial" panose="020B0604020202020204" pitchFamily="34" charset="0"/>
              <a:buNone/>
            </a:pPr>
            <a:endParaRPr lang="en-GB" sz="1800" kern="100" dirty="0">
              <a:effectLst/>
              <a:latin typeface="Times New Roman" panose="02020603050405020304" pitchFamily="18" charset="0"/>
              <a:ea typeface="SimSun" panose="02010600030101010101" pitchFamily="2" charset="-122"/>
            </a:endParaRPr>
          </a:p>
          <a:p>
            <a:pPr marL="285750" indent="-285750">
              <a:buFont typeface="Arial" panose="020B0604020202020204" pitchFamily="34" charset="0"/>
              <a:buChar char="•"/>
            </a:pPr>
            <a:r>
              <a:rPr lang="en-GB" sz="1800" kern="100" dirty="0">
                <a:effectLst/>
                <a:latin typeface="Times New Roman" panose="02020603050405020304" pitchFamily="18" charset="0"/>
                <a:ea typeface="SimSun" panose="02010600030101010101" pitchFamily="2" charset="-122"/>
              </a:rPr>
              <a:t>“Cursing” from 2001 by the well-known Dutch lexicographer, Piet van Sterkenburg; and</a:t>
            </a:r>
          </a:p>
          <a:p>
            <a:pPr marL="285750" indent="-285750">
              <a:buFont typeface="Arial" panose="020B0604020202020204" pitchFamily="34" charset="0"/>
              <a:buChar char="•"/>
            </a:pPr>
            <a:r>
              <a:rPr lang="en-GB" sz="1800" kern="100" dirty="0">
                <a:effectLst/>
                <a:latin typeface="Times New Roman" panose="02020603050405020304" pitchFamily="18" charset="0"/>
                <a:ea typeface="SimSun" panose="02010600030101010101" pitchFamily="2" charset="-122"/>
              </a:rPr>
              <a:t>The Big Swearing Dictionary from 2007 by another seasoned Dutch lexicographer, Marc de </a:t>
            </a:r>
            <a:r>
              <a:rPr lang="en-GB" sz="1800" kern="100" dirty="0" err="1">
                <a:effectLst/>
                <a:latin typeface="Times New Roman" panose="02020603050405020304" pitchFamily="18" charset="0"/>
                <a:ea typeface="SimSun" panose="02010600030101010101" pitchFamily="2" charset="-122"/>
              </a:rPr>
              <a:t>Coster</a:t>
            </a:r>
            <a:r>
              <a:rPr lang="en-GB" sz="1800" kern="100" dirty="0">
                <a:effectLst/>
                <a:latin typeface="Times New Roman" panose="02020603050405020304" pitchFamily="18" charset="0"/>
                <a:ea typeface="SimSun" panose="02010600030101010101" pitchFamily="2" charset="-122"/>
              </a:rPr>
              <a:t>.</a:t>
            </a:r>
          </a:p>
          <a:p>
            <a:endParaRPr lang="en-GB" sz="1800" kern="100" dirty="0">
              <a:effectLst/>
              <a:latin typeface="Times New Roman" panose="02020603050405020304" pitchFamily="18" charset="0"/>
              <a:ea typeface="SimSun" panose="02010600030101010101" pitchFamily="2" charset="-122"/>
            </a:endParaRPr>
          </a:p>
          <a:p>
            <a:r>
              <a:rPr lang="en-GB" sz="1800" kern="100" dirty="0">
                <a:effectLst/>
                <a:latin typeface="Times New Roman" panose="02020603050405020304" pitchFamily="18" charset="0"/>
                <a:ea typeface="SimSun" panose="02010600030101010101" pitchFamily="2" charset="-122"/>
              </a:rPr>
              <a:t>Of course, our lexical database won’t be the first for Dutch: ≫≫</a:t>
            </a:r>
          </a:p>
        </p:txBody>
      </p:sp>
      <p:sp>
        <p:nvSpPr>
          <p:cNvPr id="4" name="Slide Number Placeholder 3"/>
          <p:cNvSpPr>
            <a:spLocks noGrp="1"/>
          </p:cNvSpPr>
          <p:nvPr>
            <p:ph type="sldNum" sz="quarter" idx="5"/>
          </p:nvPr>
        </p:nvSpPr>
        <p:spPr/>
        <p:txBody>
          <a:bodyPr/>
          <a:lstStyle/>
          <a:p>
            <a:fld id="{83D325FA-51F2-4980-81E7-C6740102D6D1}" type="slidenum">
              <a:rPr lang="af-ZA" smtClean="0"/>
              <a:t>20</a:t>
            </a:fld>
            <a:endParaRPr lang="af-ZA"/>
          </a:p>
        </p:txBody>
      </p:sp>
    </p:spTree>
    <p:extLst>
      <p:ext uri="{BB962C8B-B14F-4D97-AF65-F5344CB8AC3E}">
        <p14:creationId xmlns:p14="http://schemas.microsoft.com/office/powerpoint/2010/main" val="3020864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0" dirty="0"/>
              <a:t>Four sections in our presentation:</a:t>
            </a:r>
          </a:p>
          <a:p>
            <a:pPr marL="228600" indent="-228600" algn="l">
              <a:buAutoNum type="arabicPeriod"/>
            </a:pPr>
            <a:r>
              <a:rPr lang="en-ZA" b="0" dirty="0"/>
              <a:t>What is the practical value of lexical databases of taboo language</a:t>
            </a:r>
          </a:p>
          <a:p>
            <a:pPr marL="228600" indent="-228600" algn="l">
              <a:buAutoNum type="arabicPeriod"/>
            </a:pPr>
            <a:r>
              <a:rPr lang="en-ZA" b="0" dirty="0"/>
              <a:t>Briefly: Which Dutch dictionaries and other resources of taboo language do we have available?</a:t>
            </a:r>
          </a:p>
          <a:p>
            <a:pPr marL="228600" indent="-228600" algn="l">
              <a:buAutoNum type="arabicPeriod"/>
            </a:pPr>
            <a:r>
              <a:rPr lang="en-ZA" b="0" dirty="0"/>
              <a:t>We will get to taboo languages and specifically which aspects of taboo language …</a:t>
            </a:r>
          </a:p>
          <a:p>
            <a:pPr marL="228600" indent="-228600" algn="l">
              <a:buAutoNum type="arabicPeriod"/>
            </a:pPr>
            <a:r>
              <a:rPr lang="en-ZA" b="0" dirty="0"/>
              <a:t>… relates to the design and implementation of a lexical database of taboo language, which we call TaboeLex.</a:t>
            </a:r>
          </a:p>
          <a:p>
            <a:pPr marL="228600" indent="-228600" algn="l">
              <a:buAutoNum type="arabicPeriod"/>
            </a:pPr>
            <a:endParaRPr lang="en-ZA" b="0" dirty="0"/>
          </a:p>
          <a:p>
            <a:pPr marL="0" indent="0" algn="l">
              <a:buNone/>
            </a:pPr>
            <a:r>
              <a:rPr lang="en-ZA" b="0" dirty="0"/>
              <a:t>JUST QUICKLY, so that we’re all on the same page, ≫≫</a:t>
            </a:r>
          </a:p>
        </p:txBody>
      </p:sp>
      <p:sp>
        <p:nvSpPr>
          <p:cNvPr id="4" name="Slide Number Placeholder 3"/>
          <p:cNvSpPr>
            <a:spLocks noGrp="1"/>
          </p:cNvSpPr>
          <p:nvPr>
            <p:ph type="sldNum" sz="quarter" idx="5"/>
          </p:nvPr>
        </p:nvSpPr>
        <p:spPr/>
        <p:txBody>
          <a:bodyPr/>
          <a:lstStyle/>
          <a:p>
            <a:fld id="{83D325FA-51F2-4980-81E7-C6740102D6D1}" type="slidenum">
              <a:rPr lang="af-ZA" smtClean="0"/>
              <a:t>2</a:t>
            </a:fld>
            <a:endParaRPr lang="af-ZA"/>
          </a:p>
        </p:txBody>
      </p:sp>
    </p:spTree>
    <p:extLst>
      <p:ext uri="{BB962C8B-B14F-4D97-AF65-F5344CB8AC3E}">
        <p14:creationId xmlns:p14="http://schemas.microsoft.com/office/powerpoint/2010/main" val="194414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Times New Roman" panose="02020603050405020304" pitchFamily="18" charset="0"/>
                <a:ea typeface="SimSun" panose="02010600030101010101" pitchFamily="2" charset="-122"/>
              </a:rPr>
              <a:t>Numerous other lists with taboo Dutch words exist on the Internet, such as:</a:t>
            </a:r>
          </a:p>
          <a:p>
            <a:pPr marL="285750" indent="-285750">
              <a:buFont typeface="Arial" panose="020B0604020202020204" pitchFamily="34" charset="0"/>
              <a:buChar char="•"/>
            </a:pPr>
            <a:r>
              <a:rPr lang="en-GB" sz="1800" kern="100" dirty="0">
                <a:solidFill>
                  <a:srgbClr val="000000"/>
                </a:solidFill>
                <a:effectLst/>
                <a:latin typeface="Times New Roman" panose="02020603050405020304" pitchFamily="18" charset="0"/>
                <a:ea typeface="SimSun" panose="02010600030101010101" pitchFamily="2" charset="-122"/>
              </a:rPr>
              <a:t>the </a:t>
            </a:r>
            <a:r>
              <a:rPr lang="en-GB" sz="1800" i="1" kern="100" dirty="0">
                <a:solidFill>
                  <a:srgbClr val="000000"/>
                </a:solidFill>
                <a:effectLst/>
                <a:latin typeface="Times New Roman" panose="02020603050405020304" pitchFamily="18" charset="0"/>
                <a:ea typeface="SimSun" panose="02010600030101010101" pitchFamily="2" charset="-122"/>
              </a:rPr>
              <a:t>List-of-Dirty-Naughty-Obscene-and-Otherwise-Bad-Words, </a:t>
            </a:r>
            <a:r>
              <a:rPr lang="en-GB" sz="1800" i="0" kern="100" dirty="0">
                <a:solidFill>
                  <a:srgbClr val="000000"/>
                </a:solidFill>
                <a:effectLst/>
                <a:latin typeface="Times New Roman" panose="02020603050405020304" pitchFamily="18" charset="0"/>
                <a:ea typeface="SimSun" panose="02010600030101010101" pitchFamily="2" charset="-122"/>
              </a:rPr>
              <a:t>consisting of 190 constructions</a:t>
            </a:r>
            <a:r>
              <a:rPr lang="en-GB" sz="1800" kern="100" dirty="0">
                <a:solidFill>
                  <a:srgbClr val="000000"/>
                </a:solidFill>
                <a:effectLst/>
                <a:latin typeface="Times New Roman" panose="02020603050405020304" pitchFamily="18" charset="0"/>
                <a:ea typeface="SimSun" panose="02010600030101010101" pitchFamily="2" charset="-122"/>
              </a:rPr>
              <a:t> ; and</a:t>
            </a:r>
          </a:p>
          <a:p>
            <a:pPr marL="285750" indent="-285750">
              <a:buFont typeface="Arial" panose="020B0604020202020204" pitchFamily="34" charset="0"/>
              <a:buChar char="•"/>
            </a:pPr>
            <a:r>
              <a:rPr lang="en-GB" sz="1800" kern="100" dirty="0">
                <a:effectLst/>
                <a:latin typeface="Times New Roman" panose="02020603050405020304" pitchFamily="18" charset="0"/>
                <a:ea typeface="SimSun" panose="02010600030101010101" pitchFamily="2" charset="-122"/>
              </a:rPr>
              <a:t>the </a:t>
            </a:r>
            <a:r>
              <a:rPr lang="en-GB" sz="1800" i="1" kern="100" dirty="0" err="1">
                <a:effectLst/>
                <a:latin typeface="Times New Roman" panose="02020603050405020304" pitchFamily="18" charset="0"/>
                <a:ea typeface="SimSun" panose="02010600030101010101" pitchFamily="2" charset="-122"/>
              </a:rPr>
              <a:t>GRoninger</a:t>
            </a:r>
            <a:r>
              <a:rPr lang="en-GB" sz="1800" i="1" kern="100" dirty="0">
                <a:effectLst/>
                <a:latin typeface="Times New Roman" panose="02020603050405020304" pitchFamily="18" charset="0"/>
                <a:ea typeface="SimSun" panose="02010600030101010101" pitchFamily="2" charset="-122"/>
              </a:rPr>
              <a:t> </a:t>
            </a:r>
            <a:r>
              <a:rPr lang="en-GB" sz="1800" i="1" kern="100" dirty="0" err="1">
                <a:effectLst/>
                <a:latin typeface="Times New Roman" panose="02020603050405020304" pitchFamily="18" charset="0"/>
                <a:ea typeface="SimSun" panose="02010600030101010101" pitchFamily="2" charset="-122"/>
              </a:rPr>
              <a:t>OFfensive</a:t>
            </a:r>
            <a:r>
              <a:rPr lang="en-GB" sz="1800" i="1" kern="100" dirty="0">
                <a:effectLst/>
                <a:latin typeface="Times New Roman" panose="02020603050405020304" pitchFamily="18" charset="0"/>
                <a:ea typeface="SimSun" panose="02010600030101010101" pitchFamily="2" charset="-122"/>
              </a:rPr>
              <a:t> Lexicon</a:t>
            </a:r>
            <a:r>
              <a:rPr lang="en-GB" sz="1800" kern="100" dirty="0">
                <a:effectLst/>
                <a:latin typeface="Times New Roman" panose="02020603050405020304" pitchFamily="18" charset="0"/>
                <a:ea typeface="SimSun" panose="02010600030101010101" pitchFamily="2" charset="-122"/>
              </a:rPr>
              <a:t> (</a:t>
            </a:r>
            <a:r>
              <a:rPr lang="en-GB" sz="1800" kern="100" dirty="0" err="1">
                <a:effectLst/>
                <a:latin typeface="Times New Roman" panose="02020603050405020304" pitchFamily="18" charset="0"/>
                <a:ea typeface="SimSun" panose="02010600030101010101" pitchFamily="2" charset="-122"/>
              </a:rPr>
              <a:t>GrofLex</a:t>
            </a:r>
            <a:r>
              <a:rPr lang="en-GB" sz="1800" kern="100" dirty="0">
                <a:effectLst/>
                <a:latin typeface="Times New Roman" panose="02020603050405020304" pitchFamily="18" charset="0"/>
                <a:ea typeface="SimSun" panose="02010600030101010101" pitchFamily="2" charset="-122"/>
              </a:rPr>
              <a:t>) (Van der Veen, 2020), a Dutch lexicon of abusive lemmas based on version 1.2 of the Dutch section of </a:t>
            </a:r>
            <a:r>
              <a:rPr lang="en-GB" sz="1800" kern="100" dirty="0" err="1">
                <a:effectLst/>
                <a:latin typeface="Times New Roman" panose="02020603050405020304" pitchFamily="18" charset="0"/>
                <a:ea typeface="SimSun" panose="02010600030101010101" pitchFamily="2" charset="-122"/>
              </a:rPr>
              <a:t>HurtLex</a:t>
            </a:r>
            <a:r>
              <a:rPr lang="en-GB" sz="1800" kern="100" dirty="0">
                <a:effectLst/>
                <a:latin typeface="Times New Roman" panose="02020603050405020304" pitchFamily="18" charset="0"/>
                <a:ea typeface="SimSun" panose="02010600030101010101" pitchFamily="2" charset="-122"/>
              </a:rPr>
              <a:t>, and which consists of 847 constructions – therefore four and a half times the size of the List-of-Dirty-Obscene-and-Otherwise-Bad-Words.</a:t>
            </a:r>
          </a:p>
          <a:p>
            <a:pPr marL="285750" indent="-285750">
              <a:buFont typeface="Arial" panose="020B0604020202020204" pitchFamily="34" charset="0"/>
              <a:buChar char="•"/>
            </a:pPr>
            <a:endParaRPr lang="en-GB" sz="1800" kern="100" dirty="0">
              <a:effectLst/>
              <a:latin typeface="Times New Roman" panose="02020603050405020304" pitchFamily="18" charset="0"/>
              <a:ea typeface="SimSun" panose="02010600030101010101" pitchFamily="2" charset="-122"/>
            </a:endParaRPr>
          </a:p>
          <a:p>
            <a:pPr marL="0" indent="0">
              <a:buFont typeface="Arial" panose="020B0604020202020204" pitchFamily="34" charset="0"/>
              <a:buNone/>
            </a:pPr>
            <a:r>
              <a:rPr lang="en-GB" sz="1800" kern="100" dirty="0">
                <a:effectLst/>
                <a:latin typeface="Times New Roman" panose="02020603050405020304" pitchFamily="18" charset="0"/>
                <a:ea typeface="SimSun" panose="02010600030101010101" pitchFamily="2" charset="-122"/>
              </a:rPr>
              <a:t>Aside from numerous problems and shortcomings of these lists – which we describe in detail in the paper – both these lists are still rather limited in terms of their size and coverage. For example, the first version of our candidate list already consists of almost 5,300 items – which means it is already more than 6 times bigger than </a:t>
            </a:r>
            <a:r>
              <a:rPr lang="en-GB" sz="1800" kern="100" dirty="0" err="1">
                <a:effectLst/>
                <a:latin typeface="Times New Roman" panose="02020603050405020304" pitchFamily="18" charset="0"/>
                <a:ea typeface="SimSun" panose="02010600030101010101" pitchFamily="2" charset="-122"/>
              </a:rPr>
              <a:t>GrofLex</a:t>
            </a:r>
            <a:r>
              <a:rPr lang="en-GB" sz="1800" kern="100" dirty="0">
                <a:effectLst/>
                <a:latin typeface="Times New Roman" panose="02020603050405020304" pitchFamily="18" charset="0"/>
                <a:ea typeface="SimSun" panose="02010600030101010101" pitchFamily="2" charset="-122"/>
              </a:rPr>
              <a:t>.</a:t>
            </a:r>
          </a:p>
          <a:p>
            <a:endParaRPr lang="en-GB" sz="1800" kern="100" dirty="0">
              <a:effectLst/>
              <a:latin typeface="Times New Roman" panose="02020603050405020304" pitchFamily="18"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83D325FA-51F2-4980-81E7-C6740102D6D1}" type="slidenum">
              <a:rPr lang="af-ZA" smtClean="0"/>
              <a:t>21</a:t>
            </a:fld>
            <a:endParaRPr lang="af-ZA"/>
          </a:p>
        </p:txBody>
      </p:sp>
    </p:spTree>
    <p:extLst>
      <p:ext uri="{BB962C8B-B14F-4D97-AF65-F5344CB8AC3E}">
        <p14:creationId xmlns:p14="http://schemas.microsoft.com/office/powerpoint/2010/main" val="3608023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0" dirty="0"/>
              <a:t>OK, let’s now get closer to the design of TaboeLex …</a:t>
            </a:r>
          </a:p>
        </p:txBody>
      </p:sp>
      <p:sp>
        <p:nvSpPr>
          <p:cNvPr id="4" name="Slide Number Placeholder 3"/>
          <p:cNvSpPr>
            <a:spLocks noGrp="1"/>
          </p:cNvSpPr>
          <p:nvPr>
            <p:ph type="sldNum" sz="quarter" idx="5"/>
          </p:nvPr>
        </p:nvSpPr>
        <p:spPr/>
        <p:txBody>
          <a:bodyPr/>
          <a:lstStyle/>
          <a:p>
            <a:fld id="{83D325FA-51F2-4980-81E7-C6740102D6D1}" type="slidenum">
              <a:rPr lang="af-ZA" smtClean="0"/>
              <a:t>22</a:t>
            </a:fld>
            <a:endParaRPr lang="af-ZA"/>
          </a:p>
        </p:txBody>
      </p:sp>
    </p:spTree>
    <p:extLst>
      <p:ext uri="{BB962C8B-B14F-4D97-AF65-F5344CB8AC3E}">
        <p14:creationId xmlns:p14="http://schemas.microsoft.com/office/powerpoint/2010/main" val="3330789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0" dirty="0"/>
              <a:t>Since we have already gave our basic definition of taboo language earlier, we will now only look at … ≫≫</a:t>
            </a:r>
          </a:p>
        </p:txBody>
      </p:sp>
      <p:sp>
        <p:nvSpPr>
          <p:cNvPr id="4" name="Slide Number Placeholder 3"/>
          <p:cNvSpPr>
            <a:spLocks noGrp="1"/>
          </p:cNvSpPr>
          <p:nvPr>
            <p:ph type="sldNum" sz="quarter" idx="5"/>
          </p:nvPr>
        </p:nvSpPr>
        <p:spPr/>
        <p:txBody>
          <a:bodyPr/>
          <a:lstStyle/>
          <a:p>
            <a:fld id="{83D325FA-51F2-4980-81E7-C6740102D6D1}" type="slidenum">
              <a:rPr lang="af-ZA" smtClean="0"/>
              <a:t>23</a:t>
            </a:fld>
            <a:endParaRPr lang="af-ZA"/>
          </a:p>
        </p:txBody>
      </p:sp>
    </p:spTree>
    <p:extLst>
      <p:ext uri="{BB962C8B-B14F-4D97-AF65-F5344CB8AC3E}">
        <p14:creationId xmlns:p14="http://schemas.microsoft.com/office/powerpoint/2010/main" val="2054899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0" dirty="0"/>
              <a:t>… those features of taboo language that should ideally be captured in a database of taboo lexical items.</a:t>
            </a:r>
          </a:p>
          <a:p>
            <a:pPr algn="l"/>
            <a:endParaRPr lang="en-ZA" b="0" dirty="0"/>
          </a:p>
          <a:p>
            <a:pPr algn="l"/>
            <a:r>
              <a:rPr lang="en-ZA" b="0" dirty="0"/>
              <a:t>Given our time constraints, I will not discuss each of these features in any detail, but rather let them speak for themselves by means of some values and some examples.</a:t>
            </a:r>
          </a:p>
        </p:txBody>
      </p:sp>
      <p:sp>
        <p:nvSpPr>
          <p:cNvPr id="4" name="Slide Number Placeholder 3"/>
          <p:cNvSpPr>
            <a:spLocks noGrp="1"/>
          </p:cNvSpPr>
          <p:nvPr>
            <p:ph type="sldNum" sz="quarter" idx="5"/>
          </p:nvPr>
        </p:nvSpPr>
        <p:spPr/>
        <p:txBody>
          <a:bodyPr/>
          <a:lstStyle/>
          <a:p>
            <a:fld id="{83D325FA-51F2-4980-81E7-C6740102D6D1}" type="slidenum">
              <a:rPr lang="af-ZA" smtClean="0"/>
              <a:t>24</a:t>
            </a:fld>
            <a:endParaRPr lang="af-ZA"/>
          </a:p>
        </p:txBody>
      </p:sp>
    </p:spTree>
    <p:extLst>
      <p:ext uri="{BB962C8B-B14F-4D97-AF65-F5344CB8AC3E}">
        <p14:creationId xmlns:p14="http://schemas.microsoft.com/office/powerpoint/2010/main" val="1408647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0" dirty="0"/>
              <a:t>The first one is morphosyntactic type, which simply refers to the fact that we need to capture not only </a:t>
            </a:r>
            <a:r>
              <a:rPr lang="en-ZA" b="1" dirty="0"/>
              <a:t>words</a:t>
            </a:r>
            <a:r>
              <a:rPr lang="en-ZA" b="0" dirty="0"/>
              <a:t>, but also:</a:t>
            </a:r>
          </a:p>
          <a:p>
            <a:pPr marL="171450" indent="-171450" algn="l">
              <a:buFont typeface="Arial" panose="020B0604020202020204" pitchFamily="34" charset="0"/>
              <a:buChar char="•"/>
            </a:pPr>
            <a:r>
              <a:rPr lang="en-ZA" b="0" dirty="0"/>
              <a:t>sub-word constructions, like the libfix </a:t>
            </a:r>
            <a:r>
              <a:rPr lang="en-ZA" b="0" i="1" dirty="0"/>
              <a:t>–tard </a:t>
            </a:r>
            <a:r>
              <a:rPr lang="en-ZA" b="0" dirty="0"/>
              <a:t>in words like </a:t>
            </a:r>
            <a:r>
              <a:rPr lang="en-ZA" b="0" i="1" dirty="0" err="1"/>
              <a:t>libtard</a:t>
            </a:r>
            <a:r>
              <a:rPr lang="en-ZA" b="0" dirty="0"/>
              <a:t>, </a:t>
            </a:r>
            <a:r>
              <a:rPr lang="en-ZA" b="0" i="1" dirty="0"/>
              <a:t>fucktard</a:t>
            </a:r>
            <a:r>
              <a:rPr lang="en-ZA" b="0" dirty="0"/>
              <a:t>, </a:t>
            </a:r>
            <a:r>
              <a:rPr lang="en-ZA" b="0" i="1" dirty="0" err="1"/>
              <a:t>Bushtard</a:t>
            </a:r>
            <a:r>
              <a:rPr lang="en-ZA" b="0" dirty="0"/>
              <a:t>, </a:t>
            </a:r>
            <a:r>
              <a:rPr lang="en-ZA" b="0" i="1" dirty="0" err="1"/>
              <a:t>Trumptard</a:t>
            </a:r>
            <a:r>
              <a:rPr lang="en-ZA" b="0" dirty="0"/>
              <a:t>, etc.</a:t>
            </a:r>
          </a:p>
        </p:txBody>
      </p:sp>
      <p:sp>
        <p:nvSpPr>
          <p:cNvPr id="4" name="Slide Number Placeholder 3"/>
          <p:cNvSpPr>
            <a:spLocks noGrp="1"/>
          </p:cNvSpPr>
          <p:nvPr>
            <p:ph type="sldNum" sz="quarter" idx="5"/>
          </p:nvPr>
        </p:nvSpPr>
        <p:spPr/>
        <p:txBody>
          <a:bodyPr/>
          <a:lstStyle/>
          <a:p>
            <a:fld id="{83D325FA-51F2-4980-81E7-C6740102D6D1}" type="slidenum">
              <a:rPr lang="af-ZA" smtClean="0"/>
              <a:t>25</a:t>
            </a:fld>
            <a:endParaRPr lang="af-ZA"/>
          </a:p>
        </p:txBody>
      </p:sp>
    </p:spTree>
    <p:extLst>
      <p:ext uri="{BB962C8B-B14F-4D97-AF65-F5344CB8AC3E}">
        <p14:creationId xmlns:p14="http://schemas.microsoft.com/office/powerpoint/2010/main" val="1031612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ZA" b="0" dirty="0"/>
              <a:t>Reduced forms like </a:t>
            </a:r>
            <a:r>
              <a:rPr lang="en-ZA" b="0" i="1" dirty="0"/>
              <a:t>MILF </a:t>
            </a:r>
            <a:r>
              <a:rPr lang="en-ZA" b="0" dirty="0"/>
              <a:t>and </a:t>
            </a:r>
            <a:r>
              <a:rPr lang="en-ZA" b="0" i="1" dirty="0"/>
              <a:t>DILF</a:t>
            </a:r>
            <a:r>
              <a:rPr lang="en-ZA" b="0" dirty="0"/>
              <a:t>, or </a:t>
            </a:r>
            <a:r>
              <a:rPr lang="en-ZA" b="0" i="1" dirty="0"/>
              <a:t>WTF</a:t>
            </a:r>
            <a:r>
              <a:rPr lang="en-ZA" b="0" dirty="0"/>
              <a:t> and </a:t>
            </a:r>
            <a:r>
              <a:rPr lang="en-ZA" b="0" i="1" dirty="0"/>
              <a:t>LMAO</a:t>
            </a:r>
          </a:p>
        </p:txBody>
      </p:sp>
      <p:sp>
        <p:nvSpPr>
          <p:cNvPr id="4" name="Slide Number Placeholder 3"/>
          <p:cNvSpPr>
            <a:spLocks noGrp="1"/>
          </p:cNvSpPr>
          <p:nvPr>
            <p:ph type="sldNum" sz="quarter" idx="5"/>
          </p:nvPr>
        </p:nvSpPr>
        <p:spPr/>
        <p:txBody>
          <a:bodyPr/>
          <a:lstStyle/>
          <a:p>
            <a:fld id="{83D325FA-51F2-4980-81E7-C6740102D6D1}" type="slidenum">
              <a:rPr lang="af-ZA" smtClean="0"/>
              <a:t>26</a:t>
            </a:fld>
            <a:endParaRPr lang="af-ZA"/>
          </a:p>
        </p:txBody>
      </p:sp>
    </p:spTree>
    <p:extLst>
      <p:ext uri="{BB962C8B-B14F-4D97-AF65-F5344CB8AC3E}">
        <p14:creationId xmlns:p14="http://schemas.microsoft.com/office/powerpoint/2010/main" val="2025174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ZA" b="0" dirty="0"/>
              <a:t>Multiword expressions and constructional idioms like, </a:t>
            </a:r>
            <a:r>
              <a:rPr lang="en-ZA" b="1" i="1" dirty="0"/>
              <a:t>X the fuck</a:t>
            </a:r>
            <a:r>
              <a:rPr lang="en-ZA" b="0" dirty="0"/>
              <a:t>, for </a:t>
            </a:r>
            <a:r>
              <a:rPr lang="en-ZA" b="0" i="1" dirty="0"/>
              <a:t>what the fuck</a:t>
            </a:r>
            <a:r>
              <a:rPr lang="en-ZA" b="0" dirty="0"/>
              <a:t>,  </a:t>
            </a:r>
            <a:r>
              <a:rPr lang="en-ZA" b="0" i="1" dirty="0"/>
              <a:t>who the fuck</a:t>
            </a:r>
            <a:r>
              <a:rPr lang="en-ZA" b="0" dirty="0"/>
              <a:t>, </a:t>
            </a:r>
            <a:r>
              <a:rPr lang="en-ZA" b="0" i="1" dirty="0"/>
              <a:t>where the fuck</a:t>
            </a:r>
            <a:r>
              <a:rPr lang="en-ZA" b="0" dirty="0"/>
              <a:t>, etc. </a:t>
            </a:r>
          </a:p>
        </p:txBody>
      </p:sp>
      <p:sp>
        <p:nvSpPr>
          <p:cNvPr id="4" name="Slide Number Placeholder 3"/>
          <p:cNvSpPr>
            <a:spLocks noGrp="1"/>
          </p:cNvSpPr>
          <p:nvPr>
            <p:ph type="sldNum" sz="quarter" idx="5"/>
          </p:nvPr>
        </p:nvSpPr>
        <p:spPr/>
        <p:txBody>
          <a:bodyPr/>
          <a:lstStyle/>
          <a:p>
            <a:fld id="{83D325FA-51F2-4980-81E7-C6740102D6D1}" type="slidenum">
              <a:rPr lang="af-ZA" smtClean="0"/>
              <a:t>27</a:t>
            </a:fld>
            <a:endParaRPr lang="af-ZA"/>
          </a:p>
        </p:txBody>
      </p:sp>
    </p:spTree>
    <p:extLst>
      <p:ext uri="{BB962C8B-B14F-4D97-AF65-F5344CB8AC3E}">
        <p14:creationId xmlns:p14="http://schemas.microsoft.com/office/powerpoint/2010/main" val="1655498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ZA" b="0" dirty="0"/>
              <a:t>The next feature relates to the semantic domain of the construction’s source or reference domains, such as </a:t>
            </a:r>
            <a:r>
              <a:rPr lang="en-GB" sz="1800" kern="100" dirty="0">
                <a:solidFill>
                  <a:srgbClr val="000000"/>
                </a:solidFill>
                <a:effectLst/>
                <a:latin typeface="Times New Roman" panose="02020603050405020304" pitchFamily="18" charset="0"/>
                <a:ea typeface="SimSun" panose="02010600030101010101" pitchFamily="2" charset="-122"/>
              </a:rPr>
              <a:t>religion, sex, scatology, animals, death, disease, etc.</a:t>
            </a:r>
          </a:p>
          <a:p>
            <a:pPr marL="171450" indent="-171450" algn="l">
              <a:buFont typeface="Arial" panose="020B0604020202020204" pitchFamily="34" charset="0"/>
              <a:buChar char="•"/>
            </a:pPr>
            <a:endParaRPr lang="en-GB" sz="1800" b="0" kern="100" dirty="0">
              <a:solidFill>
                <a:srgbClr val="000000"/>
              </a:solidFill>
              <a:effectLst/>
              <a:latin typeface="Times New Roman" panose="02020603050405020304" pitchFamily="18" charset="0"/>
              <a:ea typeface="SimSun" panose="02010600030101010101" pitchFamily="2" charset="-122"/>
            </a:endParaRPr>
          </a:p>
          <a:p>
            <a:pPr marL="171450" indent="-171450" algn="l">
              <a:buFont typeface="Arial" panose="020B0604020202020204" pitchFamily="34" charset="0"/>
              <a:buChar char="•"/>
            </a:pPr>
            <a:r>
              <a:rPr lang="en-GB" sz="1800" kern="100" dirty="0">
                <a:solidFill>
                  <a:srgbClr val="000000"/>
                </a:solidFill>
                <a:effectLst/>
                <a:latin typeface="Times New Roman" panose="02020603050405020304" pitchFamily="18" charset="0"/>
                <a:ea typeface="SimSun" panose="02010600030101010101" pitchFamily="2" charset="-122"/>
              </a:rPr>
              <a:t>This information will be declared as part of the </a:t>
            </a:r>
            <a:r>
              <a:rPr lang="en-GB" sz="1800" kern="100" dirty="0">
                <a:solidFill>
                  <a:srgbClr val="000000"/>
                </a:solidFill>
                <a:effectLst/>
                <a:latin typeface="Courier New" panose="02070309020205020404" pitchFamily="49" charset="0"/>
                <a:ea typeface="SimSun" panose="02010600030101010101" pitchFamily="2" charset="-122"/>
              </a:rPr>
              <a:t>&lt;denotatum&gt;</a:t>
            </a:r>
            <a:r>
              <a:rPr lang="en-GB" sz="1800" kern="100" dirty="0">
                <a:solidFill>
                  <a:srgbClr val="000000"/>
                </a:solidFill>
                <a:effectLst/>
                <a:latin typeface="Times New Roman" panose="02020603050405020304" pitchFamily="18" charset="0"/>
                <a:ea typeface="SimSun" panose="02010600030101010101" pitchFamily="2" charset="-122"/>
              </a:rPr>
              <a:t> element, which is a child element of the </a:t>
            </a:r>
            <a:r>
              <a:rPr lang="en-GB" sz="1800" kern="100" dirty="0">
                <a:solidFill>
                  <a:srgbClr val="000000"/>
                </a:solidFill>
                <a:effectLst/>
                <a:latin typeface="Courier New" panose="02070309020205020404" pitchFamily="49" charset="0"/>
                <a:ea typeface="SimSun" panose="02010600030101010101" pitchFamily="2" charset="-122"/>
              </a:rPr>
              <a:t>&lt;sense&gt;</a:t>
            </a:r>
            <a:r>
              <a:rPr lang="en-GB" sz="1800" kern="100" dirty="0">
                <a:solidFill>
                  <a:srgbClr val="000000"/>
                </a:solidFill>
                <a:effectLst/>
                <a:latin typeface="Times New Roman" panose="02020603050405020304" pitchFamily="18" charset="0"/>
                <a:ea typeface="SimSun" panose="02010600030101010101" pitchFamily="2" charset="-122"/>
              </a:rPr>
              <a:t> element</a:t>
            </a:r>
          </a:p>
          <a:p>
            <a:pPr marL="171450" indent="-171450" algn="l">
              <a:buFont typeface="Arial" panose="020B0604020202020204" pitchFamily="34" charset="0"/>
              <a:buChar char="•"/>
            </a:pPr>
            <a:r>
              <a:rPr lang="en-GB" sz="1800" b="0" kern="100" dirty="0">
                <a:solidFill>
                  <a:srgbClr val="000000"/>
                </a:solidFill>
                <a:effectLst/>
                <a:latin typeface="Times New Roman" panose="02020603050405020304" pitchFamily="18" charset="0"/>
                <a:ea typeface="SimSun" panose="02010600030101010101" pitchFamily="2" charset="-122"/>
              </a:rPr>
              <a:t>See for example </a:t>
            </a:r>
            <a:r>
              <a:rPr lang="en-GB" sz="1800" b="0" i="1" kern="100" dirty="0">
                <a:solidFill>
                  <a:srgbClr val="000000"/>
                </a:solidFill>
                <a:effectLst/>
                <a:latin typeface="Times New Roman" panose="02020603050405020304" pitchFamily="18" charset="0"/>
                <a:ea typeface="SimSun" panose="02010600030101010101" pitchFamily="2" charset="-122"/>
              </a:rPr>
              <a:t>poop </a:t>
            </a:r>
            <a:r>
              <a:rPr lang="en-GB" sz="1800" b="0" kern="100" dirty="0">
                <a:solidFill>
                  <a:srgbClr val="000000"/>
                </a:solidFill>
                <a:effectLst/>
                <a:latin typeface="Times New Roman" panose="02020603050405020304" pitchFamily="18" charset="0"/>
                <a:ea typeface="SimSun" panose="02010600030101010101" pitchFamily="2" charset="-122"/>
              </a:rPr>
              <a:t>which can be both a process or an entity.</a:t>
            </a:r>
          </a:p>
          <a:p>
            <a:pPr marL="171450" indent="-171450" algn="l">
              <a:buFont typeface="Arial" panose="020B0604020202020204" pitchFamily="34" charset="0"/>
              <a:buChar char="•"/>
            </a:pPr>
            <a:endParaRPr lang="en-GB" sz="1800" b="0" kern="100" dirty="0">
              <a:solidFill>
                <a:srgbClr val="000000"/>
              </a:solidFill>
              <a:effectLst/>
              <a:latin typeface="Times New Roman" panose="02020603050405020304" pitchFamily="18"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fld id="{83D325FA-51F2-4980-81E7-C6740102D6D1}" type="slidenum">
              <a:rPr lang="af-ZA" smtClean="0"/>
              <a:t>28</a:t>
            </a:fld>
            <a:endParaRPr lang="af-ZA"/>
          </a:p>
        </p:txBody>
      </p:sp>
    </p:spTree>
    <p:extLst>
      <p:ext uri="{BB962C8B-B14F-4D97-AF65-F5344CB8AC3E}">
        <p14:creationId xmlns:p14="http://schemas.microsoft.com/office/powerpoint/2010/main" val="3425682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00" dirty="0">
                <a:solidFill>
                  <a:srgbClr val="5BC3EB"/>
                </a:solidFill>
                <a:effectLst/>
                <a:latin typeface="Times New Roman" panose="02020603050405020304" pitchFamily="18" charset="0"/>
                <a:ea typeface="SimSun" panose="02010600030101010101" pitchFamily="2" charset="-122"/>
              </a:rPr>
              <a:t>The first version of our domain taxonomy, is available where this presentation and supplementary material is available.</a:t>
            </a:r>
            <a:endParaRPr lang="en-ZA" sz="1200" b="1" dirty="0">
              <a:solidFill>
                <a:srgbClr val="5BC3EB"/>
              </a:solidFill>
            </a:endParaRPr>
          </a:p>
          <a:p>
            <a:pPr marL="171450" indent="-171450" algn="l">
              <a:buFont typeface="Arial" panose="020B0604020202020204" pitchFamily="34" charset="0"/>
              <a:buChar char="•"/>
            </a:pPr>
            <a:endParaRPr lang="en-ZA" b="0" dirty="0"/>
          </a:p>
        </p:txBody>
      </p:sp>
      <p:sp>
        <p:nvSpPr>
          <p:cNvPr id="4" name="Slide Number Placeholder 3"/>
          <p:cNvSpPr>
            <a:spLocks noGrp="1"/>
          </p:cNvSpPr>
          <p:nvPr>
            <p:ph type="sldNum" sz="quarter" idx="5"/>
          </p:nvPr>
        </p:nvSpPr>
        <p:spPr/>
        <p:txBody>
          <a:bodyPr/>
          <a:lstStyle/>
          <a:p>
            <a:fld id="{83D325FA-51F2-4980-81E7-C6740102D6D1}" type="slidenum">
              <a:rPr lang="af-ZA" smtClean="0"/>
              <a:t>29</a:t>
            </a:fld>
            <a:endParaRPr lang="af-ZA"/>
          </a:p>
        </p:txBody>
      </p:sp>
    </p:spTree>
    <p:extLst>
      <p:ext uri="{BB962C8B-B14F-4D97-AF65-F5344CB8AC3E}">
        <p14:creationId xmlns:p14="http://schemas.microsoft.com/office/powerpoint/2010/main" val="2623465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ZA" b="0" dirty="0"/>
              <a:t>The next feature relates to the </a:t>
            </a:r>
            <a:r>
              <a:rPr lang="en-GB" b="0" dirty="0"/>
              <a:t>taboo type, where we distinguish five superordinate categories:</a:t>
            </a:r>
          </a:p>
          <a:p>
            <a:pPr marL="628650" lvl="1" indent="-171450" algn="l">
              <a:buFont typeface="Arial" panose="020B0604020202020204" pitchFamily="34" charset="0"/>
              <a:buChar char="•"/>
            </a:pPr>
            <a:r>
              <a:rPr lang="en-GB" b="0" dirty="0"/>
              <a:t>Orthophemisms</a:t>
            </a:r>
          </a:p>
          <a:p>
            <a:pPr marL="628650" lvl="1" indent="-171450" algn="l">
              <a:buFont typeface="Arial" panose="020B0604020202020204" pitchFamily="34" charset="0"/>
              <a:buChar char="•"/>
            </a:pPr>
            <a:r>
              <a:rPr lang="en-GB" b="0" dirty="0"/>
              <a:t>Euphemisms</a:t>
            </a:r>
          </a:p>
          <a:p>
            <a:pPr marL="628650" lvl="1" indent="-171450" algn="l">
              <a:buFont typeface="Arial" panose="020B0604020202020204" pitchFamily="34" charset="0"/>
              <a:buChar char="•"/>
            </a:pPr>
            <a:r>
              <a:rPr lang="en-GB" b="0" dirty="0"/>
              <a:t>Dysphemisms</a:t>
            </a:r>
          </a:p>
          <a:p>
            <a:pPr marL="628650" lvl="1" indent="-171450" algn="l">
              <a:buFont typeface="Arial" panose="020B0604020202020204" pitchFamily="34" charset="0"/>
              <a:buChar char="•"/>
            </a:pPr>
            <a:r>
              <a:rPr lang="en-GB" b="0" dirty="0"/>
              <a:t>Witticisms</a:t>
            </a:r>
          </a:p>
          <a:p>
            <a:pPr marL="628650" lvl="1" indent="-171450" algn="l">
              <a:buFont typeface="Arial" panose="020B0604020202020204" pitchFamily="34" charset="0"/>
              <a:buChar char="•"/>
            </a:pPr>
            <a:r>
              <a:rPr lang="en-GB" b="0" dirty="0"/>
              <a:t>Rude imperatives</a:t>
            </a:r>
            <a:endParaRPr lang="en-ZA" b="0" dirty="0"/>
          </a:p>
        </p:txBody>
      </p:sp>
      <p:sp>
        <p:nvSpPr>
          <p:cNvPr id="4" name="Slide Number Placeholder 3"/>
          <p:cNvSpPr>
            <a:spLocks noGrp="1"/>
          </p:cNvSpPr>
          <p:nvPr>
            <p:ph type="sldNum" sz="quarter" idx="5"/>
          </p:nvPr>
        </p:nvSpPr>
        <p:spPr/>
        <p:txBody>
          <a:bodyPr/>
          <a:lstStyle/>
          <a:p>
            <a:fld id="{83D325FA-51F2-4980-81E7-C6740102D6D1}" type="slidenum">
              <a:rPr lang="af-ZA" smtClean="0"/>
              <a:t>30</a:t>
            </a:fld>
            <a:endParaRPr lang="af-ZA"/>
          </a:p>
        </p:txBody>
      </p:sp>
    </p:spTree>
    <p:extLst>
      <p:ext uri="{BB962C8B-B14F-4D97-AF65-F5344CB8AC3E}">
        <p14:creationId xmlns:p14="http://schemas.microsoft.com/office/powerpoint/2010/main" val="3430481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0" dirty="0"/>
              <a:t>a word on our definition of taboo language ≫≫</a:t>
            </a:r>
          </a:p>
        </p:txBody>
      </p:sp>
      <p:sp>
        <p:nvSpPr>
          <p:cNvPr id="4" name="Slide Number Placeholder 3"/>
          <p:cNvSpPr>
            <a:spLocks noGrp="1"/>
          </p:cNvSpPr>
          <p:nvPr>
            <p:ph type="sldNum" sz="quarter" idx="5"/>
          </p:nvPr>
        </p:nvSpPr>
        <p:spPr/>
        <p:txBody>
          <a:bodyPr/>
          <a:lstStyle/>
          <a:p>
            <a:fld id="{83D325FA-51F2-4980-81E7-C6740102D6D1}" type="slidenum">
              <a:rPr lang="af-ZA" smtClean="0"/>
              <a:t>3</a:t>
            </a:fld>
            <a:endParaRPr lang="af-ZA"/>
          </a:p>
        </p:txBody>
      </p:sp>
    </p:spTree>
    <p:extLst>
      <p:ext uri="{BB962C8B-B14F-4D97-AF65-F5344CB8AC3E}">
        <p14:creationId xmlns:p14="http://schemas.microsoft.com/office/powerpoint/2010/main" val="1851807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ZA" b="0" dirty="0"/>
              <a:t>With regard to tabooness, we assign four possible taboo values as it generally applies to these constructions:</a:t>
            </a:r>
          </a:p>
          <a:p>
            <a:pPr marL="628650" lvl="1" indent="-171450" algn="l">
              <a:buFont typeface="Arial" panose="020B0604020202020204" pitchFamily="34" charset="0"/>
              <a:buChar char="•"/>
            </a:pPr>
            <a:r>
              <a:rPr lang="en-GB" b="0" dirty="0" err="1"/>
              <a:t>highlyTaboo</a:t>
            </a:r>
            <a:endParaRPr lang="en-GB" b="0" dirty="0"/>
          </a:p>
          <a:p>
            <a:pPr marL="628650" lvl="1" indent="-171450" algn="l">
              <a:buFont typeface="Arial" panose="020B0604020202020204" pitchFamily="34" charset="0"/>
              <a:buChar char="•"/>
            </a:pPr>
            <a:r>
              <a:rPr lang="en-GB" b="0" dirty="0" err="1"/>
              <a:t>moderatelyTaboo</a:t>
            </a:r>
            <a:endParaRPr lang="en-GB" b="0" dirty="0"/>
          </a:p>
          <a:p>
            <a:pPr marL="628650" lvl="1" indent="-171450" algn="l">
              <a:buFont typeface="Arial" panose="020B0604020202020204" pitchFamily="34" charset="0"/>
              <a:buChar char="•"/>
            </a:pPr>
            <a:r>
              <a:rPr lang="en-GB" b="0" dirty="0" err="1"/>
              <a:t>slightlyTaboo</a:t>
            </a:r>
            <a:endParaRPr lang="en-GB" b="0" dirty="0"/>
          </a:p>
          <a:p>
            <a:pPr marL="628650" lvl="1" indent="-171450" algn="l">
              <a:buFont typeface="Arial" panose="020B0604020202020204" pitchFamily="34" charset="0"/>
              <a:buChar char="•"/>
            </a:pPr>
            <a:r>
              <a:rPr lang="en-GB" b="0" dirty="0" err="1"/>
              <a:t>notTaboo</a:t>
            </a:r>
            <a:endParaRPr lang="en-GB" b="0" dirty="0"/>
          </a:p>
        </p:txBody>
      </p:sp>
      <p:sp>
        <p:nvSpPr>
          <p:cNvPr id="4" name="Slide Number Placeholder 3"/>
          <p:cNvSpPr>
            <a:spLocks noGrp="1"/>
          </p:cNvSpPr>
          <p:nvPr>
            <p:ph type="sldNum" sz="quarter" idx="5"/>
          </p:nvPr>
        </p:nvSpPr>
        <p:spPr/>
        <p:txBody>
          <a:bodyPr/>
          <a:lstStyle/>
          <a:p>
            <a:fld id="{83D325FA-51F2-4980-81E7-C6740102D6D1}" type="slidenum">
              <a:rPr lang="af-ZA" smtClean="0"/>
              <a:t>31</a:t>
            </a:fld>
            <a:endParaRPr lang="af-ZA"/>
          </a:p>
        </p:txBody>
      </p:sp>
    </p:spTree>
    <p:extLst>
      <p:ext uri="{BB962C8B-B14F-4D97-AF65-F5344CB8AC3E}">
        <p14:creationId xmlns:p14="http://schemas.microsoft.com/office/powerpoint/2010/main" val="3256026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ZA" b="0" dirty="0"/>
              <a:t>In our definition of taboo language, we made it clear that taboo words are very much context dependent: What is taboo in one context, is not necessarily taboo in another context. Since the probability of a construction being taboo or not, is reflected in the construction’s degree of prototypicality, we express this with four values:</a:t>
            </a:r>
          </a:p>
          <a:p>
            <a:pPr marL="628650" lvl="1" indent="-171450" algn="l">
              <a:buFont typeface="Arial" panose="020B0604020202020204" pitchFamily="34" charset="0"/>
              <a:buChar char="•"/>
            </a:pPr>
            <a:r>
              <a:rPr lang="en-GB" b="0" dirty="0" err="1"/>
              <a:t>alwaysTaboo</a:t>
            </a:r>
            <a:endParaRPr lang="en-GB" b="0" dirty="0"/>
          </a:p>
          <a:p>
            <a:pPr marL="628650" lvl="1" indent="-171450" algn="l">
              <a:buFont typeface="Arial" panose="020B0604020202020204" pitchFamily="34" charset="0"/>
              <a:buChar char="•"/>
            </a:pPr>
            <a:r>
              <a:rPr lang="en-GB" b="0" dirty="0" err="1"/>
              <a:t>oftenTaboo</a:t>
            </a:r>
            <a:endParaRPr lang="en-GB" b="0" dirty="0"/>
          </a:p>
          <a:p>
            <a:pPr marL="628650" lvl="1" indent="-171450" algn="l">
              <a:buFont typeface="Arial" panose="020B0604020202020204" pitchFamily="34" charset="0"/>
              <a:buChar char="•"/>
            </a:pPr>
            <a:r>
              <a:rPr lang="en-GB" b="0" dirty="0" err="1"/>
              <a:t>sometimesTaboo</a:t>
            </a:r>
            <a:endParaRPr lang="en-GB" b="0" dirty="0"/>
          </a:p>
          <a:p>
            <a:pPr marL="628650" lvl="1" indent="-171450" algn="l">
              <a:buFont typeface="Arial" panose="020B0604020202020204" pitchFamily="34" charset="0"/>
              <a:buChar char="•"/>
            </a:pPr>
            <a:r>
              <a:rPr lang="en-GB" b="0" dirty="0" err="1"/>
              <a:t>rarelyTaboo</a:t>
            </a:r>
            <a:endParaRPr lang="en-GB" b="0" dirty="0"/>
          </a:p>
          <a:p>
            <a:pPr marL="457200" lvl="1" indent="0" algn="l">
              <a:buFont typeface="Arial" panose="020B0604020202020204" pitchFamily="34" charset="0"/>
              <a:buNone/>
            </a:pPr>
            <a:endParaRPr lang="en-GB" b="0" dirty="0"/>
          </a:p>
          <a:p>
            <a:pPr marL="457200" lvl="1" indent="0" algn="l">
              <a:buFont typeface="Arial" panose="020B0604020202020204" pitchFamily="34" charset="0"/>
              <a:buNone/>
            </a:pPr>
            <a:r>
              <a:rPr lang="en-GB" b="0" dirty="0"/>
              <a:t>Note that we don’t include a value like “</a:t>
            </a:r>
            <a:r>
              <a:rPr lang="en-GB" b="0" dirty="0" err="1"/>
              <a:t>neverTaboo</a:t>
            </a:r>
            <a:r>
              <a:rPr lang="en-GB" b="0" dirty="0"/>
              <a:t>”, since the database should only include items that are potentially taboo.</a:t>
            </a:r>
          </a:p>
        </p:txBody>
      </p:sp>
      <p:sp>
        <p:nvSpPr>
          <p:cNvPr id="4" name="Slide Number Placeholder 3"/>
          <p:cNvSpPr>
            <a:spLocks noGrp="1"/>
          </p:cNvSpPr>
          <p:nvPr>
            <p:ph type="sldNum" sz="quarter" idx="5"/>
          </p:nvPr>
        </p:nvSpPr>
        <p:spPr/>
        <p:txBody>
          <a:bodyPr/>
          <a:lstStyle/>
          <a:p>
            <a:fld id="{83D325FA-51F2-4980-81E7-C6740102D6D1}" type="slidenum">
              <a:rPr lang="af-ZA" smtClean="0"/>
              <a:t>32</a:t>
            </a:fld>
            <a:endParaRPr lang="af-ZA"/>
          </a:p>
        </p:txBody>
      </p:sp>
    </p:spTree>
    <p:extLst>
      <p:ext uri="{BB962C8B-B14F-4D97-AF65-F5344CB8AC3E}">
        <p14:creationId xmlns:p14="http://schemas.microsoft.com/office/powerpoint/2010/main" val="947645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ZA" b="0" dirty="0"/>
              <a:t>Lastly, since our definition of taboo language is solidly embedded in pragmatics, we capture this with numerous values for speech acts, potential illocutionary intentions, and perlocutionary effects. Although these features are optional, they could be very useful in applications for sentiment analysis, hate speech detection, etc. </a:t>
            </a:r>
          </a:p>
          <a:p>
            <a:pPr marL="171450" indent="-171450" algn="l">
              <a:buFont typeface="Arial" panose="020B0604020202020204" pitchFamily="34" charset="0"/>
              <a:buChar char="•"/>
            </a:pPr>
            <a:endParaRPr lang="en-ZA" b="0" dirty="0"/>
          </a:p>
          <a:p>
            <a:pPr marL="171450" indent="-171450" algn="l">
              <a:buFont typeface="Arial" panose="020B0604020202020204" pitchFamily="34" charset="0"/>
              <a:buChar char="•"/>
            </a:pPr>
            <a:r>
              <a:rPr lang="en-ZA" b="0" dirty="0"/>
              <a:t>NOTE: A construction can have multiple values. For example, to say “fuck on” as a way to show agreement, it could of course also be offensive to some people. We therefore foresee that these three features will be the most difficult to assign values objectively to.</a:t>
            </a:r>
            <a:endParaRPr lang="en-GB" b="0" dirty="0"/>
          </a:p>
        </p:txBody>
      </p:sp>
      <p:sp>
        <p:nvSpPr>
          <p:cNvPr id="4" name="Slide Number Placeholder 3"/>
          <p:cNvSpPr>
            <a:spLocks noGrp="1"/>
          </p:cNvSpPr>
          <p:nvPr>
            <p:ph type="sldNum" sz="quarter" idx="5"/>
          </p:nvPr>
        </p:nvSpPr>
        <p:spPr/>
        <p:txBody>
          <a:bodyPr/>
          <a:lstStyle/>
          <a:p>
            <a:fld id="{83D325FA-51F2-4980-81E7-C6740102D6D1}" type="slidenum">
              <a:rPr lang="af-ZA" smtClean="0"/>
              <a:t>33</a:t>
            </a:fld>
            <a:endParaRPr lang="af-ZA"/>
          </a:p>
        </p:txBody>
      </p:sp>
    </p:spTree>
    <p:extLst>
      <p:ext uri="{BB962C8B-B14F-4D97-AF65-F5344CB8AC3E}">
        <p14:creationId xmlns:p14="http://schemas.microsoft.com/office/powerpoint/2010/main" val="867780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0" dirty="0"/>
              <a:t>Since we have already gave our basic definition of taboo language earlier, we will now only look at … ≫≫</a:t>
            </a:r>
          </a:p>
        </p:txBody>
      </p:sp>
      <p:sp>
        <p:nvSpPr>
          <p:cNvPr id="4" name="Slide Number Placeholder 3"/>
          <p:cNvSpPr>
            <a:spLocks noGrp="1"/>
          </p:cNvSpPr>
          <p:nvPr>
            <p:ph type="sldNum" sz="quarter" idx="5"/>
          </p:nvPr>
        </p:nvSpPr>
        <p:spPr/>
        <p:txBody>
          <a:bodyPr/>
          <a:lstStyle/>
          <a:p>
            <a:fld id="{83D325FA-51F2-4980-81E7-C6740102D6D1}" type="slidenum">
              <a:rPr lang="af-ZA" smtClean="0"/>
              <a:t>34</a:t>
            </a:fld>
            <a:endParaRPr lang="af-ZA"/>
          </a:p>
        </p:txBody>
      </p:sp>
    </p:spTree>
    <p:extLst>
      <p:ext uri="{BB962C8B-B14F-4D97-AF65-F5344CB8AC3E}">
        <p14:creationId xmlns:p14="http://schemas.microsoft.com/office/powerpoint/2010/main" val="2907177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0" dirty="0"/>
              <a:t>To end this presentation: A brief look at the current state of our project, and the immediate steps ahead.</a:t>
            </a:r>
          </a:p>
        </p:txBody>
      </p:sp>
      <p:sp>
        <p:nvSpPr>
          <p:cNvPr id="4" name="Slide Number Placeholder 3"/>
          <p:cNvSpPr>
            <a:spLocks noGrp="1"/>
          </p:cNvSpPr>
          <p:nvPr>
            <p:ph type="sldNum" sz="quarter" idx="5"/>
          </p:nvPr>
        </p:nvSpPr>
        <p:spPr/>
        <p:txBody>
          <a:bodyPr/>
          <a:lstStyle/>
          <a:p>
            <a:fld id="{83D325FA-51F2-4980-81E7-C6740102D6D1}" type="slidenum">
              <a:rPr lang="af-ZA" smtClean="0"/>
              <a:t>35</a:t>
            </a:fld>
            <a:endParaRPr lang="af-ZA"/>
          </a:p>
        </p:txBody>
      </p:sp>
    </p:spTree>
    <p:extLst>
      <p:ext uri="{BB962C8B-B14F-4D97-AF65-F5344CB8AC3E}">
        <p14:creationId xmlns:p14="http://schemas.microsoft.com/office/powerpoint/2010/main" val="4227044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What have we completed thus far?</a:t>
            </a:r>
          </a:p>
          <a:p>
            <a:pPr marL="228600" indent="-228600">
              <a:buFont typeface="+mj-lt"/>
              <a:buAutoNum type="arabicPeriod"/>
            </a:pPr>
            <a:r>
              <a:rPr lang="en-ZA" dirty="0"/>
              <a:t>The ontology we concisely discussed here today. This ontology is now on our project website available for public scrutiny; so please be in contact with us if you have comments or questions.</a:t>
            </a:r>
          </a:p>
          <a:p>
            <a:pPr marL="228600" indent="-228600">
              <a:buFont typeface="+mj-lt"/>
              <a:buAutoNum type="arabicPeriod"/>
            </a:pPr>
            <a:r>
              <a:rPr lang="en-ZA" dirty="0"/>
              <a:t>We have completed our XML schema, but it is not finalised yet. We are currently experimenting with the </a:t>
            </a:r>
            <a:r>
              <a:rPr lang="en-ZA" dirty="0" err="1"/>
              <a:t>DMLex</a:t>
            </a:r>
            <a:r>
              <a:rPr lang="en-ZA" dirty="0"/>
              <a:t> framework, and as you will know, this framework is not mature yet. We therefore still expect many changes and fine tuning.</a:t>
            </a:r>
          </a:p>
          <a:p>
            <a:pPr marL="228600" indent="-228600">
              <a:buFont typeface="+mj-lt"/>
              <a:buAutoNum type="arabicPeriod"/>
            </a:pPr>
            <a:r>
              <a:rPr lang="en-ZA" dirty="0"/>
              <a:t>We have extracted a candidate list of lemmas from four available resources: The two dictionaries mentioned earlier, and lists from Wikipedia and Wiktionary. This resulted in a list of </a:t>
            </a:r>
            <a:r>
              <a:rPr lang="en-ZA" dirty="0" err="1"/>
              <a:t>almos</a:t>
            </a:r>
            <a:r>
              <a:rPr lang="en-ZA" dirty="0"/>
              <a:t> 5,300 candidate lemmas, as described in detail in the paper. What we found very interesting, was that there was very little overlap between these lists – something that we need to investigate further.</a:t>
            </a:r>
          </a:p>
        </p:txBody>
      </p:sp>
      <p:sp>
        <p:nvSpPr>
          <p:cNvPr id="4" name="Slide Number Placeholder 3"/>
          <p:cNvSpPr>
            <a:spLocks noGrp="1"/>
          </p:cNvSpPr>
          <p:nvPr>
            <p:ph type="sldNum" sz="quarter" idx="5"/>
          </p:nvPr>
        </p:nvSpPr>
        <p:spPr/>
        <p:txBody>
          <a:bodyPr/>
          <a:lstStyle/>
          <a:p>
            <a:fld id="{83D325FA-51F2-4980-81E7-C6740102D6D1}" type="slidenum">
              <a:rPr lang="af-ZA" smtClean="0"/>
              <a:t>36</a:t>
            </a:fld>
            <a:endParaRPr lang="af-ZA"/>
          </a:p>
        </p:txBody>
      </p:sp>
    </p:spTree>
    <p:extLst>
      <p:ext uri="{BB962C8B-B14F-4D97-AF65-F5344CB8AC3E}">
        <p14:creationId xmlns:p14="http://schemas.microsoft.com/office/powerpoint/2010/main" val="964345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3D325FA-51F2-4980-81E7-C6740102D6D1}" type="slidenum">
              <a:rPr lang="af-ZA" smtClean="0"/>
              <a:t>37</a:t>
            </a:fld>
            <a:endParaRPr lang="af-ZA"/>
          </a:p>
        </p:txBody>
      </p:sp>
    </p:spTree>
    <p:extLst>
      <p:ext uri="{BB962C8B-B14F-4D97-AF65-F5344CB8AC3E}">
        <p14:creationId xmlns:p14="http://schemas.microsoft.com/office/powerpoint/2010/main" val="97453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0" dirty="0"/>
              <a:t>General definition</a:t>
            </a:r>
          </a:p>
          <a:p>
            <a:pPr algn="l"/>
            <a:endParaRPr lang="en-ZA" b="0" dirty="0"/>
          </a:p>
          <a:p>
            <a:pPr algn="l"/>
            <a:r>
              <a:rPr lang="en-ZA" b="0" dirty="0"/>
              <a:t>Broadly speaking: we use taboo language as </a:t>
            </a:r>
            <a:r>
              <a:rPr lang="en-US" sz="1200" kern="100" dirty="0">
                <a:effectLst/>
                <a:latin typeface="Times New Roman" panose="02020603050405020304" pitchFamily="18" charset="0"/>
                <a:ea typeface="SimSun" panose="02010600030101010101" pitchFamily="2" charset="-122"/>
              </a:rPr>
              <a:t>a hypernym to include other phenomena and/or synonyms like: </a:t>
            </a:r>
          </a:p>
          <a:p>
            <a:pPr marL="171450" indent="-171450" algn="l">
              <a:buFont typeface="Arial" panose="020B0604020202020204" pitchFamily="34" charset="0"/>
              <a:buChar char="•"/>
            </a:pPr>
            <a:r>
              <a:rPr lang="en-US" sz="1200" i="1" kern="100" dirty="0">
                <a:effectLst/>
                <a:latin typeface="Times New Roman" panose="02020603050405020304" pitchFamily="18" charset="0"/>
                <a:ea typeface="SimSun" panose="02010600030101010101" pitchFamily="2" charset="-122"/>
              </a:rPr>
              <a:t>swearing </a:t>
            </a:r>
            <a:r>
              <a:rPr lang="en-US" sz="1200" i="0" kern="100" dirty="0">
                <a:effectLst/>
                <a:latin typeface="Times New Roman" panose="02020603050405020304" pitchFamily="18" charset="0"/>
                <a:ea typeface="SimSun" panose="02010600030101010101" pitchFamily="2" charset="-122"/>
              </a:rPr>
              <a:t>or</a:t>
            </a:r>
            <a:r>
              <a:rPr lang="en-US" sz="1200" i="1" kern="100" dirty="0">
                <a:effectLst/>
                <a:latin typeface="Times New Roman" panose="02020603050405020304" pitchFamily="18" charset="0"/>
                <a:ea typeface="SimSun" panose="02010600030101010101" pitchFamily="2" charset="-122"/>
              </a:rPr>
              <a:t> cursing/cussing </a:t>
            </a:r>
            <a:r>
              <a:rPr lang="en-US" sz="1200" i="0" kern="100" dirty="0">
                <a:effectLst/>
                <a:latin typeface="Times New Roman" panose="02020603050405020304" pitchFamily="18" charset="0"/>
                <a:ea typeface="SimSun" panose="02010600030101010101" pitchFamily="2" charset="-122"/>
              </a:rPr>
              <a:t>(for example </a:t>
            </a:r>
            <a:r>
              <a:rPr lang="en-US" sz="1200" i="1" kern="100" dirty="0">
                <a:effectLst/>
                <a:latin typeface="Times New Roman" panose="02020603050405020304" pitchFamily="18" charset="0"/>
                <a:ea typeface="SimSun" panose="02010600030101010101" pitchFamily="2" charset="-122"/>
              </a:rPr>
              <a:t>fucking brilliant</a:t>
            </a:r>
            <a:r>
              <a:rPr lang="en-US" sz="1200" i="0" kern="100" dirty="0">
                <a:effectLst/>
                <a:latin typeface="Times New Roman" panose="02020603050405020304" pitchFamily="18" charset="0"/>
                <a:ea typeface="SimSun" panose="02010600030101010101" pitchFamily="2" charset="-122"/>
              </a:rPr>
              <a:t>)</a:t>
            </a:r>
            <a:r>
              <a:rPr lang="en-US" sz="1200" i="1" kern="100" dirty="0">
                <a:effectLst/>
                <a:latin typeface="Times New Roman" panose="02020603050405020304" pitchFamily="18" charset="0"/>
                <a:ea typeface="SimSun" panose="02010600030101010101" pitchFamily="2" charset="-122"/>
              </a:rPr>
              <a:t>, </a:t>
            </a:r>
          </a:p>
          <a:p>
            <a:pPr marL="171450" indent="-171450" algn="l">
              <a:buFont typeface="Arial" panose="020B0604020202020204" pitchFamily="34" charset="0"/>
              <a:buChar char="•"/>
            </a:pPr>
            <a:r>
              <a:rPr lang="en-US" sz="1200" i="1" kern="100" dirty="0">
                <a:effectLst/>
                <a:latin typeface="Times New Roman" panose="02020603050405020304" pitchFamily="18" charset="0"/>
                <a:ea typeface="SimSun" panose="02010600030101010101" pitchFamily="2" charset="-122"/>
              </a:rPr>
              <a:t>profanity </a:t>
            </a:r>
            <a:r>
              <a:rPr lang="en-US" sz="1200" i="0" kern="100" dirty="0">
                <a:effectLst/>
                <a:latin typeface="Times New Roman" panose="02020603050405020304" pitchFamily="18" charset="0"/>
                <a:ea typeface="SimSun" panose="02010600030101010101" pitchFamily="2" charset="-122"/>
              </a:rPr>
              <a:t>or</a:t>
            </a:r>
            <a:r>
              <a:rPr lang="en-US" sz="1200" i="1" kern="100" dirty="0">
                <a:effectLst/>
                <a:latin typeface="Times New Roman" panose="02020603050405020304" pitchFamily="18" charset="0"/>
                <a:ea typeface="SimSun" panose="02010600030101010101" pitchFamily="2" charset="-122"/>
              </a:rPr>
              <a:t> blasphemy </a:t>
            </a:r>
            <a:r>
              <a:rPr lang="en-US" sz="1200" i="0" kern="100" dirty="0">
                <a:effectLst/>
                <a:latin typeface="Times New Roman" panose="02020603050405020304" pitchFamily="18" charset="0"/>
                <a:ea typeface="SimSun" panose="02010600030101010101" pitchFamily="2" charset="-122"/>
              </a:rPr>
              <a:t>(for example </a:t>
            </a:r>
            <a:r>
              <a:rPr lang="en-US" sz="1200" i="1" kern="100" dirty="0">
                <a:effectLst/>
                <a:latin typeface="Times New Roman" panose="02020603050405020304" pitchFamily="18" charset="0"/>
                <a:ea typeface="SimSun" panose="02010600030101010101" pitchFamily="2" charset="-122"/>
              </a:rPr>
              <a:t>oh my God</a:t>
            </a:r>
            <a:r>
              <a:rPr lang="en-US" sz="1200" i="0" kern="100" dirty="0">
                <a:effectLst/>
                <a:latin typeface="Times New Roman" panose="02020603050405020304" pitchFamily="18" charset="0"/>
                <a:ea typeface="SimSun" panose="02010600030101010101" pitchFamily="2" charset="-122"/>
              </a:rPr>
              <a:t>!)</a:t>
            </a:r>
          </a:p>
          <a:p>
            <a:pPr marL="171450" indent="-171450" algn="l">
              <a:buFont typeface="Arial" panose="020B0604020202020204" pitchFamily="34" charset="0"/>
              <a:buChar char="•"/>
            </a:pPr>
            <a:r>
              <a:rPr lang="en-US" sz="1200" i="1" kern="100" dirty="0">
                <a:effectLst/>
                <a:latin typeface="Times New Roman" panose="02020603050405020304" pitchFamily="18" charset="0"/>
                <a:ea typeface="SimSun" panose="02010600030101010101" pitchFamily="2" charset="-122"/>
              </a:rPr>
              <a:t>obscenity </a:t>
            </a:r>
            <a:r>
              <a:rPr lang="en-US" sz="1200" i="0" kern="100" dirty="0">
                <a:effectLst/>
                <a:latin typeface="Times New Roman" panose="02020603050405020304" pitchFamily="18" charset="0"/>
                <a:ea typeface="SimSun" panose="02010600030101010101" pitchFamily="2" charset="-122"/>
              </a:rPr>
              <a:t>or </a:t>
            </a:r>
            <a:r>
              <a:rPr lang="en-US" sz="1200" i="1" kern="100" dirty="0">
                <a:effectLst/>
                <a:latin typeface="Times New Roman" panose="02020603050405020304" pitchFamily="18" charset="0"/>
                <a:ea typeface="SimSun" panose="02010600030101010101" pitchFamily="2" charset="-122"/>
              </a:rPr>
              <a:t>vulgarity </a:t>
            </a:r>
            <a:r>
              <a:rPr lang="en-US" sz="1200" i="0" kern="100" dirty="0">
                <a:effectLst/>
                <a:latin typeface="Times New Roman" panose="02020603050405020304" pitchFamily="18" charset="0"/>
                <a:ea typeface="SimSun" panose="02010600030101010101" pitchFamily="2" charset="-122"/>
              </a:rPr>
              <a:t>(for example words for various sex deeds)</a:t>
            </a:r>
          </a:p>
          <a:p>
            <a:pPr marL="171450" indent="-171450" algn="l">
              <a:buFont typeface="Arial" panose="020B0604020202020204" pitchFamily="34" charset="0"/>
              <a:buChar char="•"/>
            </a:pPr>
            <a:r>
              <a:rPr lang="en-US" sz="1200" i="1" kern="100" dirty="0">
                <a:effectLst/>
                <a:latin typeface="Times New Roman" panose="02020603050405020304" pitchFamily="18" charset="0"/>
                <a:ea typeface="SimSun" panose="02010600030101010101" pitchFamily="2" charset="-122"/>
              </a:rPr>
              <a:t>euphemisms and dysphemisms </a:t>
            </a:r>
            <a:r>
              <a:rPr lang="en-US" sz="1200" i="0" kern="100" dirty="0">
                <a:effectLst/>
                <a:latin typeface="Times New Roman" panose="02020603050405020304" pitchFamily="18" charset="0"/>
                <a:ea typeface="SimSun" panose="02010600030101010101" pitchFamily="2" charset="-122"/>
              </a:rPr>
              <a:t>(for example names for genitalia)</a:t>
            </a:r>
          </a:p>
          <a:p>
            <a:pPr marL="171450" indent="-171450" algn="l">
              <a:buFont typeface="Arial" panose="020B0604020202020204" pitchFamily="34" charset="0"/>
              <a:buChar char="•"/>
            </a:pPr>
            <a:r>
              <a:rPr lang="en-US" sz="1200" i="1" kern="100" dirty="0">
                <a:effectLst/>
                <a:latin typeface="Times New Roman" panose="02020603050405020304" pitchFamily="18" charset="0"/>
                <a:ea typeface="SimSun" panose="02010600030101010101" pitchFamily="2" charset="-122"/>
              </a:rPr>
              <a:t>verbal abuse </a:t>
            </a:r>
            <a:r>
              <a:rPr lang="en-US" sz="1200" i="0" kern="100" dirty="0">
                <a:effectLst/>
                <a:latin typeface="Times New Roman" panose="02020603050405020304" pitchFamily="18" charset="0"/>
                <a:ea typeface="SimSun" panose="02010600030101010101" pitchFamily="2" charset="-122"/>
              </a:rPr>
              <a:t>(like using (racial) slurs, terms of abuse, insults, and offensive language)</a:t>
            </a:r>
            <a:r>
              <a:rPr lang="en-US" sz="1200" i="1" kern="100" dirty="0">
                <a:effectLst/>
                <a:latin typeface="Times New Roman" panose="02020603050405020304" pitchFamily="18" charset="0"/>
                <a:ea typeface="SimSun" panose="02010600030101010101" pitchFamily="2" charset="-122"/>
              </a:rPr>
              <a:t>.</a:t>
            </a:r>
            <a:endParaRPr lang="en-US" sz="1200" b="0" kern="100" dirty="0">
              <a:effectLst/>
              <a:latin typeface="Times New Roman" panose="02020603050405020304" pitchFamily="18" charset="0"/>
              <a:ea typeface="SimSun" panose="02010600030101010101" pitchFamily="2" charset="-122"/>
            </a:endParaRPr>
          </a:p>
          <a:p>
            <a:pPr algn="l"/>
            <a:endParaRPr lang="en-US" sz="1200" b="0" kern="100" dirty="0">
              <a:effectLst/>
              <a:latin typeface="Times New Roman" panose="02020603050405020304" pitchFamily="18" charset="0"/>
              <a:ea typeface="SimSun" panose="02010600030101010101" pitchFamily="2" charset="-122"/>
            </a:endParaRPr>
          </a:p>
          <a:p>
            <a:pPr algn="l"/>
            <a:r>
              <a:rPr lang="en-US" sz="1200" b="0" kern="100" dirty="0">
                <a:effectLst/>
                <a:latin typeface="Times New Roman" panose="02020603050405020304" pitchFamily="18" charset="0"/>
                <a:ea typeface="SimSun" panose="02010600030101010101" pitchFamily="2" charset="-122"/>
              </a:rPr>
              <a:t>On this note: We mostly present English examples in this presentation to make it easier to follow. In the full version of the paper, we used Dutch examples.</a:t>
            </a:r>
          </a:p>
          <a:p>
            <a:pPr algn="l"/>
            <a:endParaRPr lang="en-US" sz="1200" b="0" kern="100" dirty="0">
              <a:effectLst/>
              <a:latin typeface="Times New Roman" panose="02020603050405020304" pitchFamily="18" charset="0"/>
              <a:ea typeface="SimSun" panose="02010600030101010101" pitchFamily="2" charset="-122"/>
            </a:endParaRPr>
          </a:p>
          <a:p>
            <a:pPr algn="l"/>
            <a:r>
              <a:rPr lang="en-US" sz="1200" b="0" kern="100" dirty="0">
                <a:effectLst/>
                <a:latin typeface="Times New Roman" panose="02020603050405020304" pitchFamily="18" charset="0"/>
                <a:ea typeface="SimSun" panose="02010600030101010101" pitchFamily="2" charset="-122"/>
              </a:rPr>
              <a:t>The first question then is ≫≫</a:t>
            </a:r>
          </a:p>
          <a:p>
            <a:pPr algn="l"/>
            <a:endParaRPr lang="en-US" sz="1200" b="0" kern="100" dirty="0">
              <a:effectLst/>
              <a:latin typeface="Times New Roman" panose="02020603050405020304" pitchFamily="18" charset="0"/>
              <a:ea typeface="SimSun" panose="02010600030101010101" pitchFamily="2" charset="-122"/>
            </a:endParaRPr>
          </a:p>
          <a:p>
            <a:pPr algn="l"/>
            <a:endParaRPr lang="en-US" sz="1200" b="0" kern="100" dirty="0">
              <a:effectLst/>
              <a:latin typeface="Times New Roman" panose="02020603050405020304" pitchFamily="18"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effectLst/>
                <a:latin typeface="Times New Roman" panose="02020603050405020304" pitchFamily="18" charset="0"/>
                <a:ea typeface="SimSun" panose="02010600030101010101" pitchFamily="2" charset="-122"/>
              </a:rPr>
              <a:t>FULL DEFINITION: </a:t>
            </a:r>
            <a:r>
              <a:rPr lang="en-GB" b="1" i="0" dirty="0">
                <a:solidFill>
                  <a:srgbClr val="3C4043"/>
                </a:solidFill>
                <a:effectLst/>
                <a:latin typeface="Roboto" panose="02000000000000000000" pitchFamily="2" charset="0"/>
              </a:rPr>
              <a:t>A </a:t>
            </a:r>
            <a:r>
              <a:rPr lang="en-GB" b="1" i="0" dirty="0" err="1">
                <a:solidFill>
                  <a:srgbClr val="3C4043"/>
                </a:solidFill>
                <a:effectLst/>
                <a:latin typeface="Roboto" panose="02000000000000000000" pitchFamily="2" charset="0"/>
              </a:rPr>
              <a:t>maledictum</a:t>
            </a:r>
            <a:r>
              <a:rPr lang="en-GB" b="1" i="0" dirty="0">
                <a:solidFill>
                  <a:srgbClr val="3C4043"/>
                </a:solidFill>
                <a:effectLst/>
                <a:latin typeface="Roboto" panose="02000000000000000000" pitchFamily="2" charset="0"/>
              </a:rPr>
              <a:t> is a construction with a culturally determined taboo or stigmatized (secondary) instantiation domain, which is used expletively, abusively, </a:t>
            </a:r>
            <a:r>
              <a:rPr lang="en-GB" b="1" i="0" dirty="0" err="1">
                <a:solidFill>
                  <a:srgbClr val="3C4043"/>
                </a:solidFill>
                <a:effectLst/>
                <a:latin typeface="Roboto" panose="02000000000000000000" pitchFamily="2" charset="0"/>
              </a:rPr>
              <a:t>humoristically</a:t>
            </a:r>
            <a:r>
              <a:rPr lang="en-GB" b="1" i="0" dirty="0">
                <a:solidFill>
                  <a:srgbClr val="3C4043"/>
                </a:solidFill>
                <a:effectLst/>
                <a:latin typeface="Roboto" panose="02000000000000000000" pitchFamily="2" charset="0"/>
              </a:rPr>
              <a:t>, euphemistically, </a:t>
            </a:r>
            <a:r>
              <a:rPr lang="en-GB" b="1" i="0" dirty="0" err="1">
                <a:solidFill>
                  <a:srgbClr val="3C4043"/>
                </a:solidFill>
                <a:effectLst/>
                <a:latin typeface="Roboto" panose="02000000000000000000" pitchFamily="2" charset="0"/>
              </a:rPr>
              <a:t>dysphemistically</a:t>
            </a:r>
            <a:r>
              <a:rPr lang="en-GB" b="1" i="0" dirty="0">
                <a:solidFill>
                  <a:srgbClr val="3C4043"/>
                </a:solidFill>
                <a:effectLst/>
                <a:latin typeface="Roboto" panose="02000000000000000000" pitchFamily="2" charset="0"/>
              </a:rPr>
              <a:t> or habitually in a variety of context-determined expressive/emotional language acts – whether intentional, semi-intentional or non-intentional.</a:t>
            </a:r>
            <a:endParaRPr lang="af-ZA" b="1" dirty="0"/>
          </a:p>
          <a:p>
            <a:pPr algn="l"/>
            <a:endParaRPr lang="en-ZA" b="0" dirty="0"/>
          </a:p>
          <a:p>
            <a:pPr algn="l"/>
            <a:endParaRPr lang="en-ZA" b="0" dirty="0"/>
          </a:p>
        </p:txBody>
      </p:sp>
      <p:sp>
        <p:nvSpPr>
          <p:cNvPr id="4" name="Slide Number Placeholder 3"/>
          <p:cNvSpPr>
            <a:spLocks noGrp="1"/>
          </p:cNvSpPr>
          <p:nvPr>
            <p:ph type="sldNum" sz="quarter" idx="5"/>
          </p:nvPr>
        </p:nvSpPr>
        <p:spPr/>
        <p:txBody>
          <a:bodyPr/>
          <a:lstStyle/>
          <a:p>
            <a:fld id="{83D325FA-51F2-4980-81E7-C6740102D6D1}" type="slidenum">
              <a:rPr lang="af-ZA" smtClean="0"/>
              <a:t>4</a:t>
            </a:fld>
            <a:endParaRPr lang="af-ZA"/>
          </a:p>
        </p:txBody>
      </p:sp>
    </p:spTree>
    <p:extLst>
      <p:ext uri="{BB962C8B-B14F-4D97-AF65-F5344CB8AC3E}">
        <p14:creationId xmlns:p14="http://schemas.microsoft.com/office/powerpoint/2010/main" val="413568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b="0" dirty="0"/>
              <a:t>… what are lexical databases of taboo language, and specifically: What are the practical applications of such databases? In other words: Why do we need databases?</a:t>
            </a:r>
          </a:p>
          <a:p>
            <a:pPr algn="l"/>
            <a:endParaRPr lang="en-ZA" b="0" dirty="0"/>
          </a:p>
          <a:p>
            <a:pPr algn="l"/>
            <a:r>
              <a:rPr lang="en-ZA" b="0" dirty="0">
                <a:solidFill>
                  <a:srgbClr val="FF0000"/>
                </a:solidFill>
              </a:rPr>
              <a:t>SOMETHING about hidden lexicography???</a:t>
            </a:r>
          </a:p>
        </p:txBody>
      </p:sp>
      <p:sp>
        <p:nvSpPr>
          <p:cNvPr id="4" name="Slide Number Placeholder 3"/>
          <p:cNvSpPr>
            <a:spLocks noGrp="1"/>
          </p:cNvSpPr>
          <p:nvPr>
            <p:ph type="sldNum" sz="quarter" idx="5"/>
          </p:nvPr>
        </p:nvSpPr>
        <p:spPr/>
        <p:txBody>
          <a:bodyPr/>
          <a:lstStyle/>
          <a:p>
            <a:fld id="{83D325FA-51F2-4980-81E7-C6740102D6D1}" type="slidenum">
              <a:rPr lang="af-ZA" smtClean="0"/>
              <a:t>5</a:t>
            </a:fld>
            <a:endParaRPr lang="af-ZA"/>
          </a:p>
        </p:txBody>
      </p:sp>
    </p:spTree>
    <p:extLst>
      <p:ext uri="{BB962C8B-B14F-4D97-AF65-F5344CB8AC3E}">
        <p14:creationId xmlns:p14="http://schemas.microsoft.com/office/powerpoint/2010/main" val="118193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kern="100" dirty="0">
                <a:solidFill>
                  <a:srgbClr val="000000"/>
                </a:solidFill>
                <a:effectLst/>
                <a:latin typeface="Times New Roman" panose="02020603050405020304" pitchFamily="18" charset="0"/>
                <a:ea typeface="SimSun" panose="02010600030101010101" pitchFamily="2" charset="-122"/>
              </a:rPr>
              <a:t>We define </a:t>
            </a:r>
            <a:r>
              <a:rPr lang="en-GB" sz="1800" kern="100" dirty="0">
                <a:effectLst/>
                <a:latin typeface="Times New Roman" panose="02020603050405020304" pitchFamily="18" charset="0"/>
                <a:ea typeface="SimSun" panose="02010600030101010101" pitchFamily="2" charset="-122"/>
              </a:rPr>
              <a:t>LDTLs as digital, structured, enriched collections of taboo constructions. </a:t>
            </a:r>
          </a:p>
          <a:p>
            <a:pPr algn="l"/>
            <a:endParaRPr lang="en-GB" sz="1800" kern="100" dirty="0">
              <a:effectLst/>
              <a:latin typeface="Times New Roman" panose="02020603050405020304" pitchFamily="18" charset="0"/>
              <a:ea typeface="SimSun" panose="02010600030101010101" pitchFamily="2" charset="-122"/>
            </a:endParaRPr>
          </a:p>
          <a:p>
            <a:pPr algn="l"/>
            <a:r>
              <a:rPr lang="en-GB" sz="1800" kern="100" dirty="0">
                <a:effectLst/>
                <a:latin typeface="Times New Roman" panose="02020603050405020304" pitchFamily="18" charset="0"/>
                <a:ea typeface="SimSun" panose="02010600030101010101" pitchFamily="2" charset="-122"/>
              </a:rPr>
              <a:t>When implemented in NLP systems as simple look-up lists (gazetteers) for filtering of results, they might sometimes also be called </a:t>
            </a:r>
            <a:r>
              <a:rPr lang="en-GB" sz="1800" i="1" kern="100" dirty="0">
                <a:effectLst/>
                <a:latin typeface="Times New Roman" panose="02020603050405020304" pitchFamily="18" charset="0"/>
                <a:ea typeface="SimSun" panose="02010600030101010101" pitchFamily="2" charset="-122"/>
              </a:rPr>
              <a:t>blacklists</a:t>
            </a:r>
            <a:r>
              <a:rPr lang="en-GB" sz="1800" kern="100" dirty="0">
                <a:effectLst/>
                <a:latin typeface="Times New Roman" panose="02020603050405020304" pitchFamily="18" charset="0"/>
                <a:ea typeface="SimSun" panose="02010600030101010101" pitchFamily="2" charset="-122"/>
              </a:rPr>
              <a:t>, </a:t>
            </a:r>
            <a:r>
              <a:rPr lang="en-GB" sz="1800" i="1" kern="100" dirty="0" err="1">
                <a:effectLst/>
                <a:latin typeface="Times New Roman" panose="02020603050405020304" pitchFamily="18" charset="0"/>
                <a:ea typeface="SimSun" panose="02010600030101010101" pitchFamily="2" charset="-122"/>
              </a:rPr>
              <a:t>greylists</a:t>
            </a:r>
            <a:r>
              <a:rPr lang="en-GB" sz="1800" kern="100" dirty="0">
                <a:effectLst/>
                <a:latin typeface="Times New Roman" panose="02020603050405020304" pitchFamily="18" charset="0"/>
                <a:ea typeface="SimSun" panose="02010600030101010101" pitchFamily="2" charset="-122"/>
              </a:rPr>
              <a:t>, </a:t>
            </a:r>
            <a:r>
              <a:rPr lang="en-GB" sz="1800" i="1" kern="100" dirty="0">
                <a:effectLst/>
                <a:latin typeface="Times New Roman" panose="02020603050405020304" pitchFamily="18" charset="0"/>
                <a:ea typeface="SimSun" panose="02010600030101010101" pitchFamily="2" charset="-122"/>
              </a:rPr>
              <a:t>swearword stop lists</a:t>
            </a:r>
            <a:r>
              <a:rPr lang="en-GB" sz="1800" kern="100" dirty="0">
                <a:effectLst/>
                <a:latin typeface="Times New Roman" panose="02020603050405020304" pitchFamily="18" charset="0"/>
                <a:ea typeface="SimSun" panose="02010600030101010101" pitchFamily="2" charset="-122"/>
              </a:rPr>
              <a:t>, or </a:t>
            </a:r>
            <a:r>
              <a:rPr lang="en-GB" sz="1800" i="1" kern="100" dirty="0">
                <a:effectLst/>
                <a:latin typeface="Times New Roman" panose="02020603050405020304" pitchFamily="18" charset="0"/>
                <a:ea typeface="SimSun" panose="02010600030101010101" pitchFamily="2" charset="-122"/>
              </a:rPr>
              <a:t>profanity filters</a:t>
            </a:r>
            <a:r>
              <a:rPr lang="en-GB" sz="1800" kern="100" dirty="0">
                <a:effectLst/>
                <a:latin typeface="Times New Roman" panose="02020603050405020304" pitchFamily="18" charset="0"/>
                <a:ea typeface="SimSun" panose="02010600030101010101" pitchFamily="2" charset="-122"/>
              </a:rPr>
              <a:t> (e.g., Shutterstock, 2020).</a:t>
            </a:r>
            <a:endParaRPr lang="en-ZA" b="0" dirty="0"/>
          </a:p>
        </p:txBody>
      </p:sp>
      <p:sp>
        <p:nvSpPr>
          <p:cNvPr id="4" name="Slide Number Placeholder 3"/>
          <p:cNvSpPr>
            <a:spLocks noGrp="1"/>
          </p:cNvSpPr>
          <p:nvPr>
            <p:ph type="sldNum" sz="quarter" idx="5"/>
          </p:nvPr>
        </p:nvSpPr>
        <p:spPr/>
        <p:txBody>
          <a:bodyPr/>
          <a:lstStyle/>
          <a:p>
            <a:fld id="{83D325FA-51F2-4980-81E7-C6740102D6D1}" type="slidenum">
              <a:rPr lang="af-ZA" smtClean="0"/>
              <a:t>6</a:t>
            </a:fld>
            <a:endParaRPr lang="af-ZA"/>
          </a:p>
        </p:txBody>
      </p:sp>
    </p:spTree>
    <p:extLst>
      <p:ext uri="{BB962C8B-B14F-4D97-AF65-F5344CB8AC3E}">
        <p14:creationId xmlns:p14="http://schemas.microsoft.com/office/powerpoint/2010/main" val="4218627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ZA" dirty="0"/>
          </a:p>
        </p:txBody>
      </p:sp>
      <p:sp>
        <p:nvSpPr>
          <p:cNvPr id="4" name="Slide Number Placeholder 3"/>
          <p:cNvSpPr>
            <a:spLocks noGrp="1"/>
          </p:cNvSpPr>
          <p:nvPr>
            <p:ph type="sldNum" sz="quarter" idx="5"/>
          </p:nvPr>
        </p:nvSpPr>
        <p:spPr/>
        <p:txBody>
          <a:bodyPr/>
          <a:lstStyle/>
          <a:p>
            <a:fld id="{83D325FA-51F2-4980-81E7-C6740102D6D1}" type="slidenum">
              <a:rPr lang="af-ZA" smtClean="0"/>
              <a:t>7</a:t>
            </a:fld>
            <a:endParaRPr lang="af-ZA"/>
          </a:p>
        </p:txBody>
      </p:sp>
    </p:spTree>
    <p:extLst>
      <p:ext uri="{BB962C8B-B14F-4D97-AF65-F5344CB8AC3E}">
        <p14:creationId xmlns:p14="http://schemas.microsoft.com/office/powerpoint/2010/main" val="4280308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Times New Roman" panose="02020603050405020304" pitchFamily="18" charset="0"/>
                <a:ea typeface="SimSun" panose="02010600030101010101" pitchFamily="2" charset="-122"/>
              </a:rPr>
              <a:t>By using subsets of data, or a selection of elements, attributes and/or values, from such lexical databases, the data could be used in a variety of practical NLP applications like some of the following:</a:t>
            </a:r>
            <a:endParaRPr lang="en-ZA" dirty="0"/>
          </a:p>
          <a:p>
            <a:endParaRPr lang="af-ZA" dirty="0"/>
          </a:p>
        </p:txBody>
      </p:sp>
      <p:sp>
        <p:nvSpPr>
          <p:cNvPr id="4" name="Slide Number Placeholder 3"/>
          <p:cNvSpPr>
            <a:spLocks noGrp="1"/>
          </p:cNvSpPr>
          <p:nvPr>
            <p:ph type="sldNum" sz="quarter" idx="5"/>
          </p:nvPr>
        </p:nvSpPr>
        <p:spPr/>
        <p:txBody>
          <a:bodyPr/>
          <a:lstStyle/>
          <a:p>
            <a:fld id="{83D325FA-51F2-4980-81E7-C6740102D6D1}" type="slidenum">
              <a:rPr lang="af-ZA" smtClean="0"/>
              <a:t>9</a:t>
            </a:fld>
            <a:endParaRPr lang="af-ZA"/>
          </a:p>
        </p:txBody>
      </p:sp>
    </p:spTree>
    <p:extLst>
      <p:ext uri="{BB962C8B-B14F-4D97-AF65-F5344CB8AC3E}">
        <p14:creationId xmlns:p14="http://schemas.microsoft.com/office/powerpoint/2010/main" val="234255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solidFill>
                  <a:srgbClr val="000000"/>
                </a:solidFill>
                <a:effectLst/>
                <a:latin typeface="Times New Roman" panose="02020603050405020304" pitchFamily="18" charset="0"/>
                <a:ea typeface="SimSun" panose="02010600030101010101" pitchFamily="2" charset="-122"/>
              </a:rPr>
              <a:t>Offensive language identification has been a prevailing topic in NLP for a number of years, especially with a view on hate speech, cyber-bullying and abuse detection on social media platforms.</a:t>
            </a:r>
          </a:p>
          <a:p>
            <a:endParaRPr lang="en-GB" sz="1800" kern="100" dirty="0">
              <a:solidFill>
                <a:srgbClr val="000000"/>
              </a:solidFill>
              <a:effectLst/>
              <a:latin typeface="Times New Roman" panose="02020603050405020304" pitchFamily="18" charset="0"/>
              <a:ea typeface="SimSun" panose="02010600030101010101" pitchFamily="2" charset="-122"/>
            </a:endParaRPr>
          </a:p>
          <a:p>
            <a:r>
              <a:rPr lang="en-GB" sz="1800" kern="100" dirty="0">
                <a:solidFill>
                  <a:srgbClr val="000000"/>
                </a:solidFill>
                <a:effectLst/>
                <a:latin typeface="Times New Roman" panose="02020603050405020304" pitchFamily="18" charset="0"/>
                <a:ea typeface="SimSun" panose="02010600030101010101" pitchFamily="2" charset="-122"/>
              </a:rPr>
              <a:t>The identification of taboo language is also an important aspect of sentiment analysis, especially since the speech acts and language associated with sentiment analysis can oftentimes be more subtle or indirect, e.g., by using humour, or irony and sarcasm.</a:t>
            </a:r>
            <a:endParaRPr lang="af-ZA" dirty="0"/>
          </a:p>
        </p:txBody>
      </p:sp>
      <p:sp>
        <p:nvSpPr>
          <p:cNvPr id="4" name="Slide Number Placeholder 3"/>
          <p:cNvSpPr>
            <a:spLocks noGrp="1"/>
          </p:cNvSpPr>
          <p:nvPr>
            <p:ph type="sldNum" sz="quarter" idx="5"/>
          </p:nvPr>
        </p:nvSpPr>
        <p:spPr/>
        <p:txBody>
          <a:bodyPr/>
          <a:lstStyle/>
          <a:p>
            <a:fld id="{83D325FA-51F2-4980-81E7-C6740102D6D1}" type="slidenum">
              <a:rPr lang="af-ZA" smtClean="0"/>
              <a:t>10</a:t>
            </a:fld>
            <a:endParaRPr lang="af-ZA"/>
          </a:p>
        </p:txBody>
      </p:sp>
    </p:spTree>
    <p:extLst>
      <p:ext uri="{BB962C8B-B14F-4D97-AF65-F5344CB8AC3E}">
        <p14:creationId xmlns:p14="http://schemas.microsoft.com/office/powerpoint/2010/main" val="137098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6/23/2023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dirty="0"/>
          </a:p>
        </p:txBody>
      </p:sp>
    </p:spTree>
    <p:extLst>
      <p:ext uri="{BB962C8B-B14F-4D97-AF65-F5344CB8AC3E}">
        <p14:creationId xmlns:p14="http://schemas.microsoft.com/office/powerpoint/2010/main" val="1824636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322003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3698098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2598706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6/23/2023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dirty="0"/>
          </a:p>
        </p:txBody>
      </p:sp>
    </p:spTree>
    <p:extLst>
      <p:ext uri="{BB962C8B-B14F-4D97-AF65-F5344CB8AC3E}">
        <p14:creationId xmlns:p14="http://schemas.microsoft.com/office/powerpoint/2010/main" val="2425598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2807475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3812874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1100433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2130170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3733562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6/23/2023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‹nr.›</a:t>
            </a:fld>
            <a:endParaRPr lang="en-US"/>
          </a:p>
        </p:txBody>
      </p:sp>
    </p:spTree>
    <p:extLst>
      <p:ext uri="{BB962C8B-B14F-4D97-AF65-F5344CB8AC3E}">
        <p14:creationId xmlns:p14="http://schemas.microsoft.com/office/powerpoint/2010/main" val="3094665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t>6/23/2023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t>‹nr.›</a:t>
            </a:fld>
            <a:endParaRPr lang="en-US"/>
          </a:p>
        </p:txBody>
      </p:sp>
    </p:spTree>
    <p:extLst>
      <p:ext uri="{BB962C8B-B14F-4D97-AF65-F5344CB8AC3E}">
        <p14:creationId xmlns:p14="http://schemas.microsoft.com/office/powerpoint/2010/main" val="252697393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gif"/><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18.xml"/><Relationship Id="rId16" Type="http://schemas.openxmlformats.org/officeDocument/2006/relationships/image" Target="../media/image23.jpeg"/><Relationship Id="rId20"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png"/><Relationship Id="rId15" Type="http://schemas.openxmlformats.org/officeDocument/2006/relationships/image" Target="../media/image22.jpeg"/><Relationship Id="rId10" Type="http://schemas.openxmlformats.org/officeDocument/2006/relationships/image" Target="../media/image17.jpeg"/><Relationship Id="rId19" Type="http://schemas.openxmlformats.org/officeDocument/2006/relationships/image" Target="../media/image26.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jpeg"/><Relationship Id="rId22"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image" Target="../media/image10.png"/><Relationship Id="rId21" Type="http://schemas.openxmlformats.org/officeDocument/2006/relationships/image" Target="../media/image29.jpeg"/><Relationship Id="rId7" Type="http://schemas.openxmlformats.org/officeDocument/2006/relationships/image" Target="../media/image15.jpeg"/><Relationship Id="rId12" Type="http://schemas.openxmlformats.org/officeDocument/2006/relationships/image" Target="../media/image20.gif"/><Relationship Id="rId17" Type="http://schemas.openxmlformats.org/officeDocument/2006/relationships/image" Target="../media/image25.png"/><Relationship Id="rId2" Type="http://schemas.openxmlformats.org/officeDocument/2006/relationships/notesSlide" Target="../notesSlides/notesSlide19.xml"/><Relationship Id="rId16" Type="http://schemas.openxmlformats.org/officeDocument/2006/relationships/image" Target="../media/image24.jpeg"/><Relationship Id="rId20"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3965-7CAD-4D92-9AEF-63A6698884D1}"/>
              </a:ext>
            </a:extLst>
          </p:cNvPr>
          <p:cNvSpPr>
            <a:spLocks noGrp="1"/>
          </p:cNvSpPr>
          <p:nvPr>
            <p:ph type="ctrTitle"/>
          </p:nvPr>
        </p:nvSpPr>
        <p:spPr>
          <a:xfrm>
            <a:off x="2252147" y="2209545"/>
            <a:ext cx="9236098" cy="1531610"/>
          </a:xfrm>
        </p:spPr>
        <p:txBody>
          <a:bodyPr>
            <a:noAutofit/>
          </a:bodyPr>
          <a:lstStyle/>
          <a:p>
            <a:pPr algn="r"/>
            <a:r>
              <a:rPr lang="en-GB" sz="11200" spc="90" dirty="0">
                <a:solidFill>
                  <a:srgbClr val="504746"/>
                </a:solidFill>
                <a:latin typeface="Edwardian Script ITC" panose="030303020407070D0804" pitchFamily="66" charset="0"/>
              </a:rPr>
              <a:t>Dutch taboo language</a:t>
            </a:r>
            <a:endParaRPr lang="af-ZA" sz="11200" spc="90" dirty="0">
              <a:solidFill>
                <a:srgbClr val="504746"/>
              </a:solidFill>
              <a:latin typeface="Edwardian Script ITC" panose="030303020407070D0804" pitchFamily="66" charset="0"/>
            </a:endParaRPr>
          </a:p>
        </p:txBody>
      </p:sp>
      <p:sp>
        <p:nvSpPr>
          <p:cNvPr id="3" name="Subtitle 2">
            <a:extLst>
              <a:ext uri="{FF2B5EF4-FFF2-40B4-BE49-F238E27FC236}">
                <a16:creationId xmlns:a16="http://schemas.microsoft.com/office/drawing/2014/main" id="{B660B9B8-ECDE-4DF3-9681-9F6A1618C8A7}"/>
              </a:ext>
            </a:extLst>
          </p:cNvPr>
          <p:cNvSpPr>
            <a:spLocks noGrp="1"/>
          </p:cNvSpPr>
          <p:nvPr>
            <p:ph type="subTitle" idx="1"/>
          </p:nvPr>
        </p:nvSpPr>
        <p:spPr>
          <a:xfrm>
            <a:off x="1483050" y="4017969"/>
            <a:ext cx="4656905" cy="1169367"/>
          </a:xfrm>
        </p:spPr>
        <p:txBody>
          <a:bodyPr>
            <a:noAutofit/>
          </a:bodyPr>
          <a:lstStyle/>
          <a:p>
            <a:pPr algn="l">
              <a:lnSpc>
                <a:spcPct val="100000"/>
              </a:lnSpc>
              <a:spcAft>
                <a:spcPts val="600"/>
              </a:spcAft>
            </a:pPr>
            <a:r>
              <a:rPr lang="af-ZA" sz="2400" dirty="0">
                <a:solidFill>
                  <a:srgbClr val="504746"/>
                </a:solidFill>
                <a:latin typeface="Speak Pro" panose="020B0504020101020102" pitchFamily="34" charset="0"/>
              </a:rPr>
              <a:t>Gerhard B van Huyssteen</a:t>
            </a:r>
            <a:br>
              <a:rPr lang="af-ZA" sz="2400" dirty="0">
                <a:solidFill>
                  <a:srgbClr val="504746"/>
                </a:solidFill>
                <a:latin typeface="Speak Pro" panose="020B0504020101020102" pitchFamily="34" charset="0"/>
              </a:rPr>
            </a:br>
            <a:r>
              <a:rPr lang="af-ZA" sz="2400" dirty="0" err="1">
                <a:solidFill>
                  <a:srgbClr val="504746"/>
                </a:solidFill>
                <a:latin typeface="Speak Pro" panose="020B0504020101020102" pitchFamily="34" charset="0"/>
              </a:rPr>
              <a:t>Centre</a:t>
            </a:r>
            <a:r>
              <a:rPr lang="af-ZA" sz="2400" dirty="0">
                <a:solidFill>
                  <a:srgbClr val="504746"/>
                </a:solidFill>
                <a:latin typeface="Speak Pro" panose="020B0504020101020102" pitchFamily="34" charset="0"/>
              </a:rPr>
              <a:t> </a:t>
            </a:r>
            <a:r>
              <a:rPr lang="af-ZA" sz="2400" dirty="0" err="1">
                <a:solidFill>
                  <a:srgbClr val="504746"/>
                </a:solidFill>
                <a:latin typeface="Speak Pro" panose="020B0504020101020102" pitchFamily="34" charset="0"/>
              </a:rPr>
              <a:t>for</a:t>
            </a:r>
            <a:r>
              <a:rPr lang="af-ZA" sz="2400" dirty="0">
                <a:solidFill>
                  <a:srgbClr val="504746"/>
                </a:solidFill>
                <a:latin typeface="Speak Pro" panose="020B0504020101020102" pitchFamily="34" charset="0"/>
              </a:rPr>
              <a:t> </a:t>
            </a:r>
            <a:r>
              <a:rPr lang="af-ZA" sz="2400" dirty="0" err="1">
                <a:solidFill>
                  <a:srgbClr val="504746"/>
                </a:solidFill>
                <a:latin typeface="Speak Pro" panose="020B0504020101020102" pitchFamily="34" charset="0"/>
              </a:rPr>
              <a:t>Text</a:t>
            </a:r>
            <a:r>
              <a:rPr lang="af-ZA" sz="2400" dirty="0">
                <a:solidFill>
                  <a:srgbClr val="504746"/>
                </a:solidFill>
                <a:latin typeface="Speak Pro" panose="020B0504020101020102" pitchFamily="34" charset="0"/>
              </a:rPr>
              <a:t> </a:t>
            </a:r>
            <a:r>
              <a:rPr lang="af-ZA" sz="2400" dirty="0" err="1">
                <a:solidFill>
                  <a:srgbClr val="504746"/>
                </a:solidFill>
                <a:latin typeface="Speak Pro" panose="020B0504020101020102" pitchFamily="34" charset="0"/>
              </a:rPr>
              <a:t>Technology</a:t>
            </a:r>
            <a:r>
              <a:rPr lang="af-ZA" sz="2400" dirty="0">
                <a:solidFill>
                  <a:srgbClr val="504746"/>
                </a:solidFill>
                <a:latin typeface="Speak Pro" panose="020B0504020101020102" pitchFamily="34" charset="0"/>
              </a:rPr>
              <a:t> (CTexT) </a:t>
            </a:r>
            <a:r>
              <a:rPr lang="af-ZA" dirty="0" err="1">
                <a:solidFill>
                  <a:srgbClr val="504746"/>
                </a:solidFill>
                <a:latin typeface="Speak Pro" panose="020B0504020101020102" pitchFamily="34" charset="0"/>
              </a:rPr>
              <a:t>North-West</a:t>
            </a:r>
            <a:r>
              <a:rPr lang="af-ZA" dirty="0">
                <a:solidFill>
                  <a:srgbClr val="504746"/>
                </a:solidFill>
                <a:latin typeface="Speak Pro" panose="020B0504020101020102" pitchFamily="34" charset="0"/>
              </a:rPr>
              <a:t> </a:t>
            </a:r>
            <a:r>
              <a:rPr lang="af-ZA" dirty="0" err="1">
                <a:solidFill>
                  <a:srgbClr val="504746"/>
                </a:solidFill>
                <a:latin typeface="Speak Pro" panose="020B0504020101020102" pitchFamily="34" charset="0"/>
              </a:rPr>
              <a:t>University</a:t>
            </a:r>
            <a:endParaRPr lang="af-ZA" sz="2400" dirty="0">
              <a:solidFill>
                <a:srgbClr val="504746"/>
              </a:solidFill>
              <a:latin typeface="Speak Pro" panose="020B0504020101020102" pitchFamily="34" charset="0"/>
            </a:endParaRPr>
          </a:p>
        </p:txBody>
      </p:sp>
      <p:sp>
        <p:nvSpPr>
          <p:cNvPr id="10" name="Rectangle 9">
            <a:extLst>
              <a:ext uri="{FF2B5EF4-FFF2-40B4-BE49-F238E27FC236}">
                <a16:creationId xmlns:a16="http://schemas.microsoft.com/office/drawing/2014/main" id="{0ECA44C3-2A25-41A6-BE71-62251CAD9F8B}"/>
              </a:ext>
            </a:extLst>
          </p:cNvPr>
          <p:cNvSpPr/>
          <p:nvPr/>
        </p:nvSpPr>
        <p:spPr>
          <a:xfrm>
            <a:off x="0" y="5578679"/>
            <a:ext cx="12191980" cy="1279311"/>
          </a:xfrm>
          <a:prstGeom prst="rect">
            <a:avLst/>
          </a:prstGeom>
          <a:gradFill>
            <a:gsLst>
              <a:gs pos="0">
                <a:schemeClr val="accent1">
                  <a:lumMod val="5000"/>
                  <a:lumOff val="95000"/>
                  <a:alpha val="0"/>
                </a:schemeClr>
              </a:gs>
              <a:gs pos="85000">
                <a:schemeClr val="tx1"/>
              </a:gs>
              <a:gs pos="83000">
                <a:schemeClr val="tx1"/>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pic>
        <p:nvPicPr>
          <p:cNvPr id="19" name="Picture 18" descr="A picture containing drawing, food&#10;&#10;Description automatically generated">
            <a:extLst>
              <a:ext uri="{FF2B5EF4-FFF2-40B4-BE49-F238E27FC236}">
                <a16:creationId xmlns:a16="http://schemas.microsoft.com/office/drawing/2014/main" id="{F2EBB71C-935D-40C9-A9A5-A61DB83D7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382" y="5128749"/>
            <a:ext cx="2341453" cy="1756090"/>
          </a:xfrm>
          <a:prstGeom prst="rect">
            <a:avLst/>
          </a:prstGeom>
        </p:spPr>
      </p:pic>
      <p:pic>
        <p:nvPicPr>
          <p:cNvPr id="27" name="Picture 26" descr="A close up of a logo&#10;&#10;Description automatically generated">
            <a:extLst>
              <a:ext uri="{FF2B5EF4-FFF2-40B4-BE49-F238E27FC236}">
                <a16:creationId xmlns:a16="http://schemas.microsoft.com/office/drawing/2014/main" id="{E6C278CE-0ACE-4DBF-AC89-FA16A3813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602" y="-25525"/>
            <a:ext cx="2586379" cy="4043494"/>
          </a:xfrm>
          <a:prstGeom prst="rect">
            <a:avLst/>
          </a:prstGeom>
        </p:spPr>
      </p:pic>
      <p:pic>
        <p:nvPicPr>
          <p:cNvPr id="39" name="Picture 38">
            <a:extLst>
              <a:ext uri="{FF2B5EF4-FFF2-40B4-BE49-F238E27FC236}">
                <a16:creationId xmlns:a16="http://schemas.microsoft.com/office/drawing/2014/main" id="{A2AC520F-7AE3-4E3A-BA1E-95AA6215D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7046" y="6356394"/>
            <a:ext cx="8223521" cy="527305"/>
          </a:xfrm>
          <a:prstGeom prst="rect">
            <a:avLst/>
          </a:prstGeom>
        </p:spPr>
      </p:pic>
      <p:sp>
        <p:nvSpPr>
          <p:cNvPr id="9" name="Subtitle 2">
            <a:extLst>
              <a:ext uri="{FF2B5EF4-FFF2-40B4-BE49-F238E27FC236}">
                <a16:creationId xmlns:a16="http://schemas.microsoft.com/office/drawing/2014/main" id="{8C602A5F-69EE-4DAC-A700-AEC67D8BE6DF}"/>
              </a:ext>
            </a:extLst>
          </p:cNvPr>
          <p:cNvSpPr txBox="1">
            <a:spLocks/>
          </p:cNvSpPr>
          <p:nvPr/>
        </p:nvSpPr>
        <p:spPr>
          <a:xfrm>
            <a:off x="3811503" y="1877571"/>
            <a:ext cx="7738407" cy="11693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Aft>
                <a:spcPts val="600"/>
              </a:spcAft>
            </a:pPr>
            <a:r>
              <a:rPr lang="en-GB" sz="4800" b="1" kern="100" dirty="0">
                <a:solidFill>
                  <a:srgbClr val="504746"/>
                </a:solidFill>
                <a:effectLst/>
                <a:latin typeface="Speak Pro" panose="020B0504020101020102" pitchFamily="34" charset="0"/>
                <a:ea typeface="Noto Serif CJK SC"/>
                <a:cs typeface="Noto Kufi Arabic"/>
              </a:rPr>
              <a:t>Towards a lexical database of</a:t>
            </a:r>
            <a:endParaRPr lang="af-ZA" sz="4800" b="1" dirty="0">
              <a:solidFill>
                <a:srgbClr val="504746"/>
              </a:solidFill>
              <a:latin typeface="Speak Pro" panose="020B0504020101020102" pitchFamily="34" charset="0"/>
            </a:endParaRPr>
          </a:p>
        </p:txBody>
      </p:sp>
      <p:sp>
        <p:nvSpPr>
          <p:cNvPr id="4" name="Subtitle 2">
            <a:extLst>
              <a:ext uri="{FF2B5EF4-FFF2-40B4-BE49-F238E27FC236}">
                <a16:creationId xmlns:a16="http://schemas.microsoft.com/office/drawing/2014/main" id="{117F234A-3CFA-F987-2CF4-DB625517D52C}"/>
              </a:ext>
            </a:extLst>
          </p:cNvPr>
          <p:cNvSpPr txBox="1">
            <a:spLocks/>
          </p:cNvSpPr>
          <p:nvPr/>
        </p:nvSpPr>
        <p:spPr>
          <a:xfrm>
            <a:off x="6944944" y="4017969"/>
            <a:ext cx="4656905" cy="116936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Aft>
                <a:spcPts val="600"/>
              </a:spcAft>
            </a:pPr>
            <a:r>
              <a:rPr lang="af-ZA" dirty="0">
                <a:solidFill>
                  <a:srgbClr val="504746"/>
                </a:solidFill>
                <a:latin typeface="Speak Pro"/>
              </a:rPr>
              <a:t>Carole Tiberius</a:t>
            </a:r>
            <a:br>
              <a:rPr lang="af-ZA" dirty="0">
                <a:latin typeface="Speak Pro" panose="020B0504020101020102" pitchFamily="34" charset="0"/>
              </a:rPr>
            </a:br>
            <a:r>
              <a:rPr lang="af-ZA" dirty="0" err="1">
                <a:solidFill>
                  <a:srgbClr val="504746"/>
                </a:solidFill>
                <a:latin typeface="Speak Pro"/>
              </a:rPr>
              <a:t>Dutch</a:t>
            </a:r>
            <a:r>
              <a:rPr lang="af-ZA" dirty="0">
                <a:solidFill>
                  <a:srgbClr val="504746"/>
                </a:solidFill>
                <a:latin typeface="Speak Pro"/>
              </a:rPr>
              <a:t> </a:t>
            </a:r>
            <a:r>
              <a:rPr lang="af-ZA" dirty="0" err="1">
                <a:solidFill>
                  <a:srgbClr val="504746"/>
                </a:solidFill>
                <a:latin typeface="Speak Pro"/>
              </a:rPr>
              <a:t>Language</a:t>
            </a:r>
            <a:r>
              <a:rPr lang="af-ZA" dirty="0">
                <a:solidFill>
                  <a:srgbClr val="504746"/>
                </a:solidFill>
                <a:latin typeface="Speak Pro"/>
              </a:rPr>
              <a:t> Institute</a:t>
            </a:r>
          </a:p>
        </p:txBody>
      </p:sp>
      <p:pic>
        <p:nvPicPr>
          <p:cNvPr id="7" name="Picture 6" descr="A picture containing text, black, screenshot, darkness&#10;&#10;Description automatically generated">
            <a:extLst>
              <a:ext uri="{FF2B5EF4-FFF2-40B4-BE49-F238E27FC236}">
                <a16:creationId xmlns:a16="http://schemas.microsoft.com/office/drawing/2014/main" id="{143519D7-75D1-876E-792E-CB42E0A06A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2722" y="5631105"/>
            <a:ext cx="1596867" cy="702689"/>
          </a:xfrm>
          <a:prstGeom prst="rect">
            <a:avLst/>
          </a:prstGeom>
        </p:spPr>
      </p:pic>
      <p:sp>
        <p:nvSpPr>
          <p:cNvPr id="15" name="Subtitle 2">
            <a:extLst>
              <a:ext uri="{FF2B5EF4-FFF2-40B4-BE49-F238E27FC236}">
                <a16:creationId xmlns:a16="http://schemas.microsoft.com/office/drawing/2014/main" id="{F739E8E4-4DC8-C525-05F8-65B2D5E18C34}"/>
              </a:ext>
            </a:extLst>
          </p:cNvPr>
          <p:cNvSpPr txBox="1">
            <a:spLocks/>
          </p:cNvSpPr>
          <p:nvPr/>
        </p:nvSpPr>
        <p:spPr>
          <a:xfrm>
            <a:off x="6909352" y="407428"/>
            <a:ext cx="2801256" cy="11693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Aft>
                <a:spcPts val="600"/>
              </a:spcAft>
            </a:pPr>
            <a:r>
              <a:rPr lang="af-ZA" sz="2000" dirty="0" err="1">
                <a:solidFill>
                  <a:srgbClr val="FF0000"/>
                </a:solidFill>
                <a:latin typeface="Speak Pro" panose="020B0504020101020102" pitchFamily="34" charset="0"/>
              </a:rPr>
              <a:t>Warning</a:t>
            </a:r>
            <a:r>
              <a:rPr lang="af-ZA" sz="2000" dirty="0">
                <a:solidFill>
                  <a:srgbClr val="FF0000"/>
                </a:solidFill>
                <a:latin typeface="Speak Pro" panose="020B0504020101020102" pitchFamily="34" charset="0"/>
              </a:rPr>
              <a:t>: </a:t>
            </a:r>
            <a:r>
              <a:rPr lang="af-ZA" sz="2000" dirty="0" err="1">
                <a:solidFill>
                  <a:srgbClr val="FF0000"/>
                </a:solidFill>
                <a:latin typeface="Speak Pro" panose="020B0504020101020102" pitchFamily="34" charset="0"/>
              </a:rPr>
              <a:t>Presentation</a:t>
            </a:r>
            <a:r>
              <a:rPr lang="af-ZA" sz="2000" dirty="0">
                <a:solidFill>
                  <a:srgbClr val="FF0000"/>
                </a:solidFill>
                <a:latin typeface="Speak Pro" panose="020B0504020101020102" pitchFamily="34" charset="0"/>
              </a:rPr>
              <a:t> </a:t>
            </a:r>
            <a:r>
              <a:rPr lang="af-ZA" sz="2000" dirty="0" err="1">
                <a:solidFill>
                  <a:srgbClr val="FF0000"/>
                </a:solidFill>
                <a:latin typeface="Speak Pro" panose="020B0504020101020102" pitchFamily="34" charset="0"/>
              </a:rPr>
              <a:t>contains</a:t>
            </a:r>
            <a:r>
              <a:rPr lang="af-ZA" sz="2000" dirty="0">
                <a:solidFill>
                  <a:srgbClr val="FF0000"/>
                </a:solidFill>
                <a:latin typeface="Speak Pro" panose="020B0504020101020102" pitchFamily="34" charset="0"/>
              </a:rPr>
              <a:t> </a:t>
            </a:r>
            <a:r>
              <a:rPr lang="af-ZA" sz="2000" dirty="0" err="1">
                <a:solidFill>
                  <a:srgbClr val="FF0000"/>
                </a:solidFill>
                <a:latin typeface="Speak Pro" panose="020B0504020101020102" pitchFamily="34" charset="0"/>
              </a:rPr>
              <a:t>language</a:t>
            </a:r>
            <a:r>
              <a:rPr lang="af-ZA" sz="2000" dirty="0">
                <a:solidFill>
                  <a:srgbClr val="FF0000"/>
                </a:solidFill>
                <a:latin typeface="Speak Pro" panose="020B0504020101020102" pitchFamily="34" charset="0"/>
              </a:rPr>
              <a:t> </a:t>
            </a:r>
            <a:r>
              <a:rPr lang="af-ZA" sz="2000" dirty="0" err="1">
                <a:solidFill>
                  <a:srgbClr val="FF0000"/>
                </a:solidFill>
                <a:latin typeface="Speak Pro" panose="020B0504020101020102" pitchFamily="34" charset="0"/>
              </a:rPr>
              <a:t>that</a:t>
            </a:r>
            <a:r>
              <a:rPr lang="af-ZA" sz="2000" dirty="0">
                <a:solidFill>
                  <a:srgbClr val="FF0000"/>
                </a:solidFill>
                <a:latin typeface="Speak Pro" panose="020B0504020101020102" pitchFamily="34" charset="0"/>
              </a:rPr>
              <a:t> </a:t>
            </a:r>
            <a:r>
              <a:rPr lang="af-ZA" sz="2000" dirty="0" err="1">
                <a:solidFill>
                  <a:srgbClr val="FF0000"/>
                </a:solidFill>
                <a:latin typeface="Speak Pro" panose="020B0504020101020102" pitchFamily="34" charset="0"/>
              </a:rPr>
              <a:t>may</a:t>
            </a:r>
            <a:r>
              <a:rPr lang="af-ZA" sz="2000" dirty="0">
                <a:solidFill>
                  <a:srgbClr val="FF0000"/>
                </a:solidFill>
                <a:latin typeface="Speak Pro" panose="020B0504020101020102" pitchFamily="34" charset="0"/>
              </a:rPr>
              <a:t> </a:t>
            </a:r>
            <a:r>
              <a:rPr lang="af-ZA" sz="2000" dirty="0" err="1">
                <a:solidFill>
                  <a:srgbClr val="FF0000"/>
                </a:solidFill>
                <a:latin typeface="Speak Pro" panose="020B0504020101020102" pitchFamily="34" charset="0"/>
              </a:rPr>
              <a:t>offend</a:t>
            </a:r>
            <a:r>
              <a:rPr lang="af-ZA" sz="2000" dirty="0">
                <a:solidFill>
                  <a:srgbClr val="FF0000"/>
                </a:solidFill>
                <a:latin typeface="Speak Pro" panose="020B0504020101020102" pitchFamily="34" charset="0"/>
              </a:rPr>
              <a:t> some </a:t>
            </a:r>
            <a:r>
              <a:rPr lang="af-ZA" sz="2000" dirty="0" err="1">
                <a:solidFill>
                  <a:srgbClr val="FF0000"/>
                </a:solidFill>
                <a:latin typeface="Speak Pro" panose="020B0504020101020102" pitchFamily="34" charset="0"/>
              </a:rPr>
              <a:t>people</a:t>
            </a:r>
            <a:r>
              <a:rPr lang="af-ZA" sz="2000" dirty="0">
                <a:solidFill>
                  <a:srgbClr val="FF0000"/>
                </a:solidFill>
                <a:latin typeface="Speak Pro" panose="020B0504020101020102" pitchFamily="34" charset="0"/>
              </a:rPr>
              <a:t>. </a:t>
            </a:r>
          </a:p>
        </p:txBody>
      </p:sp>
      <p:pic>
        <p:nvPicPr>
          <p:cNvPr id="17" name="Picture 16" descr="A picture containing black, darkness&#10;&#10;Description automatically generated">
            <a:extLst>
              <a:ext uri="{FF2B5EF4-FFF2-40B4-BE49-F238E27FC236}">
                <a16:creationId xmlns:a16="http://schemas.microsoft.com/office/drawing/2014/main" id="{F36E606B-0C1B-A153-E6BB-0B16600BFF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0608" y="481231"/>
            <a:ext cx="1016000" cy="1021762"/>
          </a:xfrm>
          <a:prstGeom prst="rect">
            <a:avLst/>
          </a:prstGeom>
        </p:spPr>
      </p:pic>
    </p:spTree>
    <p:extLst>
      <p:ext uri="{BB962C8B-B14F-4D97-AF65-F5344CB8AC3E}">
        <p14:creationId xmlns:p14="http://schemas.microsoft.com/office/powerpoint/2010/main" val="32113795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5E6E7-CAD3-064F-CADB-0EBA3C6D6163}"/>
              </a:ext>
            </a:extLst>
          </p:cNvPr>
          <p:cNvPicPr>
            <a:picLocks noChangeAspect="1"/>
          </p:cNvPicPr>
          <p:nvPr/>
        </p:nvPicPr>
        <p:blipFill>
          <a:blip r:embed="rId3">
            <a:duotone>
              <a:schemeClr val="bg2">
                <a:shade val="45000"/>
                <a:satMod val="135000"/>
              </a:schemeClr>
              <a:prstClr val="white"/>
            </a:duotone>
          </a:blip>
          <a:stretch>
            <a:fillRect/>
          </a:stretch>
        </p:blipFill>
        <p:spPr>
          <a:xfrm>
            <a:off x="229447" y="0"/>
            <a:ext cx="16002652" cy="9353550"/>
          </a:xfrm>
          <a:prstGeom prst="rect">
            <a:avLst/>
          </a:prstGeom>
        </p:spPr>
      </p:pic>
      <p:pic>
        <p:nvPicPr>
          <p:cNvPr id="3" name="Picture 2">
            <a:extLst>
              <a:ext uri="{FF2B5EF4-FFF2-40B4-BE49-F238E27FC236}">
                <a16:creationId xmlns:a16="http://schemas.microsoft.com/office/drawing/2014/main" id="{5E77B15D-60AF-CFE8-B535-7756D3DB0D3A}"/>
              </a:ext>
            </a:extLst>
          </p:cNvPr>
          <p:cNvPicPr>
            <a:picLocks noChangeAspect="1"/>
          </p:cNvPicPr>
          <p:nvPr/>
        </p:nvPicPr>
        <p:blipFill rotWithShape="1">
          <a:blip r:embed="rId3"/>
          <a:srcRect r="49454" b="68465"/>
          <a:stretch/>
        </p:blipFill>
        <p:spPr>
          <a:xfrm>
            <a:off x="229447" y="0"/>
            <a:ext cx="8088643" cy="2949677"/>
          </a:xfrm>
          <a:prstGeom prst="ellipse">
            <a:avLst/>
          </a:prstGeom>
        </p:spPr>
      </p:pic>
    </p:spTree>
    <p:extLst>
      <p:ext uri="{BB962C8B-B14F-4D97-AF65-F5344CB8AC3E}">
        <p14:creationId xmlns:p14="http://schemas.microsoft.com/office/powerpoint/2010/main" val="1018658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5E6E7-CAD3-064F-CADB-0EBA3C6D6163}"/>
              </a:ext>
            </a:extLst>
          </p:cNvPr>
          <p:cNvPicPr>
            <a:picLocks noChangeAspect="1"/>
          </p:cNvPicPr>
          <p:nvPr/>
        </p:nvPicPr>
        <p:blipFill>
          <a:blip r:embed="rId3">
            <a:duotone>
              <a:schemeClr val="bg2">
                <a:shade val="45000"/>
                <a:satMod val="135000"/>
              </a:schemeClr>
              <a:prstClr val="white"/>
            </a:duotone>
          </a:blip>
          <a:stretch>
            <a:fillRect/>
          </a:stretch>
        </p:blipFill>
        <p:spPr>
          <a:xfrm>
            <a:off x="-4236703" y="-1"/>
            <a:ext cx="16199255" cy="9468465"/>
          </a:xfrm>
          <a:prstGeom prst="rect">
            <a:avLst/>
          </a:prstGeom>
        </p:spPr>
      </p:pic>
      <p:pic>
        <p:nvPicPr>
          <p:cNvPr id="3" name="Picture 2">
            <a:extLst>
              <a:ext uri="{FF2B5EF4-FFF2-40B4-BE49-F238E27FC236}">
                <a16:creationId xmlns:a16="http://schemas.microsoft.com/office/drawing/2014/main" id="{5E77B15D-60AF-CFE8-B535-7756D3DB0D3A}"/>
              </a:ext>
            </a:extLst>
          </p:cNvPr>
          <p:cNvPicPr>
            <a:picLocks noChangeAspect="1"/>
          </p:cNvPicPr>
          <p:nvPr/>
        </p:nvPicPr>
        <p:blipFill rotWithShape="1">
          <a:blip r:embed="rId3"/>
          <a:srcRect l="48186" r="2287" b="71339"/>
          <a:stretch/>
        </p:blipFill>
        <p:spPr>
          <a:xfrm>
            <a:off x="3569110" y="0"/>
            <a:ext cx="8023122" cy="2713704"/>
          </a:xfrm>
          <a:prstGeom prst="ellipse">
            <a:avLst/>
          </a:prstGeom>
        </p:spPr>
      </p:pic>
    </p:spTree>
    <p:extLst>
      <p:ext uri="{BB962C8B-B14F-4D97-AF65-F5344CB8AC3E}">
        <p14:creationId xmlns:p14="http://schemas.microsoft.com/office/powerpoint/2010/main" val="2682724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5E6E7-CAD3-064F-CADB-0EBA3C6D6163}"/>
              </a:ext>
            </a:extLst>
          </p:cNvPr>
          <p:cNvPicPr>
            <a:picLocks noChangeAspect="1"/>
          </p:cNvPicPr>
          <p:nvPr/>
        </p:nvPicPr>
        <p:blipFill>
          <a:blip r:embed="rId3">
            <a:duotone>
              <a:schemeClr val="bg2">
                <a:shade val="45000"/>
                <a:satMod val="135000"/>
              </a:schemeClr>
              <a:prstClr val="white"/>
            </a:duotone>
          </a:blip>
          <a:stretch>
            <a:fillRect/>
          </a:stretch>
        </p:blipFill>
        <p:spPr>
          <a:xfrm>
            <a:off x="229447" y="0"/>
            <a:ext cx="17232643" cy="10072480"/>
          </a:xfrm>
          <a:prstGeom prst="rect">
            <a:avLst/>
          </a:prstGeom>
        </p:spPr>
      </p:pic>
      <p:pic>
        <p:nvPicPr>
          <p:cNvPr id="3" name="Picture 2">
            <a:extLst>
              <a:ext uri="{FF2B5EF4-FFF2-40B4-BE49-F238E27FC236}">
                <a16:creationId xmlns:a16="http://schemas.microsoft.com/office/drawing/2014/main" id="{5E77B15D-60AF-CFE8-B535-7756D3DB0D3A}"/>
              </a:ext>
            </a:extLst>
          </p:cNvPr>
          <p:cNvPicPr>
            <a:picLocks noChangeAspect="1"/>
          </p:cNvPicPr>
          <p:nvPr/>
        </p:nvPicPr>
        <p:blipFill rotWithShape="1">
          <a:blip r:embed="rId3"/>
          <a:srcRect l="-1332" t="29578" r="56828" b="37917"/>
          <a:stretch/>
        </p:blipFill>
        <p:spPr>
          <a:xfrm>
            <a:off x="0" y="2979174"/>
            <a:ext cx="7669162" cy="3274142"/>
          </a:xfrm>
          <a:prstGeom prst="ellipse">
            <a:avLst/>
          </a:prstGeom>
        </p:spPr>
      </p:pic>
    </p:spTree>
    <p:extLst>
      <p:ext uri="{BB962C8B-B14F-4D97-AF65-F5344CB8AC3E}">
        <p14:creationId xmlns:p14="http://schemas.microsoft.com/office/powerpoint/2010/main" val="3480714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5E6E7-CAD3-064F-CADB-0EBA3C6D6163}"/>
              </a:ext>
            </a:extLst>
          </p:cNvPr>
          <p:cNvPicPr>
            <a:picLocks noChangeAspect="1"/>
          </p:cNvPicPr>
          <p:nvPr/>
        </p:nvPicPr>
        <p:blipFill>
          <a:blip r:embed="rId3">
            <a:duotone>
              <a:schemeClr val="bg2">
                <a:shade val="45000"/>
                <a:satMod val="135000"/>
              </a:schemeClr>
              <a:prstClr val="white"/>
            </a:duotone>
          </a:blip>
          <a:stretch>
            <a:fillRect/>
          </a:stretch>
        </p:blipFill>
        <p:spPr>
          <a:xfrm>
            <a:off x="-3746089" y="-1"/>
            <a:ext cx="15708642" cy="9181701"/>
          </a:xfrm>
          <a:prstGeom prst="rect">
            <a:avLst/>
          </a:prstGeom>
        </p:spPr>
      </p:pic>
      <p:pic>
        <p:nvPicPr>
          <p:cNvPr id="3" name="Picture 2">
            <a:extLst>
              <a:ext uri="{FF2B5EF4-FFF2-40B4-BE49-F238E27FC236}">
                <a16:creationId xmlns:a16="http://schemas.microsoft.com/office/drawing/2014/main" id="{5E77B15D-60AF-CFE8-B535-7756D3DB0D3A}"/>
              </a:ext>
            </a:extLst>
          </p:cNvPr>
          <p:cNvPicPr>
            <a:picLocks noChangeAspect="1"/>
          </p:cNvPicPr>
          <p:nvPr/>
        </p:nvPicPr>
        <p:blipFill rotWithShape="1">
          <a:blip r:embed="rId3"/>
          <a:srcRect l="53140" t="22167" r="-1460" b="47314"/>
          <a:stretch/>
        </p:blipFill>
        <p:spPr>
          <a:xfrm>
            <a:off x="4601496" y="2035276"/>
            <a:ext cx="7590503" cy="2802195"/>
          </a:xfrm>
          <a:prstGeom prst="ellipse">
            <a:avLst/>
          </a:prstGeom>
        </p:spPr>
      </p:pic>
    </p:spTree>
    <p:extLst>
      <p:ext uri="{BB962C8B-B14F-4D97-AF65-F5344CB8AC3E}">
        <p14:creationId xmlns:p14="http://schemas.microsoft.com/office/powerpoint/2010/main" val="687611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5E6E7-CAD3-064F-CADB-0EBA3C6D6163}"/>
              </a:ext>
            </a:extLst>
          </p:cNvPr>
          <p:cNvPicPr>
            <a:picLocks noChangeAspect="1"/>
          </p:cNvPicPr>
          <p:nvPr/>
        </p:nvPicPr>
        <p:blipFill>
          <a:blip r:embed="rId3">
            <a:duotone>
              <a:schemeClr val="bg2">
                <a:shade val="45000"/>
                <a:satMod val="135000"/>
              </a:schemeClr>
              <a:prstClr val="white"/>
            </a:duotone>
          </a:blip>
          <a:stretch>
            <a:fillRect/>
          </a:stretch>
        </p:blipFill>
        <p:spPr>
          <a:xfrm>
            <a:off x="-2595715" y="-825403"/>
            <a:ext cx="14558268" cy="8509308"/>
          </a:xfrm>
          <a:prstGeom prst="rect">
            <a:avLst/>
          </a:prstGeom>
        </p:spPr>
      </p:pic>
      <p:pic>
        <p:nvPicPr>
          <p:cNvPr id="3" name="Picture 2">
            <a:extLst>
              <a:ext uri="{FF2B5EF4-FFF2-40B4-BE49-F238E27FC236}">
                <a16:creationId xmlns:a16="http://schemas.microsoft.com/office/drawing/2014/main" id="{5E77B15D-60AF-CFE8-B535-7756D3DB0D3A}"/>
              </a:ext>
            </a:extLst>
          </p:cNvPr>
          <p:cNvPicPr>
            <a:picLocks noChangeAspect="1"/>
          </p:cNvPicPr>
          <p:nvPr/>
        </p:nvPicPr>
        <p:blipFill rotWithShape="1">
          <a:blip r:embed="rId3"/>
          <a:srcRect l="53287" t="49997" b="9706"/>
          <a:stretch/>
        </p:blipFill>
        <p:spPr>
          <a:xfrm>
            <a:off x="5161935" y="3429000"/>
            <a:ext cx="6800618" cy="3429000"/>
          </a:xfrm>
          <a:prstGeom prst="ellipse">
            <a:avLst/>
          </a:prstGeom>
        </p:spPr>
      </p:pic>
    </p:spTree>
    <p:extLst>
      <p:ext uri="{BB962C8B-B14F-4D97-AF65-F5344CB8AC3E}">
        <p14:creationId xmlns:p14="http://schemas.microsoft.com/office/powerpoint/2010/main" val="4128659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5E6E7-CAD3-064F-CADB-0EBA3C6D6163}"/>
              </a:ext>
            </a:extLst>
          </p:cNvPr>
          <p:cNvPicPr>
            <a:picLocks noChangeAspect="1"/>
          </p:cNvPicPr>
          <p:nvPr/>
        </p:nvPicPr>
        <p:blipFill>
          <a:blip r:embed="rId3">
            <a:duotone>
              <a:schemeClr val="bg2">
                <a:shade val="45000"/>
                <a:satMod val="135000"/>
              </a:schemeClr>
              <a:prstClr val="white"/>
            </a:duotone>
          </a:blip>
          <a:stretch>
            <a:fillRect/>
          </a:stretch>
        </p:blipFill>
        <p:spPr>
          <a:xfrm>
            <a:off x="229447" y="-2566219"/>
            <a:ext cx="16123557" cy="9424219"/>
          </a:xfrm>
          <a:prstGeom prst="rect">
            <a:avLst/>
          </a:prstGeom>
        </p:spPr>
      </p:pic>
      <p:pic>
        <p:nvPicPr>
          <p:cNvPr id="3" name="Picture 2">
            <a:extLst>
              <a:ext uri="{FF2B5EF4-FFF2-40B4-BE49-F238E27FC236}">
                <a16:creationId xmlns:a16="http://schemas.microsoft.com/office/drawing/2014/main" id="{5E77B15D-60AF-CFE8-B535-7756D3DB0D3A}"/>
              </a:ext>
            </a:extLst>
          </p:cNvPr>
          <p:cNvPicPr>
            <a:picLocks noChangeAspect="1"/>
          </p:cNvPicPr>
          <p:nvPr/>
        </p:nvPicPr>
        <p:blipFill rotWithShape="1">
          <a:blip r:embed="rId3"/>
          <a:srcRect l="-1424" t="61346" r="50200" b="-2347"/>
          <a:stretch/>
        </p:blipFill>
        <p:spPr>
          <a:xfrm>
            <a:off x="0" y="3215148"/>
            <a:ext cx="8259098" cy="3864078"/>
          </a:xfrm>
          <a:prstGeom prst="ellipse">
            <a:avLst/>
          </a:prstGeom>
        </p:spPr>
      </p:pic>
    </p:spTree>
    <p:extLst>
      <p:ext uri="{BB962C8B-B14F-4D97-AF65-F5344CB8AC3E}">
        <p14:creationId xmlns:p14="http://schemas.microsoft.com/office/powerpoint/2010/main" val="4102511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rectangle with a black background&#10;&#10;Description automatically generated with low confidence">
            <a:extLst>
              <a:ext uri="{FF2B5EF4-FFF2-40B4-BE49-F238E27FC236}">
                <a16:creationId xmlns:a16="http://schemas.microsoft.com/office/drawing/2014/main" id="{80B6A8AA-5134-470C-A187-E493879D6A44}"/>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5591" y="934207"/>
            <a:ext cx="4940818" cy="4989586"/>
          </a:xfrm>
          <a:prstGeom prst="rect">
            <a:avLst/>
          </a:prstGeom>
        </p:spPr>
      </p:pic>
      <p:sp>
        <p:nvSpPr>
          <p:cNvPr id="22" name="Title 1">
            <a:extLst>
              <a:ext uri="{FF2B5EF4-FFF2-40B4-BE49-F238E27FC236}">
                <a16:creationId xmlns:a16="http://schemas.microsoft.com/office/drawing/2014/main" id="{E2ACF64C-1D0A-4E62-BA44-7131CF8BFDB8}"/>
              </a:ext>
            </a:extLst>
          </p:cNvPr>
          <p:cNvSpPr txBox="1">
            <a:spLocks/>
          </p:cNvSpPr>
          <p:nvPr/>
        </p:nvSpPr>
        <p:spPr>
          <a:xfrm>
            <a:off x="4056795" y="5770091"/>
            <a:ext cx="4078410"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Taboo</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language</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2" name="Title 1">
            <a:extLst>
              <a:ext uri="{FF2B5EF4-FFF2-40B4-BE49-F238E27FC236}">
                <a16:creationId xmlns:a16="http://schemas.microsoft.com/office/drawing/2014/main" id="{60F350C9-5F04-E484-A6D3-F1904F244E33}"/>
              </a:ext>
            </a:extLst>
          </p:cNvPr>
          <p:cNvSpPr txBox="1">
            <a:spLocks/>
          </p:cNvSpPr>
          <p:nvPr/>
        </p:nvSpPr>
        <p:spPr>
          <a:xfrm>
            <a:off x="1862564" y="-437565"/>
            <a:ext cx="8466872"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solidFill>
                  <a:srgbClr val="BA1F33"/>
                </a:solidFill>
                <a:latin typeface="Speak Pro" panose="020B0504020101020102" pitchFamily="34" charset="0"/>
              </a:rPr>
              <a:t>Lexical</a:t>
            </a:r>
            <a:r>
              <a:rPr lang="af-ZA" b="1" dirty="0">
                <a:solidFill>
                  <a:srgbClr val="BA1F33"/>
                </a:solidFill>
                <a:latin typeface="Speak Pro" panose="020B0504020101020102" pitchFamily="34" charset="0"/>
              </a:rPr>
              <a:t> </a:t>
            </a:r>
            <a:r>
              <a:rPr lang="af-ZA" b="1" dirty="0" err="1">
                <a:solidFill>
                  <a:srgbClr val="BA1F33"/>
                </a:solidFill>
                <a:latin typeface="Speak Pro" panose="020B0504020101020102" pitchFamily="34" charset="0"/>
              </a:rPr>
              <a:t>databases</a:t>
            </a:r>
            <a:r>
              <a:rPr lang="af-ZA" b="1" dirty="0">
                <a:solidFill>
                  <a:srgbClr val="BA1F33"/>
                </a:solidFill>
                <a:latin typeface="Speak Pro" panose="020B0504020101020102" pitchFamily="34" charset="0"/>
              </a:rPr>
              <a:t> of </a:t>
            </a:r>
            <a:r>
              <a:rPr lang="af-ZA" b="1" dirty="0" err="1">
                <a:solidFill>
                  <a:srgbClr val="BA1F33"/>
                </a:solidFill>
                <a:latin typeface="Speak Pro" panose="020B0504020101020102" pitchFamily="34" charset="0"/>
              </a:rPr>
              <a:t>taboo</a:t>
            </a:r>
            <a:r>
              <a:rPr lang="af-ZA" b="1" dirty="0">
                <a:solidFill>
                  <a:srgbClr val="BA1F33"/>
                </a:solidFill>
                <a:latin typeface="Speak Pro" panose="020B0504020101020102" pitchFamily="34" charset="0"/>
              </a:rPr>
              <a:t> </a:t>
            </a:r>
            <a:r>
              <a:rPr lang="af-ZA" b="1" dirty="0" err="1">
                <a:solidFill>
                  <a:srgbClr val="BA1F33"/>
                </a:solidFill>
                <a:latin typeface="Speak Pro" panose="020B0504020101020102" pitchFamily="34" charset="0"/>
              </a:rPr>
              <a:t>language</a:t>
            </a:r>
            <a:endParaRPr lang="af-ZA" b="1" dirty="0">
              <a:latin typeface="Speak Pro" panose="020B0504020101020102" pitchFamily="34" charset="0"/>
            </a:endParaRPr>
          </a:p>
        </p:txBody>
      </p:sp>
      <p:sp>
        <p:nvSpPr>
          <p:cNvPr id="3" name="Title 1">
            <a:extLst>
              <a:ext uri="{FF2B5EF4-FFF2-40B4-BE49-F238E27FC236}">
                <a16:creationId xmlns:a16="http://schemas.microsoft.com/office/drawing/2014/main" id="{BF44F203-6E6D-4098-6E93-511B400C73E5}"/>
              </a:ext>
            </a:extLst>
          </p:cNvPr>
          <p:cNvSpPr txBox="1">
            <a:spLocks/>
          </p:cNvSpPr>
          <p:nvPr/>
        </p:nvSpPr>
        <p:spPr>
          <a:xfrm>
            <a:off x="8566409" y="2921911"/>
            <a:ext cx="3183454"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Dutch</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resources</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6" name="Title 1">
            <a:extLst>
              <a:ext uri="{FF2B5EF4-FFF2-40B4-BE49-F238E27FC236}">
                <a16:creationId xmlns:a16="http://schemas.microsoft.com/office/drawing/2014/main" id="{72677894-621E-05C6-561B-B2B5244A2EE8}"/>
              </a:ext>
            </a:extLst>
          </p:cNvPr>
          <p:cNvSpPr txBox="1">
            <a:spLocks/>
          </p:cNvSpPr>
          <p:nvPr/>
        </p:nvSpPr>
        <p:spPr>
          <a:xfrm>
            <a:off x="-21615" y="2435901"/>
            <a:ext cx="4078410"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TaboeLex</a:t>
            </a:r>
          </a:p>
        </p:txBody>
      </p:sp>
    </p:spTree>
    <p:extLst>
      <p:ext uri="{BB962C8B-B14F-4D97-AF65-F5344CB8AC3E}">
        <p14:creationId xmlns:p14="http://schemas.microsoft.com/office/powerpoint/2010/main" val="15138241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rectangle with a black background&#10;&#10;Description automatically generated with low confidence">
            <a:extLst>
              <a:ext uri="{FF2B5EF4-FFF2-40B4-BE49-F238E27FC236}">
                <a16:creationId xmlns:a16="http://schemas.microsoft.com/office/drawing/2014/main" id="{80B6A8AA-5134-470C-A187-E493879D6A44}"/>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5591" y="934207"/>
            <a:ext cx="4940818" cy="4989586"/>
          </a:xfrm>
          <a:prstGeom prst="rect">
            <a:avLst/>
          </a:prstGeom>
        </p:spPr>
      </p:pic>
      <p:sp>
        <p:nvSpPr>
          <p:cNvPr id="22" name="Title 1">
            <a:extLst>
              <a:ext uri="{FF2B5EF4-FFF2-40B4-BE49-F238E27FC236}">
                <a16:creationId xmlns:a16="http://schemas.microsoft.com/office/drawing/2014/main" id="{E2ACF64C-1D0A-4E62-BA44-7131CF8BFDB8}"/>
              </a:ext>
            </a:extLst>
          </p:cNvPr>
          <p:cNvSpPr txBox="1">
            <a:spLocks/>
          </p:cNvSpPr>
          <p:nvPr/>
        </p:nvSpPr>
        <p:spPr>
          <a:xfrm>
            <a:off x="4056795" y="5770091"/>
            <a:ext cx="4078410"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Taboo</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language</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2" name="Title 1">
            <a:extLst>
              <a:ext uri="{FF2B5EF4-FFF2-40B4-BE49-F238E27FC236}">
                <a16:creationId xmlns:a16="http://schemas.microsoft.com/office/drawing/2014/main" id="{60F350C9-5F04-E484-A6D3-F1904F244E33}"/>
              </a:ext>
            </a:extLst>
          </p:cNvPr>
          <p:cNvSpPr txBox="1">
            <a:spLocks/>
          </p:cNvSpPr>
          <p:nvPr/>
        </p:nvSpPr>
        <p:spPr>
          <a:xfrm>
            <a:off x="1862563" y="-437565"/>
            <a:ext cx="8660785"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Lexical</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databases</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of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taboo</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language</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3" name="Title 1">
            <a:extLst>
              <a:ext uri="{FF2B5EF4-FFF2-40B4-BE49-F238E27FC236}">
                <a16:creationId xmlns:a16="http://schemas.microsoft.com/office/drawing/2014/main" id="{BF44F203-6E6D-4098-6E93-511B400C73E5}"/>
              </a:ext>
            </a:extLst>
          </p:cNvPr>
          <p:cNvSpPr txBox="1">
            <a:spLocks/>
          </p:cNvSpPr>
          <p:nvPr/>
        </p:nvSpPr>
        <p:spPr>
          <a:xfrm>
            <a:off x="8566409" y="2921911"/>
            <a:ext cx="3183454"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solidFill>
                  <a:srgbClr val="BA1F33"/>
                </a:solidFill>
                <a:latin typeface="Speak Pro" panose="020B0504020101020102" pitchFamily="34" charset="0"/>
              </a:rPr>
              <a:t>Dutch</a:t>
            </a:r>
            <a:r>
              <a:rPr lang="af-ZA" b="1" dirty="0">
                <a:solidFill>
                  <a:srgbClr val="BA1F33"/>
                </a:solidFill>
                <a:latin typeface="Speak Pro" panose="020B0504020101020102" pitchFamily="34" charset="0"/>
              </a:rPr>
              <a:t> </a:t>
            </a:r>
            <a:r>
              <a:rPr lang="af-ZA" b="1" dirty="0" err="1">
                <a:solidFill>
                  <a:srgbClr val="BA1F33"/>
                </a:solidFill>
                <a:latin typeface="Speak Pro" panose="020B0504020101020102" pitchFamily="34" charset="0"/>
              </a:rPr>
              <a:t>resources</a:t>
            </a:r>
            <a:endParaRPr lang="af-ZA" b="1" dirty="0">
              <a:latin typeface="Speak Pro" panose="020B0504020101020102" pitchFamily="34" charset="0"/>
            </a:endParaRPr>
          </a:p>
        </p:txBody>
      </p:sp>
      <p:sp>
        <p:nvSpPr>
          <p:cNvPr id="6" name="Title 1">
            <a:extLst>
              <a:ext uri="{FF2B5EF4-FFF2-40B4-BE49-F238E27FC236}">
                <a16:creationId xmlns:a16="http://schemas.microsoft.com/office/drawing/2014/main" id="{72677894-621E-05C6-561B-B2B5244A2EE8}"/>
              </a:ext>
            </a:extLst>
          </p:cNvPr>
          <p:cNvSpPr txBox="1">
            <a:spLocks/>
          </p:cNvSpPr>
          <p:nvPr/>
        </p:nvSpPr>
        <p:spPr>
          <a:xfrm>
            <a:off x="-21615" y="2435901"/>
            <a:ext cx="4078410"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TaboeLex</a:t>
            </a:r>
          </a:p>
        </p:txBody>
      </p:sp>
    </p:spTree>
    <p:extLst>
      <p:ext uri="{BB962C8B-B14F-4D97-AF65-F5344CB8AC3E}">
        <p14:creationId xmlns:p14="http://schemas.microsoft.com/office/powerpoint/2010/main" val="1342151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ack, darkness&#10;&#10;Description automatically generated">
            <a:extLst>
              <a:ext uri="{FF2B5EF4-FFF2-40B4-BE49-F238E27FC236}">
                <a16:creationId xmlns:a16="http://schemas.microsoft.com/office/drawing/2014/main" id="{02B39E1C-27D2-3AF9-5119-C6023952C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79" y="1035876"/>
            <a:ext cx="3281390" cy="5120959"/>
          </a:xfrm>
          <a:prstGeom prst="rect">
            <a:avLst/>
          </a:prstGeom>
        </p:spPr>
      </p:pic>
      <p:pic>
        <p:nvPicPr>
          <p:cNvPr id="6" name="Picture 5">
            <a:extLst>
              <a:ext uri="{FF2B5EF4-FFF2-40B4-BE49-F238E27FC236}">
                <a16:creationId xmlns:a16="http://schemas.microsoft.com/office/drawing/2014/main" id="{F883195D-0784-3FAE-CBB8-CF55F7BD7FAD}"/>
              </a:ext>
            </a:extLst>
          </p:cNvPr>
          <p:cNvPicPr>
            <a:picLocks noChangeAspect="1"/>
          </p:cNvPicPr>
          <p:nvPr/>
        </p:nvPicPr>
        <p:blipFill>
          <a:blip r:embed="rId4"/>
          <a:stretch>
            <a:fillRect/>
          </a:stretch>
        </p:blipFill>
        <p:spPr>
          <a:xfrm>
            <a:off x="3578037" y="669164"/>
            <a:ext cx="5035925" cy="5519671"/>
          </a:xfrm>
          <a:prstGeom prst="rect">
            <a:avLst/>
          </a:prstGeom>
        </p:spPr>
      </p:pic>
      <p:pic>
        <p:nvPicPr>
          <p:cNvPr id="8" name="Picture 7" descr="A picture containing black, darkness&#10;&#10;Description automatically generated">
            <a:extLst>
              <a:ext uri="{FF2B5EF4-FFF2-40B4-BE49-F238E27FC236}">
                <a16:creationId xmlns:a16="http://schemas.microsoft.com/office/drawing/2014/main" id="{1603D9AA-BBE9-9F11-AB3A-9192E7B3B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5196" y="992791"/>
            <a:ext cx="2653474" cy="5164044"/>
          </a:xfrm>
          <a:prstGeom prst="rect">
            <a:avLst/>
          </a:prstGeom>
        </p:spPr>
      </p:pic>
    </p:spTree>
    <p:extLst>
      <p:ext uri="{BB962C8B-B14F-4D97-AF65-F5344CB8AC3E}">
        <p14:creationId xmlns:p14="http://schemas.microsoft.com/office/powerpoint/2010/main" val="30075743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ack, darkness&#10;&#10;Description automatically generated">
            <a:extLst>
              <a:ext uri="{FF2B5EF4-FFF2-40B4-BE49-F238E27FC236}">
                <a16:creationId xmlns:a16="http://schemas.microsoft.com/office/drawing/2014/main" id="{02B39E1C-27D2-3AF9-5119-C6023952C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45" y="121476"/>
            <a:ext cx="2099745" cy="3276875"/>
          </a:xfrm>
          <a:prstGeom prst="rect">
            <a:avLst/>
          </a:prstGeom>
        </p:spPr>
      </p:pic>
      <p:pic>
        <p:nvPicPr>
          <p:cNvPr id="6" name="Picture 5">
            <a:extLst>
              <a:ext uri="{FF2B5EF4-FFF2-40B4-BE49-F238E27FC236}">
                <a16:creationId xmlns:a16="http://schemas.microsoft.com/office/drawing/2014/main" id="{F883195D-0784-3FAE-CBB8-CF55F7BD7FAD}"/>
              </a:ext>
            </a:extLst>
          </p:cNvPr>
          <p:cNvPicPr>
            <a:picLocks noChangeAspect="1"/>
          </p:cNvPicPr>
          <p:nvPr/>
        </p:nvPicPr>
        <p:blipFill>
          <a:blip r:embed="rId4"/>
          <a:stretch>
            <a:fillRect/>
          </a:stretch>
        </p:blipFill>
        <p:spPr>
          <a:xfrm>
            <a:off x="3578037" y="669164"/>
            <a:ext cx="5035925" cy="5519671"/>
          </a:xfrm>
          <a:prstGeom prst="rect">
            <a:avLst/>
          </a:prstGeom>
        </p:spPr>
      </p:pic>
      <p:pic>
        <p:nvPicPr>
          <p:cNvPr id="8" name="Picture 7" descr="A picture containing black, darkness&#10;&#10;Description automatically generated">
            <a:extLst>
              <a:ext uri="{FF2B5EF4-FFF2-40B4-BE49-F238E27FC236}">
                <a16:creationId xmlns:a16="http://schemas.microsoft.com/office/drawing/2014/main" id="{1603D9AA-BBE9-9F11-AB3A-9192E7B3B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7039" y="3539899"/>
            <a:ext cx="1704961" cy="3318101"/>
          </a:xfrm>
          <a:prstGeom prst="rect">
            <a:avLst/>
          </a:prstGeom>
        </p:spPr>
      </p:pic>
      <p:pic>
        <p:nvPicPr>
          <p:cNvPr id="2" name="Picture 6" descr="See the source image">
            <a:extLst>
              <a:ext uri="{FF2B5EF4-FFF2-40B4-BE49-F238E27FC236}">
                <a16:creationId xmlns:a16="http://schemas.microsoft.com/office/drawing/2014/main" id="{7F51826A-77FB-445F-92CE-64DCBDB237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3902" y="302999"/>
            <a:ext cx="2944346" cy="44211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See the source image">
            <a:extLst>
              <a:ext uri="{FF2B5EF4-FFF2-40B4-BE49-F238E27FC236}">
                <a16:creationId xmlns:a16="http://schemas.microsoft.com/office/drawing/2014/main" id="{9BE0B207-B10B-A5DB-8181-4D581A4E1B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9484" y="115325"/>
            <a:ext cx="3085200" cy="4345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See the source image">
            <a:extLst>
              <a:ext uri="{FF2B5EF4-FFF2-40B4-BE49-F238E27FC236}">
                <a16:creationId xmlns:a16="http://schemas.microsoft.com/office/drawing/2014/main" id="{468F1038-11DA-FF69-25AE-0368B34D5A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1153" y="1985255"/>
            <a:ext cx="3085200" cy="47719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See the source image">
            <a:extLst>
              <a:ext uri="{FF2B5EF4-FFF2-40B4-BE49-F238E27FC236}">
                <a16:creationId xmlns:a16="http://schemas.microsoft.com/office/drawing/2014/main" id="{C3223429-4DB1-C8F8-18B5-23CED14422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7624" y="4267313"/>
            <a:ext cx="1861073" cy="23793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See the source image">
            <a:extLst>
              <a:ext uri="{FF2B5EF4-FFF2-40B4-BE49-F238E27FC236}">
                <a16:creationId xmlns:a16="http://schemas.microsoft.com/office/drawing/2014/main" id="{D9491465-932B-0804-DA21-3D105BD44A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0123" y="3207145"/>
            <a:ext cx="2153961" cy="27554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See the source image">
            <a:extLst>
              <a:ext uri="{FF2B5EF4-FFF2-40B4-BE49-F238E27FC236}">
                <a16:creationId xmlns:a16="http://schemas.microsoft.com/office/drawing/2014/main" id="{99D9142F-3276-39FE-2F11-53CD70DBE0A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6734" t="7058" r="26479" b="3961"/>
          <a:stretch/>
        </p:blipFill>
        <p:spPr bwMode="auto">
          <a:xfrm>
            <a:off x="3147612" y="493216"/>
            <a:ext cx="1861074" cy="34625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See the source image">
            <a:extLst>
              <a:ext uri="{FF2B5EF4-FFF2-40B4-BE49-F238E27FC236}">
                <a16:creationId xmlns:a16="http://schemas.microsoft.com/office/drawing/2014/main" id="{420F8D69-2847-2777-FED8-BB68B22178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6172" y="89398"/>
            <a:ext cx="1553750" cy="29107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See the source image">
            <a:extLst>
              <a:ext uri="{FF2B5EF4-FFF2-40B4-BE49-F238E27FC236}">
                <a16:creationId xmlns:a16="http://schemas.microsoft.com/office/drawing/2014/main" id="{B1CDCCFA-CF17-551C-F852-6D338816B4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4217" y="1339787"/>
            <a:ext cx="1707117" cy="34721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See the source image">
            <a:extLst>
              <a:ext uri="{FF2B5EF4-FFF2-40B4-BE49-F238E27FC236}">
                <a16:creationId xmlns:a16="http://schemas.microsoft.com/office/drawing/2014/main" id="{DA543F46-BF69-4C27-BE0D-D48B1EBBF79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521" t="1547" r="4248" b="3535"/>
          <a:stretch/>
        </p:blipFill>
        <p:spPr bwMode="auto">
          <a:xfrm>
            <a:off x="7760721" y="927684"/>
            <a:ext cx="2230575" cy="33770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8" descr="See the source image">
            <a:extLst>
              <a:ext uri="{FF2B5EF4-FFF2-40B4-BE49-F238E27FC236}">
                <a16:creationId xmlns:a16="http://schemas.microsoft.com/office/drawing/2014/main" id="{2615DC26-0754-B9DF-7152-2B9AA7EA468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18961" y="428615"/>
            <a:ext cx="1878515" cy="27360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0" descr="See the source image">
            <a:extLst>
              <a:ext uri="{FF2B5EF4-FFF2-40B4-BE49-F238E27FC236}">
                <a16:creationId xmlns:a16="http://schemas.microsoft.com/office/drawing/2014/main" id="{1C2B6782-68A6-1F78-E2FD-7B63739D58F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46234" y="2841188"/>
            <a:ext cx="2866584" cy="28522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2" descr="See the source image">
            <a:extLst>
              <a:ext uri="{FF2B5EF4-FFF2-40B4-BE49-F238E27FC236}">
                <a16:creationId xmlns:a16="http://schemas.microsoft.com/office/drawing/2014/main" id="{B41D5DB0-93EF-9083-9CA0-70181FC2C78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7659" y="2369715"/>
            <a:ext cx="1801173" cy="28765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descr="See the source image">
            <a:extLst>
              <a:ext uri="{FF2B5EF4-FFF2-40B4-BE49-F238E27FC236}">
                <a16:creationId xmlns:a16="http://schemas.microsoft.com/office/drawing/2014/main" id="{7A75F90A-0116-4D49-DEA4-F3FA8BBA611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10593" y="1443530"/>
            <a:ext cx="2009729" cy="31413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ee the source image">
            <a:extLst>
              <a:ext uri="{FF2B5EF4-FFF2-40B4-BE49-F238E27FC236}">
                <a16:creationId xmlns:a16="http://schemas.microsoft.com/office/drawing/2014/main" id="{23211740-D800-4C64-63B3-50CB64A2C37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67240" y="1542640"/>
            <a:ext cx="2033772" cy="31775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ee the source image">
            <a:extLst>
              <a:ext uri="{FF2B5EF4-FFF2-40B4-BE49-F238E27FC236}">
                <a16:creationId xmlns:a16="http://schemas.microsoft.com/office/drawing/2014/main" id="{CFEEBF57-5CF6-810F-E21A-8D9D0FCDE3C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13376" y="2998194"/>
            <a:ext cx="2306768" cy="35568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See the source image">
            <a:extLst>
              <a:ext uri="{FF2B5EF4-FFF2-40B4-BE49-F238E27FC236}">
                <a16:creationId xmlns:a16="http://schemas.microsoft.com/office/drawing/2014/main" id="{BBB4B79D-7C0C-4381-E6C5-937E94E6D91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9458" y="3896461"/>
            <a:ext cx="1750177" cy="27889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ee the source image">
            <a:extLst>
              <a:ext uri="{FF2B5EF4-FFF2-40B4-BE49-F238E27FC236}">
                <a16:creationId xmlns:a16="http://schemas.microsoft.com/office/drawing/2014/main" id="{0E6F4AE6-731E-60AA-BA41-42CBC76D6E4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26688" y="3693316"/>
            <a:ext cx="2146887" cy="307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964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
                                        <p:tgtEl>
                                          <p:spTgt spid="6"/>
                                        </p:tgtEl>
                                      </p:cBhvr>
                                    </p:animEffect>
                                    <p:set>
                                      <p:cBhvr>
                                        <p:cTn id="7" dur="1" fill="hold">
                                          <p:stCondLst>
                                            <p:cond delay="9"/>
                                          </p:stCondLst>
                                        </p:cTn>
                                        <p:tgtEl>
                                          <p:spTgt spid="6"/>
                                        </p:tgtEl>
                                        <p:attrNameLst>
                                          <p:attrName>style.visibility</p:attrName>
                                        </p:attrNameLst>
                                      </p:cBhvr>
                                      <p:to>
                                        <p:strVal val="hidden"/>
                                      </p:to>
                                    </p:set>
                                  </p:childTnLst>
                                </p:cTn>
                              </p:par>
                            </p:childTnLst>
                          </p:cTn>
                        </p:par>
                        <p:par>
                          <p:cTn id="8" fill="hold">
                            <p:stCondLst>
                              <p:cond delay="1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51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01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151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01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251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01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351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401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451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010"/>
                            </p:stCondLst>
                            <p:childTnLst>
                              <p:par>
                                <p:cTn id="49" presetID="10"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551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6010"/>
                            </p:stCondLst>
                            <p:childTnLst>
                              <p:par>
                                <p:cTn id="57" presetID="10"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par>
                          <p:cTn id="60" fill="hold">
                            <p:stCondLst>
                              <p:cond delay="651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7010"/>
                            </p:stCondLst>
                            <p:childTnLst>
                              <p:par>
                                <p:cTn id="65" presetID="10" presetClass="entr" presetSubtype="0"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7510"/>
                            </p:stCondLst>
                            <p:childTnLst>
                              <p:par>
                                <p:cTn id="69" presetID="10" presetClass="entr" presetSubtype="0"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par>
                          <p:cTn id="72" fill="hold">
                            <p:stCondLst>
                              <p:cond delay="8010"/>
                            </p:stCondLst>
                            <p:childTnLst>
                              <p:par>
                                <p:cTn id="73" presetID="10" presetClass="entr" presetSubtype="0" fill="hold"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rectangle with a black background&#10;&#10;Description automatically generated with low confidence">
            <a:extLst>
              <a:ext uri="{FF2B5EF4-FFF2-40B4-BE49-F238E27FC236}">
                <a16:creationId xmlns:a16="http://schemas.microsoft.com/office/drawing/2014/main" id="{80B6A8AA-5134-470C-A187-E493879D6A44}"/>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5591" y="934207"/>
            <a:ext cx="4940818" cy="4989586"/>
          </a:xfrm>
          <a:prstGeom prst="rect">
            <a:avLst/>
          </a:prstGeom>
        </p:spPr>
      </p:pic>
      <p:sp>
        <p:nvSpPr>
          <p:cNvPr id="22" name="Title 1">
            <a:extLst>
              <a:ext uri="{FF2B5EF4-FFF2-40B4-BE49-F238E27FC236}">
                <a16:creationId xmlns:a16="http://schemas.microsoft.com/office/drawing/2014/main" id="{E2ACF64C-1D0A-4E62-BA44-7131CF8BFDB8}"/>
              </a:ext>
            </a:extLst>
          </p:cNvPr>
          <p:cNvSpPr txBox="1">
            <a:spLocks/>
          </p:cNvSpPr>
          <p:nvPr/>
        </p:nvSpPr>
        <p:spPr>
          <a:xfrm>
            <a:off x="4056795" y="5770091"/>
            <a:ext cx="4078410"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solidFill>
                  <a:srgbClr val="BA1F33"/>
                </a:solidFill>
                <a:latin typeface="Speak Pro" panose="020B0504020101020102" pitchFamily="34" charset="0"/>
              </a:rPr>
              <a:t>Taboo</a:t>
            </a:r>
            <a:r>
              <a:rPr lang="af-ZA" b="1" dirty="0">
                <a:solidFill>
                  <a:srgbClr val="BA1F33"/>
                </a:solidFill>
                <a:latin typeface="Speak Pro" panose="020B0504020101020102" pitchFamily="34" charset="0"/>
              </a:rPr>
              <a:t> </a:t>
            </a:r>
            <a:r>
              <a:rPr lang="af-ZA" b="1" dirty="0" err="1">
                <a:solidFill>
                  <a:srgbClr val="BA1F33"/>
                </a:solidFill>
                <a:latin typeface="Speak Pro" panose="020B0504020101020102" pitchFamily="34" charset="0"/>
              </a:rPr>
              <a:t>language</a:t>
            </a:r>
            <a:endParaRPr lang="af-ZA" b="1" dirty="0">
              <a:latin typeface="Speak Pro" panose="020B0504020101020102" pitchFamily="34" charset="0"/>
            </a:endParaRPr>
          </a:p>
        </p:txBody>
      </p:sp>
      <p:sp>
        <p:nvSpPr>
          <p:cNvPr id="2" name="Title 1">
            <a:extLst>
              <a:ext uri="{FF2B5EF4-FFF2-40B4-BE49-F238E27FC236}">
                <a16:creationId xmlns:a16="http://schemas.microsoft.com/office/drawing/2014/main" id="{60F350C9-5F04-E484-A6D3-F1904F244E33}"/>
              </a:ext>
            </a:extLst>
          </p:cNvPr>
          <p:cNvSpPr txBox="1">
            <a:spLocks/>
          </p:cNvSpPr>
          <p:nvPr/>
        </p:nvSpPr>
        <p:spPr>
          <a:xfrm>
            <a:off x="1862564" y="-437565"/>
            <a:ext cx="8466872"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solidFill>
                  <a:srgbClr val="BA1F33"/>
                </a:solidFill>
                <a:latin typeface="Speak Pro" panose="020B0504020101020102" pitchFamily="34" charset="0"/>
              </a:rPr>
              <a:t>Lexical</a:t>
            </a:r>
            <a:r>
              <a:rPr lang="af-ZA" b="1" dirty="0">
                <a:solidFill>
                  <a:srgbClr val="BA1F33"/>
                </a:solidFill>
                <a:latin typeface="Speak Pro" panose="020B0504020101020102" pitchFamily="34" charset="0"/>
              </a:rPr>
              <a:t> </a:t>
            </a:r>
            <a:r>
              <a:rPr lang="af-ZA" b="1" dirty="0" err="1">
                <a:solidFill>
                  <a:srgbClr val="BA1F33"/>
                </a:solidFill>
                <a:latin typeface="Speak Pro" panose="020B0504020101020102" pitchFamily="34" charset="0"/>
              </a:rPr>
              <a:t>databases</a:t>
            </a:r>
            <a:r>
              <a:rPr lang="af-ZA" b="1" dirty="0">
                <a:solidFill>
                  <a:srgbClr val="BA1F33"/>
                </a:solidFill>
                <a:latin typeface="Speak Pro" panose="020B0504020101020102" pitchFamily="34" charset="0"/>
              </a:rPr>
              <a:t> of </a:t>
            </a:r>
            <a:r>
              <a:rPr lang="af-ZA" b="1" dirty="0" err="1">
                <a:solidFill>
                  <a:srgbClr val="BA1F33"/>
                </a:solidFill>
                <a:latin typeface="Speak Pro" panose="020B0504020101020102" pitchFamily="34" charset="0"/>
              </a:rPr>
              <a:t>taboo</a:t>
            </a:r>
            <a:r>
              <a:rPr lang="af-ZA" b="1" dirty="0">
                <a:solidFill>
                  <a:srgbClr val="BA1F33"/>
                </a:solidFill>
                <a:latin typeface="Speak Pro" panose="020B0504020101020102" pitchFamily="34" charset="0"/>
              </a:rPr>
              <a:t> </a:t>
            </a:r>
            <a:r>
              <a:rPr lang="af-ZA" b="1" dirty="0" err="1">
                <a:solidFill>
                  <a:srgbClr val="BA1F33"/>
                </a:solidFill>
                <a:latin typeface="Speak Pro" panose="020B0504020101020102" pitchFamily="34" charset="0"/>
              </a:rPr>
              <a:t>language</a:t>
            </a:r>
            <a:endParaRPr lang="af-ZA" b="1" dirty="0">
              <a:latin typeface="Speak Pro" panose="020B0504020101020102" pitchFamily="34" charset="0"/>
            </a:endParaRPr>
          </a:p>
        </p:txBody>
      </p:sp>
      <p:sp>
        <p:nvSpPr>
          <p:cNvPr id="3" name="Title 1">
            <a:extLst>
              <a:ext uri="{FF2B5EF4-FFF2-40B4-BE49-F238E27FC236}">
                <a16:creationId xmlns:a16="http://schemas.microsoft.com/office/drawing/2014/main" id="{BF44F203-6E6D-4098-6E93-511B400C73E5}"/>
              </a:ext>
            </a:extLst>
          </p:cNvPr>
          <p:cNvSpPr txBox="1">
            <a:spLocks/>
          </p:cNvSpPr>
          <p:nvPr/>
        </p:nvSpPr>
        <p:spPr>
          <a:xfrm>
            <a:off x="8566409" y="2921911"/>
            <a:ext cx="3183454"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solidFill>
                  <a:srgbClr val="BA1F33"/>
                </a:solidFill>
                <a:latin typeface="Speak Pro" panose="020B0504020101020102" pitchFamily="34" charset="0"/>
              </a:rPr>
              <a:t>Dutch</a:t>
            </a:r>
            <a:r>
              <a:rPr lang="af-ZA" b="1" dirty="0">
                <a:solidFill>
                  <a:srgbClr val="BA1F33"/>
                </a:solidFill>
                <a:latin typeface="Speak Pro" panose="020B0504020101020102" pitchFamily="34" charset="0"/>
              </a:rPr>
              <a:t> </a:t>
            </a:r>
            <a:r>
              <a:rPr lang="af-ZA" b="1" dirty="0" err="1">
                <a:solidFill>
                  <a:srgbClr val="BA1F33"/>
                </a:solidFill>
                <a:latin typeface="Speak Pro" panose="020B0504020101020102" pitchFamily="34" charset="0"/>
              </a:rPr>
              <a:t>resources</a:t>
            </a:r>
            <a:endParaRPr lang="af-ZA" b="1" dirty="0">
              <a:latin typeface="Speak Pro" panose="020B0504020101020102" pitchFamily="34" charset="0"/>
            </a:endParaRPr>
          </a:p>
        </p:txBody>
      </p:sp>
      <p:sp>
        <p:nvSpPr>
          <p:cNvPr id="6" name="Title 1">
            <a:extLst>
              <a:ext uri="{FF2B5EF4-FFF2-40B4-BE49-F238E27FC236}">
                <a16:creationId xmlns:a16="http://schemas.microsoft.com/office/drawing/2014/main" id="{72677894-621E-05C6-561B-B2B5244A2EE8}"/>
              </a:ext>
            </a:extLst>
          </p:cNvPr>
          <p:cNvSpPr txBox="1">
            <a:spLocks/>
          </p:cNvSpPr>
          <p:nvPr/>
        </p:nvSpPr>
        <p:spPr>
          <a:xfrm>
            <a:off x="-21615" y="2435901"/>
            <a:ext cx="4078410"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a:solidFill>
                  <a:srgbClr val="BA1F33"/>
                </a:solidFill>
                <a:latin typeface="Speak Pro" panose="020B0504020101020102" pitchFamily="34" charset="0"/>
              </a:rPr>
              <a:t>TaboeLex</a:t>
            </a:r>
            <a:endParaRPr lang="af-ZA" b="1" dirty="0">
              <a:latin typeface="Speak Pro" panose="020B0504020101020102" pitchFamily="34" charset="0"/>
            </a:endParaRPr>
          </a:p>
        </p:txBody>
      </p:sp>
    </p:spTree>
    <p:extLst>
      <p:ext uri="{BB962C8B-B14F-4D97-AF65-F5344CB8AC3E}">
        <p14:creationId xmlns:p14="http://schemas.microsoft.com/office/powerpoint/2010/main" val="13642521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0" nodeType="afterEffect">
                                  <p:stCondLst>
                                    <p:cond delay="200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eftCorner" descr="A picture containing black, darkness&#10;&#10;Description automatically generated">
            <a:extLst>
              <a:ext uri="{FF2B5EF4-FFF2-40B4-BE49-F238E27FC236}">
                <a16:creationId xmlns:a16="http://schemas.microsoft.com/office/drawing/2014/main" id="{02B39E1C-27D2-3AF9-5119-C6023952C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45" y="121476"/>
            <a:ext cx="2099745" cy="3276875"/>
          </a:xfrm>
          <a:prstGeom prst="rect">
            <a:avLst/>
          </a:prstGeom>
        </p:spPr>
      </p:pic>
      <p:pic>
        <p:nvPicPr>
          <p:cNvPr id="8" name="RightCorner" descr="A picture containing black, darkness&#10;&#10;Description automatically generated">
            <a:extLst>
              <a:ext uri="{FF2B5EF4-FFF2-40B4-BE49-F238E27FC236}">
                <a16:creationId xmlns:a16="http://schemas.microsoft.com/office/drawing/2014/main" id="{1603D9AA-BBE9-9F11-AB3A-9192E7B3B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7039" y="3539899"/>
            <a:ext cx="1704961" cy="3318101"/>
          </a:xfrm>
          <a:prstGeom prst="rect">
            <a:avLst/>
          </a:prstGeom>
        </p:spPr>
      </p:pic>
      <p:pic>
        <p:nvPicPr>
          <p:cNvPr id="2" name="Krachttermen" descr="See the source image">
            <a:extLst>
              <a:ext uri="{FF2B5EF4-FFF2-40B4-BE49-F238E27FC236}">
                <a16:creationId xmlns:a16="http://schemas.microsoft.com/office/drawing/2014/main" id="{7F51826A-77FB-445F-92CE-64DCBDB237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841" y="303001"/>
            <a:ext cx="2944800" cy="4421807"/>
          </a:xfrm>
          <a:prstGeom prst="rect">
            <a:avLst/>
          </a:prstGeom>
          <a:noFill/>
          <a:extLst>
            <a:ext uri="{909E8E84-426E-40DD-AFC4-6F175D3DCCD1}">
              <a14:hiddenFill xmlns:a14="http://schemas.microsoft.com/office/drawing/2010/main">
                <a:solidFill>
                  <a:srgbClr val="FFFFFF"/>
                </a:solidFill>
              </a14:hiddenFill>
            </a:ext>
          </a:extLst>
        </p:spPr>
      </p:pic>
      <p:pic>
        <p:nvPicPr>
          <p:cNvPr id="3" name="Vloeken" descr="See the source image">
            <a:extLst>
              <a:ext uri="{FF2B5EF4-FFF2-40B4-BE49-F238E27FC236}">
                <a16:creationId xmlns:a16="http://schemas.microsoft.com/office/drawing/2014/main" id="{9BE0B207-B10B-A5DB-8181-4D581A4E1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483" y="115326"/>
            <a:ext cx="3086013" cy="4346496"/>
          </a:xfrm>
          <a:prstGeom prst="rect">
            <a:avLst/>
          </a:prstGeom>
          <a:noFill/>
          <a:extLst>
            <a:ext uri="{909E8E84-426E-40DD-AFC4-6F175D3DCCD1}">
              <a14:hiddenFill xmlns:a14="http://schemas.microsoft.com/office/drawing/2010/main">
                <a:solidFill>
                  <a:srgbClr val="FFFFFF"/>
                </a:solidFill>
              </a14:hiddenFill>
            </a:ext>
          </a:extLst>
        </p:spPr>
      </p:pic>
      <p:pic>
        <p:nvPicPr>
          <p:cNvPr id="5" name="Scheldwoordenboek" descr="See the source image">
            <a:extLst>
              <a:ext uri="{FF2B5EF4-FFF2-40B4-BE49-F238E27FC236}">
                <a16:creationId xmlns:a16="http://schemas.microsoft.com/office/drawing/2014/main" id="{468F1038-11DA-FF69-25AE-0368B34D5A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8534" y="1981201"/>
            <a:ext cx="3084480" cy="4770840"/>
          </a:xfrm>
          <a:prstGeom prst="rect">
            <a:avLst/>
          </a:prstGeom>
          <a:noFill/>
          <a:extLst>
            <a:ext uri="{909E8E84-426E-40DD-AFC4-6F175D3DCCD1}">
              <a14:hiddenFill xmlns:a14="http://schemas.microsoft.com/office/drawing/2010/main">
                <a:solidFill>
                  <a:srgbClr val="FFFFFF"/>
                </a:solidFill>
              </a14:hiddenFill>
            </a:ext>
          </a:extLst>
        </p:spPr>
      </p:pic>
      <p:pic>
        <p:nvPicPr>
          <p:cNvPr id="7" name="VlaamsVloekboek" descr="See the source image">
            <a:extLst>
              <a:ext uri="{FF2B5EF4-FFF2-40B4-BE49-F238E27FC236}">
                <a16:creationId xmlns:a16="http://schemas.microsoft.com/office/drawing/2014/main" id="{C3223429-4DB1-C8F8-18B5-23CED14422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7624" y="4267313"/>
            <a:ext cx="1861073" cy="2379346"/>
          </a:xfrm>
          <a:prstGeom prst="rect">
            <a:avLst/>
          </a:prstGeom>
          <a:noFill/>
          <a:extLst>
            <a:ext uri="{909E8E84-426E-40DD-AFC4-6F175D3DCCD1}">
              <a14:hiddenFill xmlns:a14="http://schemas.microsoft.com/office/drawing/2010/main">
                <a:solidFill>
                  <a:srgbClr val="FFFFFF"/>
                </a:solidFill>
              </a14:hiddenFill>
            </a:ext>
          </a:extLst>
        </p:spPr>
      </p:pic>
      <p:pic>
        <p:nvPicPr>
          <p:cNvPr id="9" name="NederlandsVloekboek" descr="See the source image">
            <a:extLst>
              <a:ext uri="{FF2B5EF4-FFF2-40B4-BE49-F238E27FC236}">
                <a16:creationId xmlns:a16="http://schemas.microsoft.com/office/drawing/2014/main" id="{D9491465-932B-0804-DA21-3D105BD44A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0123" y="3207145"/>
            <a:ext cx="2153961" cy="2755437"/>
          </a:xfrm>
          <a:prstGeom prst="rect">
            <a:avLst/>
          </a:prstGeom>
          <a:noFill/>
          <a:extLst>
            <a:ext uri="{909E8E84-426E-40DD-AFC4-6F175D3DCCD1}">
              <a14:hiddenFill xmlns:a14="http://schemas.microsoft.com/office/drawing/2010/main">
                <a:solidFill>
                  <a:srgbClr val="FFFFFF"/>
                </a:solidFill>
              </a14:hiddenFill>
            </a:ext>
          </a:extLst>
        </p:spPr>
      </p:pic>
      <p:pic>
        <p:nvPicPr>
          <p:cNvPr id="10" name="Luilebol" descr="See the source image">
            <a:extLst>
              <a:ext uri="{FF2B5EF4-FFF2-40B4-BE49-F238E27FC236}">
                <a16:creationId xmlns:a16="http://schemas.microsoft.com/office/drawing/2014/main" id="{99D9142F-3276-39FE-2F11-53CD70DBE0A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6734" t="7058" r="26479" b="3961"/>
          <a:stretch/>
        </p:blipFill>
        <p:spPr bwMode="auto">
          <a:xfrm>
            <a:off x="3147612" y="493216"/>
            <a:ext cx="1861074" cy="3462528"/>
          </a:xfrm>
          <a:prstGeom prst="rect">
            <a:avLst/>
          </a:prstGeom>
          <a:noFill/>
          <a:extLst>
            <a:ext uri="{909E8E84-426E-40DD-AFC4-6F175D3DCCD1}">
              <a14:hiddenFill xmlns:a14="http://schemas.microsoft.com/office/drawing/2010/main">
                <a:solidFill>
                  <a:srgbClr val="FFFFFF"/>
                </a:solidFill>
              </a14:hiddenFill>
            </a:ext>
          </a:extLst>
        </p:spPr>
      </p:pic>
      <p:pic>
        <p:nvPicPr>
          <p:cNvPr id="11" name="ErotischWdbk" descr="See the source image">
            <a:extLst>
              <a:ext uri="{FF2B5EF4-FFF2-40B4-BE49-F238E27FC236}">
                <a16:creationId xmlns:a16="http://schemas.microsoft.com/office/drawing/2014/main" id="{420F8D69-2847-2777-FED8-BB68B22178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6172" y="89398"/>
            <a:ext cx="1553750" cy="2910754"/>
          </a:xfrm>
          <a:prstGeom prst="rect">
            <a:avLst/>
          </a:prstGeom>
          <a:noFill/>
          <a:extLst>
            <a:ext uri="{909E8E84-426E-40DD-AFC4-6F175D3DCCD1}">
              <a14:hiddenFill xmlns:a14="http://schemas.microsoft.com/office/drawing/2010/main">
                <a:solidFill>
                  <a:srgbClr val="FFFFFF"/>
                </a:solidFill>
              </a14:hiddenFill>
            </a:ext>
          </a:extLst>
        </p:spPr>
      </p:pic>
      <p:pic>
        <p:nvPicPr>
          <p:cNvPr id="12" name="HomoErotischWdbk" descr="See the source image">
            <a:extLst>
              <a:ext uri="{FF2B5EF4-FFF2-40B4-BE49-F238E27FC236}">
                <a16:creationId xmlns:a16="http://schemas.microsoft.com/office/drawing/2014/main" id="{B1CDCCFA-CF17-551C-F852-6D338816B4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54217" y="1339787"/>
            <a:ext cx="1706400" cy="3470643"/>
          </a:xfrm>
          <a:prstGeom prst="rect">
            <a:avLst/>
          </a:prstGeom>
          <a:noFill/>
          <a:extLst>
            <a:ext uri="{909E8E84-426E-40DD-AFC4-6F175D3DCCD1}">
              <a14:hiddenFill xmlns:a14="http://schemas.microsoft.com/office/drawing/2010/main">
                <a:solidFill>
                  <a:srgbClr val="FFFFFF"/>
                </a:solidFill>
              </a14:hiddenFill>
            </a:ext>
          </a:extLst>
        </p:spPr>
      </p:pic>
      <p:pic>
        <p:nvPicPr>
          <p:cNvPr id="13" name="Bargoens" descr="See the source image">
            <a:extLst>
              <a:ext uri="{FF2B5EF4-FFF2-40B4-BE49-F238E27FC236}">
                <a16:creationId xmlns:a16="http://schemas.microsoft.com/office/drawing/2014/main" id="{DA543F46-BF69-4C27-BE0D-D48B1EBBF79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521" t="1547" r="4248" b="3535"/>
          <a:stretch/>
        </p:blipFill>
        <p:spPr bwMode="auto">
          <a:xfrm>
            <a:off x="7760721" y="927684"/>
            <a:ext cx="2230575" cy="3377063"/>
          </a:xfrm>
          <a:prstGeom prst="rect">
            <a:avLst/>
          </a:prstGeom>
          <a:noFill/>
          <a:extLst>
            <a:ext uri="{909E8E84-426E-40DD-AFC4-6F175D3DCCD1}">
              <a14:hiddenFill xmlns:a14="http://schemas.microsoft.com/office/drawing/2010/main">
                <a:solidFill>
                  <a:srgbClr val="FFFFFF"/>
                </a:solidFill>
              </a14:hiddenFill>
            </a:ext>
          </a:extLst>
        </p:spPr>
      </p:pic>
      <p:pic>
        <p:nvPicPr>
          <p:cNvPr id="14" name="LikOpStuk" descr="See the source image">
            <a:extLst>
              <a:ext uri="{FF2B5EF4-FFF2-40B4-BE49-F238E27FC236}">
                <a16:creationId xmlns:a16="http://schemas.microsoft.com/office/drawing/2014/main" id="{2615DC26-0754-B9DF-7152-2B9AA7EA46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18961" y="428615"/>
            <a:ext cx="1878515" cy="2736070"/>
          </a:xfrm>
          <a:prstGeom prst="rect">
            <a:avLst/>
          </a:prstGeom>
          <a:noFill/>
          <a:extLst>
            <a:ext uri="{909E8E84-426E-40DD-AFC4-6F175D3DCCD1}">
              <a14:hiddenFill xmlns:a14="http://schemas.microsoft.com/office/drawing/2010/main">
                <a:solidFill>
                  <a:srgbClr val="FFFFFF"/>
                </a:solidFill>
              </a14:hiddenFill>
            </a:ext>
          </a:extLst>
        </p:spPr>
      </p:pic>
      <p:pic>
        <p:nvPicPr>
          <p:cNvPr id="15" name="Sociolinguistiek" descr="See the source image">
            <a:extLst>
              <a:ext uri="{FF2B5EF4-FFF2-40B4-BE49-F238E27FC236}">
                <a16:creationId xmlns:a16="http://schemas.microsoft.com/office/drawing/2014/main" id="{1C2B6782-68A6-1F78-E2FD-7B63739D58F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6234" y="2841188"/>
            <a:ext cx="2866584" cy="2852251"/>
          </a:xfrm>
          <a:prstGeom prst="rect">
            <a:avLst/>
          </a:prstGeom>
          <a:noFill/>
          <a:extLst>
            <a:ext uri="{909E8E84-426E-40DD-AFC4-6F175D3DCCD1}">
              <a14:hiddenFill xmlns:a14="http://schemas.microsoft.com/office/drawing/2010/main">
                <a:solidFill>
                  <a:srgbClr val="FFFFFF"/>
                </a:solidFill>
              </a14:hiddenFill>
            </a:ext>
          </a:extLst>
        </p:spPr>
      </p:pic>
      <p:pic>
        <p:nvPicPr>
          <p:cNvPr id="16" name="KrijgDeVinketering" descr="See the source image">
            <a:extLst>
              <a:ext uri="{FF2B5EF4-FFF2-40B4-BE49-F238E27FC236}">
                <a16:creationId xmlns:a16="http://schemas.microsoft.com/office/drawing/2014/main" id="{B41D5DB0-93EF-9083-9CA0-70181FC2C78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17659" y="2369715"/>
            <a:ext cx="1801173" cy="2876550"/>
          </a:xfrm>
          <a:prstGeom prst="rect">
            <a:avLst/>
          </a:prstGeom>
          <a:noFill/>
          <a:extLst>
            <a:ext uri="{909E8E84-426E-40DD-AFC4-6F175D3DCCD1}">
              <a14:hiddenFill xmlns:a14="http://schemas.microsoft.com/office/drawing/2010/main">
                <a:solidFill>
                  <a:srgbClr val="FFFFFF"/>
                </a:solidFill>
              </a14:hiddenFill>
            </a:ext>
          </a:extLst>
        </p:spPr>
      </p:pic>
      <p:pic>
        <p:nvPicPr>
          <p:cNvPr id="17" name="PruimenOpSap" descr="See the source image">
            <a:extLst>
              <a:ext uri="{FF2B5EF4-FFF2-40B4-BE49-F238E27FC236}">
                <a16:creationId xmlns:a16="http://schemas.microsoft.com/office/drawing/2014/main" id="{7A75F90A-0116-4D49-DEA4-F3FA8BBA611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10593" y="1443530"/>
            <a:ext cx="2009729" cy="3141333"/>
          </a:xfrm>
          <a:prstGeom prst="rect">
            <a:avLst/>
          </a:prstGeom>
          <a:noFill/>
          <a:extLst>
            <a:ext uri="{909E8E84-426E-40DD-AFC4-6F175D3DCCD1}">
              <a14:hiddenFill xmlns:a14="http://schemas.microsoft.com/office/drawing/2010/main">
                <a:solidFill>
                  <a:srgbClr val="FFFFFF"/>
                </a:solidFill>
              </a14:hiddenFill>
            </a:ext>
          </a:extLst>
        </p:spPr>
      </p:pic>
      <p:pic>
        <p:nvPicPr>
          <p:cNvPr id="18" name="DeTaalDerLiefde" descr="See the source image">
            <a:extLst>
              <a:ext uri="{FF2B5EF4-FFF2-40B4-BE49-F238E27FC236}">
                <a16:creationId xmlns:a16="http://schemas.microsoft.com/office/drawing/2014/main" id="{23211740-D800-4C64-63B3-50CB64A2C37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67240" y="1542640"/>
            <a:ext cx="2033772" cy="3177540"/>
          </a:xfrm>
          <a:prstGeom prst="rect">
            <a:avLst/>
          </a:prstGeom>
          <a:noFill/>
          <a:extLst>
            <a:ext uri="{909E8E84-426E-40DD-AFC4-6F175D3DCCD1}">
              <a14:hiddenFill xmlns:a14="http://schemas.microsoft.com/office/drawing/2010/main">
                <a:solidFill>
                  <a:srgbClr val="FFFFFF"/>
                </a:solidFill>
              </a14:hiddenFill>
            </a:ext>
          </a:extLst>
        </p:spPr>
      </p:pic>
      <p:pic>
        <p:nvPicPr>
          <p:cNvPr id="19" name="DatMagJeOokNietZeggen" descr="See the source image">
            <a:extLst>
              <a:ext uri="{FF2B5EF4-FFF2-40B4-BE49-F238E27FC236}">
                <a16:creationId xmlns:a16="http://schemas.microsoft.com/office/drawing/2014/main" id="{CFEEBF57-5CF6-810F-E21A-8D9D0FCDE3C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13376" y="2998194"/>
            <a:ext cx="2306768" cy="3556805"/>
          </a:xfrm>
          <a:prstGeom prst="rect">
            <a:avLst/>
          </a:prstGeom>
          <a:noFill/>
          <a:extLst>
            <a:ext uri="{909E8E84-426E-40DD-AFC4-6F175D3DCCD1}">
              <a14:hiddenFill xmlns:a14="http://schemas.microsoft.com/office/drawing/2010/main">
                <a:solidFill>
                  <a:srgbClr val="FFFFFF"/>
                </a:solidFill>
              </a14:hiddenFill>
            </a:ext>
          </a:extLst>
        </p:spPr>
      </p:pic>
      <p:pic>
        <p:nvPicPr>
          <p:cNvPr id="20" name="AlgemeenOnbeschaafdNederlands" descr="See the source image">
            <a:extLst>
              <a:ext uri="{FF2B5EF4-FFF2-40B4-BE49-F238E27FC236}">
                <a16:creationId xmlns:a16="http://schemas.microsoft.com/office/drawing/2014/main" id="{BBB4B79D-7C0C-4381-E6C5-937E94E6D9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9458" y="3896461"/>
            <a:ext cx="1750177" cy="2788920"/>
          </a:xfrm>
          <a:prstGeom prst="rect">
            <a:avLst/>
          </a:prstGeom>
          <a:noFill/>
          <a:extLst>
            <a:ext uri="{909E8E84-426E-40DD-AFC4-6F175D3DCCD1}">
              <a14:hiddenFill xmlns:a14="http://schemas.microsoft.com/office/drawing/2010/main">
                <a:solidFill>
                  <a:srgbClr val="FFFFFF"/>
                </a:solidFill>
              </a14:hiddenFill>
            </a:ext>
          </a:extLst>
        </p:spPr>
      </p:pic>
      <p:pic>
        <p:nvPicPr>
          <p:cNvPr id="21" name="RotZelfLekkerOp" descr="See the source image">
            <a:extLst>
              <a:ext uri="{FF2B5EF4-FFF2-40B4-BE49-F238E27FC236}">
                <a16:creationId xmlns:a16="http://schemas.microsoft.com/office/drawing/2014/main" id="{0E6F4AE6-731E-60AA-BA41-42CBC76D6E4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26688" y="3693316"/>
            <a:ext cx="2146887" cy="307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133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
                                        <p:tgtEl>
                                          <p:spTgt spid="2"/>
                                        </p:tgtEl>
                                      </p:cBhvr>
                                    </p:animEffect>
                                    <p:set>
                                      <p:cBhvr>
                                        <p:cTn id="7" dur="1" fill="hold">
                                          <p:stCondLst>
                                            <p:cond delay="99"/>
                                          </p:stCondLst>
                                        </p:cTn>
                                        <p:tgtEl>
                                          <p:spTgt spid="2"/>
                                        </p:tgtEl>
                                        <p:attrNameLst>
                                          <p:attrName>style.visibility</p:attrName>
                                        </p:attrNameLst>
                                      </p:cBhvr>
                                      <p:to>
                                        <p:strVal val="hidden"/>
                                      </p:to>
                                    </p:set>
                                  </p:childTnLst>
                                </p:cTn>
                              </p:par>
                            </p:childTnLst>
                          </p:cTn>
                        </p:par>
                        <p:par>
                          <p:cTn id="8" fill="hold">
                            <p:stCondLst>
                              <p:cond delay="100"/>
                            </p:stCondLst>
                            <p:childTnLst>
                              <p:par>
                                <p:cTn id="9" presetID="10" presetClass="exit" presetSubtype="0" fill="hold" nodeType="afterEffect">
                                  <p:stCondLst>
                                    <p:cond delay="0"/>
                                  </p:stCondLst>
                                  <p:childTnLst>
                                    <p:animEffect transition="out" filter="fade">
                                      <p:cBhvr>
                                        <p:cTn id="10" dur="100"/>
                                        <p:tgtEl>
                                          <p:spTgt spid="15"/>
                                        </p:tgtEl>
                                      </p:cBhvr>
                                    </p:animEffect>
                                    <p:set>
                                      <p:cBhvr>
                                        <p:cTn id="11" dur="1" fill="hold">
                                          <p:stCondLst>
                                            <p:cond delay="99"/>
                                          </p:stCondLst>
                                        </p:cTn>
                                        <p:tgtEl>
                                          <p:spTgt spid="15"/>
                                        </p:tgtEl>
                                        <p:attrNameLst>
                                          <p:attrName>style.visibility</p:attrName>
                                        </p:attrNameLst>
                                      </p:cBhvr>
                                      <p:to>
                                        <p:strVal val="hidden"/>
                                      </p:to>
                                    </p:set>
                                  </p:childTnLst>
                                </p:cTn>
                              </p:par>
                            </p:childTnLst>
                          </p:cTn>
                        </p:par>
                        <p:par>
                          <p:cTn id="12" fill="hold">
                            <p:stCondLst>
                              <p:cond delay="200"/>
                            </p:stCondLst>
                            <p:childTnLst>
                              <p:par>
                                <p:cTn id="13" presetID="10" presetClass="exit" presetSubtype="0" fill="hold" nodeType="afterEffect">
                                  <p:stCondLst>
                                    <p:cond delay="0"/>
                                  </p:stCondLst>
                                  <p:childTnLst>
                                    <p:animEffect transition="out" filter="fade">
                                      <p:cBhvr>
                                        <p:cTn id="14" dur="100"/>
                                        <p:tgtEl>
                                          <p:spTgt spid="7"/>
                                        </p:tgtEl>
                                      </p:cBhvr>
                                    </p:animEffect>
                                    <p:set>
                                      <p:cBhvr>
                                        <p:cTn id="15" dur="1" fill="hold">
                                          <p:stCondLst>
                                            <p:cond delay="99"/>
                                          </p:stCondLst>
                                        </p:cTn>
                                        <p:tgtEl>
                                          <p:spTgt spid="7"/>
                                        </p:tgtEl>
                                        <p:attrNameLst>
                                          <p:attrName>style.visibility</p:attrName>
                                        </p:attrNameLst>
                                      </p:cBhvr>
                                      <p:to>
                                        <p:strVal val="hidden"/>
                                      </p:to>
                                    </p:set>
                                  </p:childTnLst>
                                </p:cTn>
                              </p:par>
                            </p:childTnLst>
                          </p:cTn>
                        </p:par>
                        <p:par>
                          <p:cTn id="16" fill="hold">
                            <p:stCondLst>
                              <p:cond delay="300"/>
                            </p:stCondLst>
                            <p:childTnLst>
                              <p:par>
                                <p:cTn id="17" presetID="10" presetClass="exit" presetSubtype="0" fill="hold" nodeType="afterEffect">
                                  <p:stCondLst>
                                    <p:cond delay="0"/>
                                  </p:stCondLst>
                                  <p:childTnLst>
                                    <p:animEffect transition="out" filter="fade">
                                      <p:cBhvr>
                                        <p:cTn id="18" dur="100"/>
                                        <p:tgtEl>
                                          <p:spTgt spid="9"/>
                                        </p:tgtEl>
                                      </p:cBhvr>
                                    </p:animEffect>
                                    <p:set>
                                      <p:cBhvr>
                                        <p:cTn id="19" dur="1" fill="hold">
                                          <p:stCondLst>
                                            <p:cond delay="99"/>
                                          </p:stCondLst>
                                        </p:cTn>
                                        <p:tgtEl>
                                          <p:spTgt spid="9"/>
                                        </p:tgtEl>
                                        <p:attrNameLst>
                                          <p:attrName>style.visibility</p:attrName>
                                        </p:attrNameLst>
                                      </p:cBhvr>
                                      <p:to>
                                        <p:strVal val="hidden"/>
                                      </p:to>
                                    </p:set>
                                  </p:childTnLst>
                                </p:cTn>
                              </p:par>
                            </p:childTnLst>
                          </p:cTn>
                        </p:par>
                        <p:par>
                          <p:cTn id="20" fill="hold">
                            <p:stCondLst>
                              <p:cond delay="400"/>
                            </p:stCondLst>
                            <p:childTnLst>
                              <p:par>
                                <p:cTn id="21" presetID="10" presetClass="exit" presetSubtype="0" fill="hold" nodeType="afterEffect">
                                  <p:stCondLst>
                                    <p:cond delay="0"/>
                                  </p:stCondLst>
                                  <p:childTnLst>
                                    <p:animEffect transition="out" filter="fade">
                                      <p:cBhvr>
                                        <p:cTn id="22" dur="100"/>
                                        <p:tgtEl>
                                          <p:spTgt spid="10"/>
                                        </p:tgtEl>
                                      </p:cBhvr>
                                    </p:animEffect>
                                    <p:set>
                                      <p:cBhvr>
                                        <p:cTn id="23" dur="1" fill="hold">
                                          <p:stCondLst>
                                            <p:cond delay="99"/>
                                          </p:stCondLst>
                                        </p:cTn>
                                        <p:tgtEl>
                                          <p:spTgt spid="10"/>
                                        </p:tgtEl>
                                        <p:attrNameLst>
                                          <p:attrName>style.visibility</p:attrName>
                                        </p:attrNameLst>
                                      </p:cBhvr>
                                      <p:to>
                                        <p:strVal val="hidden"/>
                                      </p:to>
                                    </p:set>
                                  </p:childTnLst>
                                </p:cTn>
                              </p:par>
                            </p:childTnLst>
                          </p:cTn>
                        </p:par>
                        <p:par>
                          <p:cTn id="24" fill="hold">
                            <p:stCondLst>
                              <p:cond delay="500"/>
                            </p:stCondLst>
                            <p:childTnLst>
                              <p:par>
                                <p:cTn id="25" presetID="10" presetClass="exit" presetSubtype="0" fill="hold" nodeType="afterEffect">
                                  <p:stCondLst>
                                    <p:cond delay="0"/>
                                  </p:stCondLst>
                                  <p:childTnLst>
                                    <p:animEffect transition="out" filter="fade">
                                      <p:cBhvr>
                                        <p:cTn id="26" dur="100"/>
                                        <p:tgtEl>
                                          <p:spTgt spid="16"/>
                                        </p:tgtEl>
                                      </p:cBhvr>
                                    </p:animEffect>
                                    <p:set>
                                      <p:cBhvr>
                                        <p:cTn id="27" dur="1" fill="hold">
                                          <p:stCondLst>
                                            <p:cond delay="99"/>
                                          </p:stCondLst>
                                        </p:cTn>
                                        <p:tgtEl>
                                          <p:spTgt spid="16"/>
                                        </p:tgtEl>
                                        <p:attrNameLst>
                                          <p:attrName>style.visibility</p:attrName>
                                        </p:attrNameLst>
                                      </p:cBhvr>
                                      <p:to>
                                        <p:strVal val="hidden"/>
                                      </p:to>
                                    </p:set>
                                  </p:childTnLst>
                                </p:cTn>
                              </p:par>
                            </p:childTnLst>
                          </p:cTn>
                        </p:par>
                        <p:par>
                          <p:cTn id="28" fill="hold">
                            <p:stCondLst>
                              <p:cond delay="600"/>
                            </p:stCondLst>
                            <p:childTnLst>
                              <p:par>
                                <p:cTn id="29" presetID="10" presetClass="exit" presetSubtype="0" fill="hold" nodeType="afterEffect">
                                  <p:stCondLst>
                                    <p:cond delay="0"/>
                                  </p:stCondLst>
                                  <p:childTnLst>
                                    <p:animEffect transition="out" filter="fade">
                                      <p:cBhvr>
                                        <p:cTn id="30" dur="100"/>
                                        <p:tgtEl>
                                          <p:spTgt spid="11"/>
                                        </p:tgtEl>
                                      </p:cBhvr>
                                    </p:animEffect>
                                    <p:set>
                                      <p:cBhvr>
                                        <p:cTn id="31" dur="1" fill="hold">
                                          <p:stCondLst>
                                            <p:cond delay="99"/>
                                          </p:stCondLst>
                                        </p:cTn>
                                        <p:tgtEl>
                                          <p:spTgt spid="11"/>
                                        </p:tgtEl>
                                        <p:attrNameLst>
                                          <p:attrName>style.visibility</p:attrName>
                                        </p:attrNameLst>
                                      </p:cBhvr>
                                      <p:to>
                                        <p:strVal val="hidden"/>
                                      </p:to>
                                    </p:set>
                                  </p:childTnLst>
                                </p:cTn>
                              </p:par>
                            </p:childTnLst>
                          </p:cTn>
                        </p:par>
                        <p:par>
                          <p:cTn id="32" fill="hold">
                            <p:stCondLst>
                              <p:cond delay="700"/>
                            </p:stCondLst>
                            <p:childTnLst>
                              <p:par>
                                <p:cTn id="33" presetID="10" presetClass="exit" presetSubtype="0" fill="hold" nodeType="afterEffect">
                                  <p:stCondLst>
                                    <p:cond delay="0"/>
                                  </p:stCondLst>
                                  <p:childTnLst>
                                    <p:animEffect transition="out" filter="fade">
                                      <p:cBhvr>
                                        <p:cTn id="34" dur="100"/>
                                        <p:tgtEl>
                                          <p:spTgt spid="18"/>
                                        </p:tgtEl>
                                      </p:cBhvr>
                                    </p:animEffect>
                                    <p:set>
                                      <p:cBhvr>
                                        <p:cTn id="35" dur="1" fill="hold">
                                          <p:stCondLst>
                                            <p:cond delay="99"/>
                                          </p:stCondLst>
                                        </p:cTn>
                                        <p:tgtEl>
                                          <p:spTgt spid="18"/>
                                        </p:tgtEl>
                                        <p:attrNameLst>
                                          <p:attrName>style.visibility</p:attrName>
                                        </p:attrNameLst>
                                      </p:cBhvr>
                                      <p:to>
                                        <p:strVal val="hidden"/>
                                      </p:to>
                                    </p:set>
                                  </p:childTnLst>
                                </p:cTn>
                              </p:par>
                            </p:childTnLst>
                          </p:cTn>
                        </p:par>
                        <p:par>
                          <p:cTn id="36" fill="hold">
                            <p:stCondLst>
                              <p:cond delay="800"/>
                            </p:stCondLst>
                            <p:childTnLst>
                              <p:par>
                                <p:cTn id="37" presetID="10" presetClass="exit" presetSubtype="0" fill="hold" nodeType="afterEffect">
                                  <p:stCondLst>
                                    <p:cond delay="0"/>
                                  </p:stCondLst>
                                  <p:childTnLst>
                                    <p:animEffect transition="out" filter="fade">
                                      <p:cBhvr>
                                        <p:cTn id="38" dur="100"/>
                                        <p:tgtEl>
                                          <p:spTgt spid="12"/>
                                        </p:tgtEl>
                                      </p:cBhvr>
                                    </p:animEffect>
                                    <p:set>
                                      <p:cBhvr>
                                        <p:cTn id="39" dur="1" fill="hold">
                                          <p:stCondLst>
                                            <p:cond delay="99"/>
                                          </p:stCondLst>
                                        </p:cTn>
                                        <p:tgtEl>
                                          <p:spTgt spid="12"/>
                                        </p:tgtEl>
                                        <p:attrNameLst>
                                          <p:attrName>style.visibility</p:attrName>
                                        </p:attrNameLst>
                                      </p:cBhvr>
                                      <p:to>
                                        <p:strVal val="hidden"/>
                                      </p:to>
                                    </p:set>
                                  </p:childTnLst>
                                </p:cTn>
                              </p:par>
                            </p:childTnLst>
                          </p:cTn>
                        </p:par>
                        <p:par>
                          <p:cTn id="40" fill="hold">
                            <p:stCondLst>
                              <p:cond delay="900"/>
                            </p:stCondLst>
                            <p:childTnLst>
                              <p:par>
                                <p:cTn id="41" presetID="10" presetClass="exit" presetSubtype="0" fill="hold" nodeType="afterEffect">
                                  <p:stCondLst>
                                    <p:cond delay="0"/>
                                  </p:stCondLst>
                                  <p:childTnLst>
                                    <p:animEffect transition="out" filter="fade">
                                      <p:cBhvr>
                                        <p:cTn id="42" dur="100"/>
                                        <p:tgtEl>
                                          <p:spTgt spid="13"/>
                                        </p:tgtEl>
                                      </p:cBhvr>
                                    </p:animEffect>
                                    <p:set>
                                      <p:cBhvr>
                                        <p:cTn id="43" dur="1" fill="hold">
                                          <p:stCondLst>
                                            <p:cond delay="99"/>
                                          </p:stCondLst>
                                        </p:cTn>
                                        <p:tgtEl>
                                          <p:spTgt spid="13"/>
                                        </p:tgtEl>
                                        <p:attrNameLst>
                                          <p:attrName>style.visibility</p:attrName>
                                        </p:attrNameLst>
                                      </p:cBhvr>
                                      <p:to>
                                        <p:strVal val="hidden"/>
                                      </p:to>
                                    </p:set>
                                  </p:childTnLst>
                                </p:cTn>
                              </p:par>
                            </p:childTnLst>
                          </p:cTn>
                        </p:par>
                        <p:par>
                          <p:cTn id="44" fill="hold">
                            <p:stCondLst>
                              <p:cond delay="1000"/>
                            </p:stCondLst>
                            <p:childTnLst>
                              <p:par>
                                <p:cTn id="45" presetID="10" presetClass="exit" presetSubtype="0" fill="hold" nodeType="afterEffect">
                                  <p:stCondLst>
                                    <p:cond delay="0"/>
                                  </p:stCondLst>
                                  <p:childTnLst>
                                    <p:animEffect transition="out" filter="fade">
                                      <p:cBhvr>
                                        <p:cTn id="46" dur="100"/>
                                        <p:tgtEl>
                                          <p:spTgt spid="14"/>
                                        </p:tgtEl>
                                      </p:cBhvr>
                                    </p:animEffect>
                                    <p:set>
                                      <p:cBhvr>
                                        <p:cTn id="47" dur="1" fill="hold">
                                          <p:stCondLst>
                                            <p:cond delay="99"/>
                                          </p:stCondLst>
                                        </p:cTn>
                                        <p:tgtEl>
                                          <p:spTgt spid="14"/>
                                        </p:tgtEl>
                                        <p:attrNameLst>
                                          <p:attrName>style.visibility</p:attrName>
                                        </p:attrNameLst>
                                      </p:cBhvr>
                                      <p:to>
                                        <p:strVal val="hidden"/>
                                      </p:to>
                                    </p:set>
                                  </p:childTnLst>
                                </p:cTn>
                              </p:par>
                            </p:childTnLst>
                          </p:cTn>
                        </p:par>
                        <p:par>
                          <p:cTn id="48" fill="hold">
                            <p:stCondLst>
                              <p:cond delay="1100"/>
                            </p:stCondLst>
                            <p:childTnLst>
                              <p:par>
                                <p:cTn id="49" presetID="10" presetClass="exit" presetSubtype="0" fill="hold" nodeType="afterEffect">
                                  <p:stCondLst>
                                    <p:cond delay="0"/>
                                  </p:stCondLst>
                                  <p:childTnLst>
                                    <p:animEffect transition="out" filter="fade">
                                      <p:cBhvr>
                                        <p:cTn id="50" dur="100"/>
                                        <p:tgtEl>
                                          <p:spTgt spid="17"/>
                                        </p:tgtEl>
                                      </p:cBhvr>
                                    </p:animEffect>
                                    <p:set>
                                      <p:cBhvr>
                                        <p:cTn id="51" dur="1" fill="hold">
                                          <p:stCondLst>
                                            <p:cond delay="99"/>
                                          </p:stCondLst>
                                        </p:cTn>
                                        <p:tgtEl>
                                          <p:spTgt spid="17"/>
                                        </p:tgtEl>
                                        <p:attrNameLst>
                                          <p:attrName>style.visibility</p:attrName>
                                        </p:attrNameLst>
                                      </p:cBhvr>
                                      <p:to>
                                        <p:strVal val="hidden"/>
                                      </p:to>
                                    </p:set>
                                  </p:childTnLst>
                                </p:cTn>
                              </p:par>
                            </p:childTnLst>
                          </p:cTn>
                        </p:par>
                        <p:par>
                          <p:cTn id="52" fill="hold">
                            <p:stCondLst>
                              <p:cond delay="1200"/>
                            </p:stCondLst>
                            <p:childTnLst>
                              <p:par>
                                <p:cTn id="53" presetID="10" presetClass="exit" presetSubtype="0" fill="hold" nodeType="afterEffect">
                                  <p:stCondLst>
                                    <p:cond delay="0"/>
                                  </p:stCondLst>
                                  <p:childTnLst>
                                    <p:animEffect transition="out" filter="fade">
                                      <p:cBhvr>
                                        <p:cTn id="54" dur="100"/>
                                        <p:tgtEl>
                                          <p:spTgt spid="20"/>
                                        </p:tgtEl>
                                      </p:cBhvr>
                                    </p:animEffect>
                                    <p:set>
                                      <p:cBhvr>
                                        <p:cTn id="55" dur="1" fill="hold">
                                          <p:stCondLst>
                                            <p:cond delay="99"/>
                                          </p:stCondLst>
                                        </p:cTn>
                                        <p:tgtEl>
                                          <p:spTgt spid="20"/>
                                        </p:tgtEl>
                                        <p:attrNameLst>
                                          <p:attrName>style.visibility</p:attrName>
                                        </p:attrNameLst>
                                      </p:cBhvr>
                                      <p:to>
                                        <p:strVal val="hidden"/>
                                      </p:to>
                                    </p:set>
                                  </p:childTnLst>
                                </p:cTn>
                              </p:par>
                            </p:childTnLst>
                          </p:cTn>
                        </p:par>
                        <p:par>
                          <p:cTn id="56" fill="hold">
                            <p:stCondLst>
                              <p:cond delay="1300"/>
                            </p:stCondLst>
                            <p:childTnLst>
                              <p:par>
                                <p:cTn id="57" presetID="10" presetClass="exit" presetSubtype="0" fill="hold" nodeType="afterEffect">
                                  <p:stCondLst>
                                    <p:cond delay="0"/>
                                  </p:stCondLst>
                                  <p:childTnLst>
                                    <p:animEffect transition="out" filter="fade">
                                      <p:cBhvr>
                                        <p:cTn id="58" dur="100"/>
                                        <p:tgtEl>
                                          <p:spTgt spid="21"/>
                                        </p:tgtEl>
                                      </p:cBhvr>
                                    </p:animEffect>
                                    <p:set>
                                      <p:cBhvr>
                                        <p:cTn id="59" dur="1" fill="hold">
                                          <p:stCondLst>
                                            <p:cond delay="99"/>
                                          </p:stCondLst>
                                        </p:cTn>
                                        <p:tgtEl>
                                          <p:spTgt spid="21"/>
                                        </p:tgtEl>
                                        <p:attrNameLst>
                                          <p:attrName>style.visibility</p:attrName>
                                        </p:attrNameLst>
                                      </p:cBhvr>
                                      <p:to>
                                        <p:strVal val="hidden"/>
                                      </p:to>
                                    </p:set>
                                  </p:childTnLst>
                                </p:cTn>
                              </p:par>
                            </p:childTnLst>
                          </p:cTn>
                        </p:par>
                        <p:par>
                          <p:cTn id="60" fill="hold">
                            <p:stCondLst>
                              <p:cond delay="1400"/>
                            </p:stCondLst>
                            <p:childTnLst>
                              <p:par>
                                <p:cTn id="61" presetID="10" presetClass="exit" presetSubtype="0" fill="hold" nodeType="afterEffect">
                                  <p:stCondLst>
                                    <p:cond delay="0"/>
                                  </p:stCondLst>
                                  <p:childTnLst>
                                    <p:animEffect transition="out" filter="fade">
                                      <p:cBhvr>
                                        <p:cTn id="62" dur="100"/>
                                        <p:tgtEl>
                                          <p:spTgt spid="19"/>
                                        </p:tgtEl>
                                      </p:cBhvr>
                                    </p:animEffect>
                                    <p:set>
                                      <p:cBhvr>
                                        <p:cTn id="63" dur="1" fill="hold">
                                          <p:stCondLst>
                                            <p:cond delay="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ack, darkness&#10;&#10;Description automatically generated">
            <a:extLst>
              <a:ext uri="{FF2B5EF4-FFF2-40B4-BE49-F238E27FC236}">
                <a16:creationId xmlns:a16="http://schemas.microsoft.com/office/drawing/2014/main" id="{35E2D063-4E99-D24C-16D9-49C87EFB3E2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448714" y="270933"/>
            <a:ext cx="9541019" cy="6532761"/>
          </a:xfrm>
          <a:prstGeom prst="rect">
            <a:avLst/>
          </a:prstGeom>
        </p:spPr>
      </p:pic>
      <p:pic>
        <p:nvPicPr>
          <p:cNvPr id="4" name="Picture 3" descr="A picture containing black, darkness&#10;&#10;Description automatically generated">
            <a:extLst>
              <a:ext uri="{FF2B5EF4-FFF2-40B4-BE49-F238E27FC236}">
                <a16:creationId xmlns:a16="http://schemas.microsoft.com/office/drawing/2014/main" id="{02B39E1C-27D2-3AF9-5119-C6023952CE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45" y="121476"/>
            <a:ext cx="2099745" cy="3276875"/>
          </a:xfrm>
          <a:prstGeom prst="rect">
            <a:avLst/>
          </a:prstGeom>
        </p:spPr>
      </p:pic>
      <p:pic>
        <p:nvPicPr>
          <p:cNvPr id="8" name="Picture 7" descr="A picture containing black, darkness&#10;&#10;Description automatically generated">
            <a:extLst>
              <a:ext uri="{FF2B5EF4-FFF2-40B4-BE49-F238E27FC236}">
                <a16:creationId xmlns:a16="http://schemas.microsoft.com/office/drawing/2014/main" id="{1603D9AA-BBE9-9F11-AB3A-9192E7B3B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7039" y="3539899"/>
            <a:ext cx="1704961" cy="3318101"/>
          </a:xfrm>
          <a:prstGeom prst="rect">
            <a:avLst/>
          </a:prstGeom>
        </p:spPr>
      </p:pic>
      <p:pic>
        <p:nvPicPr>
          <p:cNvPr id="3" name="Picture 8" descr="See the source image">
            <a:extLst>
              <a:ext uri="{FF2B5EF4-FFF2-40B4-BE49-F238E27FC236}">
                <a16:creationId xmlns:a16="http://schemas.microsoft.com/office/drawing/2014/main" id="{9BE0B207-B10B-A5DB-8181-4D581A4E1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483" y="115326"/>
            <a:ext cx="3086013" cy="43464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See the source image">
            <a:extLst>
              <a:ext uri="{FF2B5EF4-FFF2-40B4-BE49-F238E27FC236}">
                <a16:creationId xmlns:a16="http://schemas.microsoft.com/office/drawing/2014/main" id="{468F1038-11DA-FF69-25AE-0368B34D5A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8534" y="1981201"/>
            <a:ext cx="3084480" cy="47708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FD37E4-0513-9592-56C7-1070060D1E43}"/>
              </a:ext>
            </a:extLst>
          </p:cNvPr>
          <p:cNvSpPr txBox="1"/>
          <p:nvPr/>
        </p:nvSpPr>
        <p:spPr>
          <a:xfrm>
            <a:off x="0" y="1503744"/>
            <a:ext cx="12192000" cy="1754326"/>
          </a:xfrm>
          <a:prstGeom prst="rect">
            <a:avLst/>
          </a:prstGeom>
          <a:noFill/>
        </p:spPr>
        <p:txBody>
          <a:bodyPr wrap="square">
            <a:spAutoFit/>
          </a:bodyPr>
          <a:lstStyle/>
          <a:p>
            <a:pPr algn="ctr"/>
            <a:r>
              <a:rPr lang="en-GB" sz="5400" b="1" kern="100" dirty="0">
                <a:solidFill>
                  <a:srgbClr val="BA1F33"/>
                </a:solidFill>
                <a:effectLst/>
                <a:latin typeface="Speak Pro" panose="020B0504020101020102" pitchFamily="34" charset="0"/>
                <a:ea typeface="SimSun" panose="02010600030101010101" pitchFamily="2" charset="-122"/>
              </a:rPr>
              <a:t>List-of-Dirty-Naughty-Obscene-and-Otherwise-Bad-Words</a:t>
            </a:r>
            <a:endParaRPr lang="af-ZA" sz="5400" b="1" dirty="0">
              <a:solidFill>
                <a:srgbClr val="BA1F33"/>
              </a:solidFill>
              <a:latin typeface="Speak Pro" panose="020B0504020101020102" pitchFamily="34" charset="0"/>
            </a:endParaRPr>
          </a:p>
        </p:txBody>
      </p:sp>
      <p:sp>
        <p:nvSpPr>
          <p:cNvPr id="9" name="TextBox 8">
            <a:extLst>
              <a:ext uri="{FF2B5EF4-FFF2-40B4-BE49-F238E27FC236}">
                <a16:creationId xmlns:a16="http://schemas.microsoft.com/office/drawing/2014/main" id="{790B41B1-8B0B-EB64-F370-594A09EA4BCA}"/>
              </a:ext>
            </a:extLst>
          </p:cNvPr>
          <p:cNvSpPr txBox="1"/>
          <p:nvPr/>
        </p:nvSpPr>
        <p:spPr>
          <a:xfrm>
            <a:off x="0" y="3679468"/>
            <a:ext cx="12191999" cy="923330"/>
          </a:xfrm>
          <a:prstGeom prst="rect">
            <a:avLst/>
          </a:prstGeom>
          <a:noFill/>
        </p:spPr>
        <p:txBody>
          <a:bodyPr wrap="square">
            <a:spAutoFit/>
          </a:bodyPr>
          <a:lstStyle/>
          <a:p>
            <a:pPr algn="ctr"/>
            <a:r>
              <a:rPr lang="en-GB" sz="5400" b="1" kern="100" dirty="0" err="1">
                <a:solidFill>
                  <a:srgbClr val="BA1F33"/>
                </a:solidFill>
                <a:effectLst/>
                <a:latin typeface="Speak Pro" panose="020B0504020101020102" pitchFamily="34" charset="0"/>
                <a:ea typeface="SimSun" panose="02010600030101010101" pitchFamily="2" charset="-122"/>
              </a:rPr>
              <a:t>GRoninger</a:t>
            </a:r>
            <a:r>
              <a:rPr lang="en-GB" sz="5400" b="1" kern="100" dirty="0">
                <a:solidFill>
                  <a:srgbClr val="BA1F33"/>
                </a:solidFill>
                <a:effectLst/>
                <a:latin typeface="Speak Pro" panose="020B0504020101020102" pitchFamily="34" charset="0"/>
                <a:ea typeface="SimSun" panose="02010600030101010101" pitchFamily="2" charset="-122"/>
              </a:rPr>
              <a:t> </a:t>
            </a:r>
            <a:r>
              <a:rPr lang="en-GB" sz="5400" b="1" kern="100" dirty="0" err="1">
                <a:solidFill>
                  <a:srgbClr val="BA1F33"/>
                </a:solidFill>
                <a:effectLst/>
                <a:latin typeface="Speak Pro" panose="020B0504020101020102" pitchFamily="34" charset="0"/>
                <a:ea typeface="SimSun" panose="02010600030101010101" pitchFamily="2" charset="-122"/>
              </a:rPr>
              <a:t>OFfensive</a:t>
            </a:r>
            <a:r>
              <a:rPr lang="en-GB" sz="5400" b="1" kern="100" dirty="0">
                <a:solidFill>
                  <a:srgbClr val="BA1F33"/>
                </a:solidFill>
                <a:effectLst/>
                <a:latin typeface="Speak Pro" panose="020B0504020101020102" pitchFamily="34" charset="0"/>
                <a:ea typeface="SimSun" panose="02010600030101010101" pitchFamily="2" charset="-122"/>
              </a:rPr>
              <a:t> Lexicon (</a:t>
            </a:r>
            <a:r>
              <a:rPr lang="en-GB" sz="5400" b="1" kern="100" dirty="0" err="1">
                <a:solidFill>
                  <a:srgbClr val="BA1F33"/>
                </a:solidFill>
                <a:effectLst/>
                <a:latin typeface="Speak Pro" panose="020B0504020101020102" pitchFamily="34" charset="0"/>
                <a:ea typeface="SimSun" panose="02010600030101010101" pitchFamily="2" charset="-122"/>
              </a:rPr>
              <a:t>GrofLex</a:t>
            </a:r>
            <a:r>
              <a:rPr lang="en-GB" sz="5400" b="1" kern="100" dirty="0">
                <a:solidFill>
                  <a:srgbClr val="BA1F33"/>
                </a:solidFill>
                <a:effectLst/>
                <a:latin typeface="Speak Pro" panose="020B0504020101020102" pitchFamily="34" charset="0"/>
                <a:ea typeface="SimSun" panose="02010600030101010101" pitchFamily="2" charset="-122"/>
              </a:rPr>
              <a:t>) </a:t>
            </a:r>
            <a:endParaRPr lang="af-ZA" sz="5400" b="1" dirty="0">
              <a:solidFill>
                <a:srgbClr val="BA1F33"/>
              </a:solidFill>
              <a:latin typeface="Speak Pro" panose="020B0504020101020102" pitchFamily="34" charset="0"/>
            </a:endParaRPr>
          </a:p>
        </p:txBody>
      </p:sp>
    </p:spTree>
    <p:extLst>
      <p:ext uri="{BB962C8B-B14F-4D97-AF65-F5344CB8AC3E}">
        <p14:creationId xmlns:p14="http://schemas.microsoft.com/office/powerpoint/2010/main" val="40260712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500"/>
                                        <p:tgtEl>
                                          <p:spTgt spid="4"/>
                                        </p:tgtEl>
                                      </p:cBhvr>
                                    </p:animEffect>
                                    <p:set>
                                      <p:cBhvr>
                                        <p:cTn id="7" dur="1" fill="hold">
                                          <p:stCondLst>
                                            <p:cond delay="1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750"/>
                                        <p:tgtEl>
                                          <p:spTgt spid="3"/>
                                        </p:tgtEl>
                                      </p:cBhvr>
                                    </p:animEffect>
                                    <p:set>
                                      <p:cBhvr>
                                        <p:cTn id="13" dur="1" fill="hold">
                                          <p:stCondLst>
                                            <p:cond delay="74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750"/>
                                        <p:tgtEl>
                                          <p:spTgt spid="8"/>
                                        </p:tgtEl>
                                      </p:cBhvr>
                                    </p:animEffect>
                                    <p:set>
                                      <p:cBhvr>
                                        <p:cTn id="16" dur="1" fill="hold">
                                          <p:stCondLst>
                                            <p:cond delay="1749"/>
                                          </p:stCondLst>
                                        </p:cTn>
                                        <p:tgtEl>
                                          <p:spTgt spid="8"/>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0" fill="hold"/>
                                        <p:tgtEl>
                                          <p:spTgt spid="6"/>
                                        </p:tgtEl>
                                        <p:attrNameLst>
                                          <p:attrName>ppt_w</p:attrName>
                                        </p:attrNameLst>
                                      </p:cBhvr>
                                      <p:tavLst>
                                        <p:tav tm="0">
                                          <p:val>
                                            <p:fltVal val="0"/>
                                          </p:val>
                                        </p:tav>
                                        <p:tav tm="100000">
                                          <p:val>
                                            <p:strVal val="#ppt_w"/>
                                          </p:val>
                                        </p:tav>
                                      </p:tavLst>
                                    </p:anim>
                                    <p:anim calcmode="lin" valueType="num">
                                      <p:cBhvr>
                                        <p:cTn id="20" dur="2000" fill="hold"/>
                                        <p:tgtEl>
                                          <p:spTgt spid="6"/>
                                        </p:tgtEl>
                                        <p:attrNameLst>
                                          <p:attrName>ppt_h</p:attrName>
                                        </p:attrNameLst>
                                      </p:cBhvr>
                                      <p:tavLst>
                                        <p:tav tm="0">
                                          <p:val>
                                            <p:fltVal val="0"/>
                                          </p:val>
                                        </p:tav>
                                        <p:tav tm="100000">
                                          <p:val>
                                            <p:strVal val="#ppt_h"/>
                                          </p:val>
                                        </p:tav>
                                      </p:tavLst>
                                    </p:anim>
                                    <p:animEffect transition="in" filter="fade">
                                      <p:cBhvr>
                                        <p:cTn id="21" dur="2000"/>
                                        <p:tgtEl>
                                          <p:spTgt spid="6"/>
                                        </p:tgtEl>
                                      </p:cBhvr>
                                    </p:animEffect>
                                  </p:childTnLst>
                                </p:cTn>
                              </p:par>
                            </p:childTnLst>
                          </p:cTn>
                        </p:par>
                        <p:par>
                          <p:cTn id="22" fill="hold">
                            <p:stCondLst>
                              <p:cond delay="2000"/>
                            </p:stCondLst>
                            <p:childTnLst>
                              <p:par>
                                <p:cTn id="23" presetID="1" presetClass="entr" presetSubtype="0" fill="hold" grpId="0" nodeType="afterEffect">
                                  <p:stCondLst>
                                    <p:cond delay="25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2250"/>
                            </p:stCondLst>
                            <p:childTnLst>
                              <p:par>
                                <p:cTn id="26" presetID="1" presetClass="entr" presetSubtype="0" fill="hold" grpId="0" nodeType="afterEffect">
                                  <p:stCondLst>
                                    <p:cond delay="25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rectangle with a black background&#10;&#10;Description automatically generated with low confidence">
            <a:extLst>
              <a:ext uri="{FF2B5EF4-FFF2-40B4-BE49-F238E27FC236}">
                <a16:creationId xmlns:a16="http://schemas.microsoft.com/office/drawing/2014/main" id="{80B6A8AA-5134-470C-A187-E493879D6A44}"/>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5591" y="934207"/>
            <a:ext cx="4940818" cy="4989586"/>
          </a:xfrm>
          <a:prstGeom prst="rect">
            <a:avLst/>
          </a:prstGeom>
        </p:spPr>
      </p:pic>
      <p:sp>
        <p:nvSpPr>
          <p:cNvPr id="22" name="Title 1">
            <a:extLst>
              <a:ext uri="{FF2B5EF4-FFF2-40B4-BE49-F238E27FC236}">
                <a16:creationId xmlns:a16="http://schemas.microsoft.com/office/drawing/2014/main" id="{E2ACF64C-1D0A-4E62-BA44-7131CF8BFDB8}"/>
              </a:ext>
            </a:extLst>
          </p:cNvPr>
          <p:cNvSpPr txBox="1">
            <a:spLocks/>
          </p:cNvSpPr>
          <p:nvPr/>
        </p:nvSpPr>
        <p:spPr>
          <a:xfrm>
            <a:off x="4056795" y="5770091"/>
            <a:ext cx="4078410"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Taboo</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language</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2" name="Title 1">
            <a:extLst>
              <a:ext uri="{FF2B5EF4-FFF2-40B4-BE49-F238E27FC236}">
                <a16:creationId xmlns:a16="http://schemas.microsoft.com/office/drawing/2014/main" id="{60F350C9-5F04-E484-A6D3-F1904F244E33}"/>
              </a:ext>
            </a:extLst>
          </p:cNvPr>
          <p:cNvSpPr txBox="1">
            <a:spLocks/>
          </p:cNvSpPr>
          <p:nvPr/>
        </p:nvSpPr>
        <p:spPr>
          <a:xfrm>
            <a:off x="1862563" y="-437565"/>
            <a:ext cx="8660785"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Lexical</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databases</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of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taboo</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language</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3" name="Title 1">
            <a:extLst>
              <a:ext uri="{FF2B5EF4-FFF2-40B4-BE49-F238E27FC236}">
                <a16:creationId xmlns:a16="http://schemas.microsoft.com/office/drawing/2014/main" id="{BF44F203-6E6D-4098-6E93-511B400C73E5}"/>
              </a:ext>
            </a:extLst>
          </p:cNvPr>
          <p:cNvSpPr txBox="1">
            <a:spLocks/>
          </p:cNvSpPr>
          <p:nvPr/>
        </p:nvSpPr>
        <p:spPr>
          <a:xfrm>
            <a:off x="8566409" y="2921911"/>
            <a:ext cx="3183454"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solidFill>
                  <a:srgbClr val="BA1F33"/>
                </a:solidFill>
                <a:latin typeface="Speak Pro" panose="020B0504020101020102" pitchFamily="34" charset="0"/>
              </a:rPr>
              <a:t>Dutch</a:t>
            </a:r>
            <a:r>
              <a:rPr lang="af-ZA" b="1" dirty="0">
                <a:solidFill>
                  <a:srgbClr val="BA1F33"/>
                </a:solidFill>
                <a:latin typeface="Speak Pro" panose="020B0504020101020102" pitchFamily="34" charset="0"/>
              </a:rPr>
              <a:t> </a:t>
            </a:r>
            <a:r>
              <a:rPr lang="af-ZA" b="1" dirty="0" err="1">
                <a:solidFill>
                  <a:srgbClr val="BA1F33"/>
                </a:solidFill>
                <a:latin typeface="Speak Pro" panose="020B0504020101020102" pitchFamily="34" charset="0"/>
              </a:rPr>
              <a:t>resources</a:t>
            </a:r>
            <a:endParaRPr lang="af-ZA" b="1" dirty="0">
              <a:latin typeface="Speak Pro" panose="020B0504020101020102" pitchFamily="34" charset="0"/>
            </a:endParaRPr>
          </a:p>
        </p:txBody>
      </p:sp>
      <p:sp>
        <p:nvSpPr>
          <p:cNvPr id="6" name="Title 1">
            <a:extLst>
              <a:ext uri="{FF2B5EF4-FFF2-40B4-BE49-F238E27FC236}">
                <a16:creationId xmlns:a16="http://schemas.microsoft.com/office/drawing/2014/main" id="{72677894-621E-05C6-561B-B2B5244A2EE8}"/>
              </a:ext>
            </a:extLst>
          </p:cNvPr>
          <p:cNvSpPr txBox="1">
            <a:spLocks/>
          </p:cNvSpPr>
          <p:nvPr/>
        </p:nvSpPr>
        <p:spPr>
          <a:xfrm>
            <a:off x="-21615" y="2435901"/>
            <a:ext cx="4078410"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TaboeLex</a:t>
            </a:r>
          </a:p>
        </p:txBody>
      </p:sp>
    </p:spTree>
    <p:extLst>
      <p:ext uri="{BB962C8B-B14F-4D97-AF65-F5344CB8AC3E}">
        <p14:creationId xmlns:p14="http://schemas.microsoft.com/office/powerpoint/2010/main" val="1372200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rectangle with a black background&#10;&#10;Description automatically generated with low confidence">
            <a:extLst>
              <a:ext uri="{FF2B5EF4-FFF2-40B4-BE49-F238E27FC236}">
                <a16:creationId xmlns:a16="http://schemas.microsoft.com/office/drawing/2014/main" id="{80B6A8AA-5134-470C-A187-E493879D6A44}"/>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5591" y="934207"/>
            <a:ext cx="4940818" cy="4989586"/>
          </a:xfrm>
          <a:prstGeom prst="rect">
            <a:avLst/>
          </a:prstGeom>
        </p:spPr>
      </p:pic>
      <p:sp>
        <p:nvSpPr>
          <p:cNvPr id="22" name="Title 1">
            <a:extLst>
              <a:ext uri="{FF2B5EF4-FFF2-40B4-BE49-F238E27FC236}">
                <a16:creationId xmlns:a16="http://schemas.microsoft.com/office/drawing/2014/main" id="{E2ACF64C-1D0A-4E62-BA44-7131CF8BFDB8}"/>
              </a:ext>
            </a:extLst>
          </p:cNvPr>
          <p:cNvSpPr txBox="1">
            <a:spLocks/>
          </p:cNvSpPr>
          <p:nvPr/>
        </p:nvSpPr>
        <p:spPr>
          <a:xfrm>
            <a:off x="4056795" y="5770091"/>
            <a:ext cx="4078410"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solidFill>
                  <a:srgbClr val="BA1F33"/>
                </a:solidFill>
                <a:latin typeface="Speak Pro" panose="020B0504020101020102" pitchFamily="34" charset="0"/>
              </a:rPr>
              <a:t>Taboo</a:t>
            </a:r>
            <a:r>
              <a:rPr lang="af-ZA" b="1" dirty="0">
                <a:solidFill>
                  <a:srgbClr val="BA1F33"/>
                </a:solidFill>
                <a:latin typeface="Speak Pro" panose="020B0504020101020102" pitchFamily="34" charset="0"/>
              </a:rPr>
              <a:t> </a:t>
            </a:r>
            <a:r>
              <a:rPr lang="af-ZA" b="1" dirty="0" err="1">
                <a:solidFill>
                  <a:srgbClr val="BA1F33"/>
                </a:solidFill>
                <a:latin typeface="Speak Pro" panose="020B0504020101020102" pitchFamily="34" charset="0"/>
              </a:rPr>
              <a:t>language</a:t>
            </a:r>
            <a:endParaRPr lang="af-ZA" b="1" dirty="0">
              <a:latin typeface="Speak Pro" panose="020B0504020101020102" pitchFamily="34" charset="0"/>
            </a:endParaRPr>
          </a:p>
        </p:txBody>
      </p:sp>
      <p:sp>
        <p:nvSpPr>
          <p:cNvPr id="2" name="Title 1">
            <a:extLst>
              <a:ext uri="{FF2B5EF4-FFF2-40B4-BE49-F238E27FC236}">
                <a16:creationId xmlns:a16="http://schemas.microsoft.com/office/drawing/2014/main" id="{60F350C9-5F04-E484-A6D3-F1904F244E33}"/>
              </a:ext>
            </a:extLst>
          </p:cNvPr>
          <p:cNvSpPr txBox="1">
            <a:spLocks/>
          </p:cNvSpPr>
          <p:nvPr/>
        </p:nvSpPr>
        <p:spPr>
          <a:xfrm>
            <a:off x="1862563" y="-437565"/>
            <a:ext cx="8660531"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Lexical</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databases</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of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taboo</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language</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3" name="Title 1">
            <a:extLst>
              <a:ext uri="{FF2B5EF4-FFF2-40B4-BE49-F238E27FC236}">
                <a16:creationId xmlns:a16="http://schemas.microsoft.com/office/drawing/2014/main" id="{BF44F203-6E6D-4098-6E93-511B400C73E5}"/>
              </a:ext>
            </a:extLst>
          </p:cNvPr>
          <p:cNvSpPr txBox="1">
            <a:spLocks/>
          </p:cNvSpPr>
          <p:nvPr/>
        </p:nvSpPr>
        <p:spPr>
          <a:xfrm>
            <a:off x="8566409" y="2921911"/>
            <a:ext cx="3183454"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Dutch</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resources</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6" name="Title 1">
            <a:extLst>
              <a:ext uri="{FF2B5EF4-FFF2-40B4-BE49-F238E27FC236}">
                <a16:creationId xmlns:a16="http://schemas.microsoft.com/office/drawing/2014/main" id="{72677894-621E-05C6-561B-B2B5244A2EE8}"/>
              </a:ext>
            </a:extLst>
          </p:cNvPr>
          <p:cNvSpPr txBox="1">
            <a:spLocks/>
          </p:cNvSpPr>
          <p:nvPr/>
        </p:nvSpPr>
        <p:spPr>
          <a:xfrm>
            <a:off x="-21615" y="2435901"/>
            <a:ext cx="4078410"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TaboeLex</a:t>
            </a:r>
          </a:p>
        </p:txBody>
      </p:sp>
    </p:spTree>
    <p:extLst>
      <p:ext uri="{BB962C8B-B14F-4D97-AF65-F5344CB8AC3E}">
        <p14:creationId xmlns:p14="http://schemas.microsoft.com/office/powerpoint/2010/main" val="394166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350C9-5F04-E484-A6D3-F1904F244E33}"/>
              </a:ext>
            </a:extLst>
          </p:cNvPr>
          <p:cNvSpPr txBox="1">
            <a:spLocks/>
          </p:cNvSpPr>
          <p:nvPr/>
        </p:nvSpPr>
        <p:spPr>
          <a:xfrm>
            <a:off x="1573968" y="1471377"/>
            <a:ext cx="10159961" cy="4706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dirty="0">
                <a:latin typeface="Speak Pro" panose="020B0504020101020102" pitchFamily="34" charset="0"/>
              </a:rPr>
              <a:t>Morphosyntactic type</a:t>
            </a:r>
          </a:p>
          <a:p>
            <a:r>
              <a:rPr lang="en-GB" sz="6000" dirty="0">
                <a:latin typeface="Speak Pro" panose="020B0504020101020102" pitchFamily="34" charset="0"/>
              </a:rPr>
              <a:t>Taboo domain</a:t>
            </a:r>
          </a:p>
          <a:p>
            <a:r>
              <a:rPr lang="en-GB" sz="6000" dirty="0">
                <a:latin typeface="Speak Pro" panose="020B0504020101020102" pitchFamily="34" charset="0"/>
              </a:rPr>
              <a:t>Taboo type</a:t>
            </a:r>
          </a:p>
          <a:p>
            <a:r>
              <a:rPr lang="en-GB" sz="6000" dirty="0">
                <a:latin typeface="Speak Pro" panose="020B0504020101020102" pitchFamily="34" charset="0"/>
              </a:rPr>
              <a:t>Tabooness</a:t>
            </a:r>
          </a:p>
          <a:p>
            <a:r>
              <a:rPr lang="en-GB" sz="6000" dirty="0">
                <a:latin typeface="Speak Pro" panose="020B0504020101020102" pitchFamily="34" charset="0"/>
              </a:rPr>
              <a:t>Context dependence</a:t>
            </a:r>
          </a:p>
          <a:p>
            <a:r>
              <a:rPr lang="en-GB" sz="6000" dirty="0">
                <a:latin typeface="Speak Pro" panose="020B0504020101020102" pitchFamily="34" charset="0"/>
              </a:rPr>
              <a:t>Intention and effect</a:t>
            </a:r>
            <a:endParaRPr lang="af-ZA" sz="6000" dirty="0">
              <a:latin typeface="Speak Pro" panose="020B0504020101020102" pitchFamily="34" charset="0"/>
            </a:endParaRPr>
          </a:p>
        </p:txBody>
      </p:sp>
      <p:pic>
        <p:nvPicPr>
          <p:cNvPr id="9" name="Picture 8" descr="A black rectangle with a black background&#10;&#10;Description automatically generated with low confidence">
            <a:extLst>
              <a:ext uri="{FF2B5EF4-FFF2-40B4-BE49-F238E27FC236}">
                <a16:creationId xmlns:a16="http://schemas.microsoft.com/office/drawing/2014/main" id="{80B6A8AA-5134-470C-A187-E493879D6A44}"/>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9721591" y="934207"/>
            <a:ext cx="4940818" cy="4989586"/>
          </a:xfrm>
          <a:prstGeom prst="rect">
            <a:avLst/>
          </a:prstGeom>
        </p:spPr>
      </p:pic>
      <p:sp>
        <p:nvSpPr>
          <p:cNvPr id="22" name="Title 1">
            <a:extLst>
              <a:ext uri="{FF2B5EF4-FFF2-40B4-BE49-F238E27FC236}">
                <a16:creationId xmlns:a16="http://schemas.microsoft.com/office/drawing/2014/main" id="{E2ACF64C-1D0A-4E62-BA44-7131CF8BFDB8}"/>
              </a:ext>
            </a:extLst>
          </p:cNvPr>
          <p:cNvSpPr txBox="1">
            <a:spLocks/>
          </p:cNvSpPr>
          <p:nvPr/>
        </p:nvSpPr>
        <p:spPr>
          <a:xfrm>
            <a:off x="187105" y="427118"/>
            <a:ext cx="8687072"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sz="6600" b="1" dirty="0" err="1">
                <a:solidFill>
                  <a:schemeClr val="bg1"/>
                </a:solidFill>
                <a:latin typeface="Speak Pro" panose="020B0504020101020102" pitchFamily="34" charset="0"/>
              </a:rPr>
              <a:t>Taboo</a:t>
            </a:r>
            <a:r>
              <a:rPr lang="af-ZA" sz="6600" b="1" dirty="0">
                <a:solidFill>
                  <a:schemeClr val="bg1"/>
                </a:solidFill>
                <a:latin typeface="Speak Pro" panose="020B0504020101020102" pitchFamily="34" charset="0"/>
              </a:rPr>
              <a:t> </a:t>
            </a:r>
            <a:r>
              <a:rPr lang="af-ZA" sz="6600" b="1" dirty="0" err="1">
                <a:solidFill>
                  <a:schemeClr val="bg1"/>
                </a:solidFill>
                <a:latin typeface="Speak Pro" panose="020B0504020101020102" pitchFamily="34" charset="0"/>
              </a:rPr>
              <a:t>language</a:t>
            </a:r>
            <a:r>
              <a:rPr lang="af-ZA" sz="6600" b="1" dirty="0">
                <a:solidFill>
                  <a:schemeClr val="bg1"/>
                </a:solidFill>
                <a:latin typeface="Speak Pro" panose="020B0504020101020102" pitchFamily="34" charset="0"/>
              </a:rPr>
              <a:t> </a:t>
            </a:r>
            <a:r>
              <a:rPr lang="af-ZA" sz="6600" b="1" dirty="0" err="1">
                <a:latin typeface="Speak Pro" panose="020B0504020101020102" pitchFamily="34" charset="0"/>
              </a:rPr>
              <a:t>features</a:t>
            </a:r>
            <a:endParaRPr lang="af-ZA" sz="6600" b="1" dirty="0">
              <a:latin typeface="Speak Pro" panose="020B0504020101020102" pitchFamily="34" charset="0"/>
            </a:endParaRPr>
          </a:p>
        </p:txBody>
      </p:sp>
      <p:sp>
        <p:nvSpPr>
          <p:cNvPr id="12" name="Title 1">
            <a:extLst>
              <a:ext uri="{FF2B5EF4-FFF2-40B4-BE49-F238E27FC236}">
                <a16:creationId xmlns:a16="http://schemas.microsoft.com/office/drawing/2014/main" id="{CB6EA783-7AB8-8523-B72A-B87CEB713C2C}"/>
              </a:ext>
            </a:extLst>
          </p:cNvPr>
          <p:cNvSpPr txBox="1">
            <a:spLocks/>
          </p:cNvSpPr>
          <p:nvPr/>
        </p:nvSpPr>
        <p:spPr>
          <a:xfrm>
            <a:off x="187105" y="397036"/>
            <a:ext cx="5671828"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sz="6600" b="1" dirty="0" err="1">
                <a:solidFill>
                  <a:srgbClr val="BA1F33"/>
                </a:solidFill>
                <a:latin typeface="Speak Pro" panose="020B0504020101020102" pitchFamily="34" charset="0"/>
              </a:rPr>
              <a:t>Taboo</a:t>
            </a:r>
            <a:r>
              <a:rPr lang="af-ZA" sz="6600" b="1" dirty="0">
                <a:solidFill>
                  <a:srgbClr val="BA1F33"/>
                </a:solidFill>
                <a:latin typeface="Speak Pro" panose="020B0504020101020102" pitchFamily="34" charset="0"/>
              </a:rPr>
              <a:t> </a:t>
            </a:r>
            <a:r>
              <a:rPr lang="af-ZA" sz="6600" b="1" dirty="0" err="1">
                <a:solidFill>
                  <a:srgbClr val="BA1F33"/>
                </a:solidFill>
                <a:latin typeface="Speak Pro" panose="020B0504020101020102" pitchFamily="34" charset="0"/>
              </a:rPr>
              <a:t>language</a:t>
            </a:r>
            <a:endParaRPr lang="af-ZA" sz="6600" b="1" dirty="0">
              <a:latin typeface="Speak Pro" panose="020B0504020101020102" pitchFamily="34" charset="0"/>
            </a:endParaRPr>
          </a:p>
        </p:txBody>
      </p:sp>
    </p:spTree>
    <p:extLst>
      <p:ext uri="{BB962C8B-B14F-4D97-AF65-F5344CB8AC3E}">
        <p14:creationId xmlns:p14="http://schemas.microsoft.com/office/powerpoint/2010/main" val="1095867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darkness&#10;&#10;Description automatically generated">
            <a:extLst>
              <a:ext uri="{FF2B5EF4-FFF2-40B4-BE49-F238E27FC236}">
                <a16:creationId xmlns:a16="http://schemas.microsoft.com/office/drawing/2014/main" id="{23E2F841-B649-140D-B271-7C17062DCCD3}"/>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0142498" y="934206"/>
            <a:ext cx="4100048" cy="4989585"/>
          </a:xfrm>
          <a:prstGeom prst="rect">
            <a:avLst/>
          </a:prstGeom>
        </p:spPr>
      </p:pic>
      <p:sp>
        <p:nvSpPr>
          <p:cNvPr id="2" name="Title 1">
            <a:extLst>
              <a:ext uri="{FF2B5EF4-FFF2-40B4-BE49-F238E27FC236}">
                <a16:creationId xmlns:a16="http://schemas.microsoft.com/office/drawing/2014/main" id="{60F350C9-5F04-E484-A6D3-F1904F244E33}"/>
              </a:ext>
            </a:extLst>
          </p:cNvPr>
          <p:cNvSpPr txBox="1">
            <a:spLocks/>
          </p:cNvSpPr>
          <p:nvPr/>
        </p:nvSpPr>
        <p:spPr>
          <a:xfrm>
            <a:off x="1573968" y="1471377"/>
            <a:ext cx="10159961" cy="4706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8000" b="1" dirty="0">
                <a:solidFill>
                  <a:srgbClr val="547AA5"/>
                </a:solidFill>
                <a:latin typeface="Speak Pro" panose="020B0504020101020102" pitchFamily="34" charset="0"/>
              </a:rPr>
              <a:t>Morphosyntactic type</a:t>
            </a:r>
          </a:p>
          <a:p>
            <a:r>
              <a:rPr lang="en-GB" sz="6000" dirty="0">
                <a:solidFill>
                  <a:schemeClr val="bg1">
                    <a:lumMod val="95000"/>
                  </a:schemeClr>
                </a:solidFill>
                <a:latin typeface="Speak Pro" panose="020B0504020101020102" pitchFamily="34" charset="0"/>
              </a:rPr>
              <a:t>Taboo domain</a:t>
            </a:r>
          </a:p>
          <a:p>
            <a:r>
              <a:rPr lang="en-GB" sz="6000" dirty="0">
                <a:solidFill>
                  <a:schemeClr val="bg1">
                    <a:lumMod val="95000"/>
                  </a:schemeClr>
                </a:solidFill>
                <a:latin typeface="Speak Pro" panose="020B0504020101020102" pitchFamily="34" charset="0"/>
              </a:rPr>
              <a:t>Taboo type</a:t>
            </a:r>
          </a:p>
          <a:p>
            <a:r>
              <a:rPr lang="en-GB" sz="6000" dirty="0">
                <a:solidFill>
                  <a:schemeClr val="bg1">
                    <a:lumMod val="95000"/>
                  </a:schemeClr>
                </a:solidFill>
                <a:latin typeface="Speak Pro" panose="020B0504020101020102" pitchFamily="34" charset="0"/>
              </a:rPr>
              <a:t>Tabooness</a:t>
            </a:r>
          </a:p>
          <a:p>
            <a:r>
              <a:rPr lang="en-GB" sz="6000" dirty="0">
                <a:solidFill>
                  <a:schemeClr val="bg1">
                    <a:lumMod val="95000"/>
                  </a:schemeClr>
                </a:solidFill>
                <a:latin typeface="Speak Pro" panose="020B0504020101020102" pitchFamily="34" charset="0"/>
              </a:rPr>
              <a:t>Context dependence</a:t>
            </a:r>
          </a:p>
          <a:p>
            <a:r>
              <a:rPr lang="en-GB" sz="6000" dirty="0">
                <a:solidFill>
                  <a:schemeClr val="bg1">
                    <a:lumMod val="95000"/>
                  </a:schemeClr>
                </a:solidFill>
                <a:latin typeface="Speak Pro" panose="020B0504020101020102" pitchFamily="34" charset="0"/>
              </a:rPr>
              <a:t>Intention and effect</a:t>
            </a:r>
            <a:endParaRPr lang="af-ZA" sz="6000" dirty="0">
              <a:solidFill>
                <a:schemeClr val="bg1">
                  <a:lumMod val="95000"/>
                </a:schemeClr>
              </a:solidFill>
              <a:latin typeface="Speak Pro" panose="020B0504020101020102" pitchFamily="34" charset="0"/>
            </a:endParaRPr>
          </a:p>
        </p:txBody>
      </p:sp>
      <p:pic>
        <p:nvPicPr>
          <p:cNvPr id="9" name="Picture 8" descr="A black rectangle with a black background&#10;&#10;Description automatically generated with low confidence">
            <a:extLst>
              <a:ext uri="{FF2B5EF4-FFF2-40B4-BE49-F238E27FC236}">
                <a16:creationId xmlns:a16="http://schemas.microsoft.com/office/drawing/2014/main" id="{80B6A8AA-5134-470C-A187-E493879D6A44}"/>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9721591" y="934207"/>
            <a:ext cx="4940818" cy="4989586"/>
          </a:xfrm>
          <a:prstGeom prst="rect">
            <a:avLst/>
          </a:prstGeom>
        </p:spPr>
      </p:pic>
      <p:sp>
        <p:nvSpPr>
          <p:cNvPr id="22" name="Title 1">
            <a:extLst>
              <a:ext uri="{FF2B5EF4-FFF2-40B4-BE49-F238E27FC236}">
                <a16:creationId xmlns:a16="http://schemas.microsoft.com/office/drawing/2014/main" id="{E2ACF64C-1D0A-4E62-BA44-7131CF8BFDB8}"/>
              </a:ext>
            </a:extLst>
          </p:cNvPr>
          <p:cNvSpPr txBox="1">
            <a:spLocks/>
          </p:cNvSpPr>
          <p:nvPr/>
        </p:nvSpPr>
        <p:spPr>
          <a:xfrm rot="16200000">
            <a:off x="-3885465" y="3119518"/>
            <a:ext cx="8687072"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latin typeface="Speak Pro" panose="020B0504020101020102" pitchFamily="34" charset="0"/>
              </a:rPr>
              <a:t>Taboo</a:t>
            </a:r>
            <a:r>
              <a:rPr lang="af-ZA" b="1" dirty="0">
                <a:latin typeface="Speak Pro" panose="020B0504020101020102" pitchFamily="34" charset="0"/>
              </a:rPr>
              <a:t> </a:t>
            </a:r>
            <a:r>
              <a:rPr lang="af-ZA" b="1" dirty="0" err="1">
                <a:latin typeface="Speak Pro" panose="020B0504020101020102" pitchFamily="34" charset="0"/>
              </a:rPr>
              <a:t>language</a:t>
            </a:r>
            <a:r>
              <a:rPr lang="af-ZA" b="1" dirty="0">
                <a:latin typeface="Speak Pro" panose="020B0504020101020102" pitchFamily="34" charset="0"/>
              </a:rPr>
              <a:t> </a:t>
            </a:r>
            <a:r>
              <a:rPr lang="af-ZA" b="1" dirty="0" err="1">
                <a:latin typeface="Speak Pro" panose="020B0504020101020102" pitchFamily="34" charset="0"/>
              </a:rPr>
              <a:t>features</a:t>
            </a:r>
            <a:endParaRPr lang="af-ZA" b="1" dirty="0">
              <a:latin typeface="Speak Pro" panose="020B0504020101020102" pitchFamily="34" charset="0"/>
            </a:endParaRPr>
          </a:p>
        </p:txBody>
      </p:sp>
      <p:sp>
        <p:nvSpPr>
          <p:cNvPr id="3" name="Title 1">
            <a:extLst>
              <a:ext uri="{FF2B5EF4-FFF2-40B4-BE49-F238E27FC236}">
                <a16:creationId xmlns:a16="http://schemas.microsoft.com/office/drawing/2014/main" id="{B97448AB-21E6-E049-1EB5-39C6EEF18934}"/>
              </a:ext>
            </a:extLst>
          </p:cNvPr>
          <p:cNvSpPr txBox="1">
            <a:spLocks/>
          </p:cNvSpPr>
          <p:nvPr/>
        </p:nvSpPr>
        <p:spPr>
          <a:xfrm>
            <a:off x="1573968" y="2709333"/>
            <a:ext cx="10159961" cy="3045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latin typeface="Courier New" panose="02070309020205020404" pitchFamily="49" charset="0"/>
                <a:cs typeface="Courier New" panose="02070309020205020404" pitchFamily="49" charset="0"/>
              </a:rPr>
              <a:t>&lt;</a:t>
            </a:r>
            <a:r>
              <a:rPr lang="en-GB" sz="6000" b="1" dirty="0" err="1">
                <a:latin typeface="Courier New" panose="02070309020205020404" pitchFamily="49" charset="0"/>
                <a:cs typeface="Courier New" panose="02070309020205020404" pitchFamily="49" charset="0"/>
              </a:rPr>
              <a:t>headwordType</a:t>
            </a:r>
            <a:r>
              <a:rPr lang="en-GB" sz="6000" b="1" dirty="0">
                <a:latin typeface="Courier New" panose="02070309020205020404" pitchFamily="49" charset="0"/>
                <a:cs typeface="Courier New" panose="02070309020205020404" pitchFamily="49" charset="0"/>
              </a:rPr>
              <a:t>&gt;</a:t>
            </a:r>
          </a:p>
          <a:p>
            <a:r>
              <a:rPr lang="en-GB" sz="6000" b="1" dirty="0">
                <a:latin typeface="Courier New" panose="02070309020205020404" pitchFamily="49" charset="0"/>
                <a:cs typeface="Courier New" panose="02070309020205020404" pitchFamily="49" charset="0"/>
              </a:rPr>
              <a:t>	&lt;</a:t>
            </a:r>
            <a:r>
              <a:rPr lang="en-GB" sz="6000" b="1" dirty="0" err="1">
                <a:latin typeface="Courier New" panose="02070309020205020404" pitchFamily="49" charset="0"/>
                <a:cs typeface="Courier New" panose="02070309020205020404" pitchFamily="49" charset="0"/>
              </a:rPr>
              <a:t>subword</a:t>
            </a:r>
            <a:r>
              <a:rPr lang="en-GB" sz="6000" b="1" dirty="0">
                <a:latin typeface="Courier New" panose="02070309020205020404" pitchFamily="49" charset="0"/>
                <a:cs typeface="Courier New" panose="02070309020205020404" pitchFamily="49" charset="0"/>
              </a:rPr>
              <a:t>&gt;</a:t>
            </a:r>
          </a:p>
          <a:p>
            <a:r>
              <a:rPr lang="en-GB" sz="6000" b="1" dirty="0">
                <a:latin typeface="Speak Pro" panose="020B0504020101020102" pitchFamily="34" charset="0"/>
              </a:rPr>
              <a:t>	-tard</a:t>
            </a:r>
            <a:r>
              <a:rPr lang="en-GB" sz="6000" dirty="0">
                <a:latin typeface="Speak Pro" panose="020B0504020101020102" pitchFamily="34" charset="0"/>
              </a:rPr>
              <a:t>: </a:t>
            </a:r>
            <a:r>
              <a:rPr lang="en-GB" sz="6000" i="1" dirty="0" err="1">
                <a:latin typeface="Speak Pro" panose="020B0504020101020102" pitchFamily="34" charset="0"/>
              </a:rPr>
              <a:t>libtard</a:t>
            </a:r>
            <a:r>
              <a:rPr lang="en-GB" sz="6000" i="1" dirty="0">
                <a:latin typeface="Speak Pro" panose="020B0504020101020102" pitchFamily="34" charset="0"/>
              </a:rPr>
              <a:t>, fucktard, 				</a:t>
            </a:r>
            <a:r>
              <a:rPr lang="en-GB" sz="6000" i="1" dirty="0" err="1">
                <a:latin typeface="Speak Pro" panose="020B0504020101020102" pitchFamily="34" charset="0"/>
              </a:rPr>
              <a:t>Bushtard</a:t>
            </a:r>
            <a:r>
              <a:rPr lang="en-GB" sz="6000" i="1" dirty="0">
                <a:latin typeface="Speak Pro" panose="020B0504020101020102" pitchFamily="34" charset="0"/>
              </a:rPr>
              <a:t>, </a:t>
            </a:r>
            <a:r>
              <a:rPr lang="en-GB" sz="6000" i="1" dirty="0" err="1">
                <a:latin typeface="Speak Pro" panose="020B0504020101020102" pitchFamily="34" charset="0"/>
              </a:rPr>
              <a:t>Trumptard</a:t>
            </a:r>
            <a:r>
              <a:rPr lang="en-GB" sz="6000" i="1" dirty="0">
                <a:latin typeface="Speak Pro" panose="020B0504020101020102" pitchFamily="34" charset="0"/>
              </a:rPr>
              <a:t> </a:t>
            </a:r>
            <a:endParaRPr lang="af-ZA" sz="6000" i="1" dirty="0">
              <a:latin typeface="Speak Pro" panose="020B0504020101020102" pitchFamily="34" charset="0"/>
            </a:endParaRPr>
          </a:p>
        </p:txBody>
      </p:sp>
    </p:spTree>
    <p:extLst>
      <p:ext uri="{BB962C8B-B14F-4D97-AF65-F5344CB8AC3E}">
        <p14:creationId xmlns:p14="http://schemas.microsoft.com/office/powerpoint/2010/main" val="2303666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2026 0 " pathEditMode="relative" rAng="0" ptsTypes="AA">
                                      <p:cBhvr>
                                        <p:cTn id="6" dur="2000" fill="hold"/>
                                        <p:tgtEl>
                                          <p:spTgt spid="9"/>
                                        </p:tgtEl>
                                        <p:attrNameLst>
                                          <p:attrName>ppt_x</p:attrName>
                                          <p:attrName>ppt_y</p:attrName>
                                        </p:attrNameLst>
                                      </p:cBhvr>
                                      <p:rCtr x="10130" y="0"/>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darkness&#10;&#10;Description automatically generated">
            <a:extLst>
              <a:ext uri="{FF2B5EF4-FFF2-40B4-BE49-F238E27FC236}">
                <a16:creationId xmlns:a16="http://schemas.microsoft.com/office/drawing/2014/main" id="{23E2F841-B649-140D-B271-7C17062DCCD3}"/>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0142498" y="934206"/>
            <a:ext cx="4100048" cy="4989585"/>
          </a:xfrm>
          <a:prstGeom prst="rect">
            <a:avLst/>
          </a:prstGeom>
        </p:spPr>
      </p:pic>
      <p:sp>
        <p:nvSpPr>
          <p:cNvPr id="2" name="Title 1">
            <a:extLst>
              <a:ext uri="{FF2B5EF4-FFF2-40B4-BE49-F238E27FC236}">
                <a16:creationId xmlns:a16="http://schemas.microsoft.com/office/drawing/2014/main" id="{60F350C9-5F04-E484-A6D3-F1904F244E33}"/>
              </a:ext>
            </a:extLst>
          </p:cNvPr>
          <p:cNvSpPr txBox="1">
            <a:spLocks/>
          </p:cNvSpPr>
          <p:nvPr/>
        </p:nvSpPr>
        <p:spPr>
          <a:xfrm>
            <a:off x="1573968" y="1471377"/>
            <a:ext cx="10159961" cy="4706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8000" b="1" dirty="0">
                <a:solidFill>
                  <a:srgbClr val="547AA5"/>
                </a:solidFill>
                <a:latin typeface="Speak Pro" panose="020B0504020101020102" pitchFamily="34" charset="0"/>
              </a:rPr>
              <a:t>Morphosyntactic type</a:t>
            </a:r>
          </a:p>
          <a:p>
            <a:r>
              <a:rPr lang="en-GB" sz="6000" dirty="0">
                <a:solidFill>
                  <a:schemeClr val="bg1">
                    <a:lumMod val="95000"/>
                  </a:schemeClr>
                </a:solidFill>
                <a:latin typeface="Speak Pro" panose="020B0504020101020102" pitchFamily="34" charset="0"/>
              </a:rPr>
              <a:t>Taboo domain</a:t>
            </a:r>
          </a:p>
          <a:p>
            <a:r>
              <a:rPr lang="en-GB" sz="6000" dirty="0">
                <a:solidFill>
                  <a:schemeClr val="bg1">
                    <a:lumMod val="95000"/>
                  </a:schemeClr>
                </a:solidFill>
                <a:latin typeface="Speak Pro" panose="020B0504020101020102" pitchFamily="34" charset="0"/>
              </a:rPr>
              <a:t>Taboo type</a:t>
            </a:r>
          </a:p>
          <a:p>
            <a:r>
              <a:rPr lang="en-GB" sz="6000" dirty="0">
                <a:solidFill>
                  <a:schemeClr val="bg1">
                    <a:lumMod val="95000"/>
                  </a:schemeClr>
                </a:solidFill>
                <a:latin typeface="Speak Pro" panose="020B0504020101020102" pitchFamily="34" charset="0"/>
              </a:rPr>
              <a:t>Tabooness</a:t>
            </a:r>
          </a:p>
          <a:p>
            <a:r>
              <a:rPr lang="en-GB" sz="6000" dirty="0">
                <a:solidFill>
                  <a:schemeClr val="bg1">
                    <a:lumMod val="95000"/>
                  </a:schemeClr>
                </a:solidFill>
                <a:latin typeface="Speak Pro" panose="020B0504020101020102" pitchFamily="34" charset="0"/>
              </a:rPr>
              <a:t>Context dependence</a:t>
            </a:r>
          </a:p>
          <a:p>
            <a:r>
              <a:rPr lang="en-GB" sz="6000" dirty="0">
                <a:solidFill>
                  <a:schemeClr val="bg1">
                    <a:lumMod val="95000"/>
                  </a:schemeClr>
                </a:solidFill>
                <a:latin typeface="Speak Pro" panose="020B0504020101020102" pitchFamily="34" charset="0"/>
              </a:rPr>
              <a:t>Intention and effect</a:t>
            </a:r>
            <a:endParaRPr lang="af-ZA" sz="6000" dirty="0">
              <a:solidFill>
                <a:schemeClr val="bg1">
                  <a:lumMod val="95000"/>
                </a:schemeClr>
              </a:solidFill>
              <a:latin typeface="Speak Pro" panose="020B0504020101020102" pitchFamily="34" charset="0"/>
            </a:endParaRPr>
          </a:p>
        </p:txBody>
      </p:sp>
      <p:sp>
        <p:nvSpPr>
          <p:cNvPr id="22" name="Title 1">
            <a:extLst>
              <a:ext uri="{FF2B5EF4-FFF2-40B4-BE49-F238E27FC236}">
                <a16:creationId xmlns:a16="http://schemas.microsoft.com/office/drawing/2014/main" id="{E2ACF64C-1D0A-4E62-BA44-7131CF8BFDB8}"/>
              </a:ext>
            </a:extLst>
          </p:cNvPr>
          <p:cNvSpPr txBox="1">
            <a:spLocks/>
          </p:cNvSpPr>
          <p:nvPr/>
        </p:nvSpPr>
        <p:spPr>
          <a:xfrm rot="16200000">
            <a:off x="-3885465" y="3119518"/>
            <a:ext cx="8687072"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latin typeface="Speak Pro" panose="020B0504020101020102" pitchFamily="34" charset="0"/>
              </a:rPr>
              <a:t>Taboo</a:t>
            </a:r>
            <a:r>
              <a:rPr lang="af-ZA" b="1" dirty="0">
                <a:latin typeface="Speak Pro" panose="020B0504020101020102" pitchFamily="34" charset="0"/>
              </a:rPr>
              <a:t> </a:t>
            </a:r>
            <a:r>
              <a:rPr lang="af-ZA" b="1" dirty="0" err="1">
                <a:latin typeface="Speak Pro" panose="020B0504020101020102" pitchFamily="34" charset="0"/>
              </a:rPr>
              <a:t>language</a:t>
            </a:r>
            <a:r>
              <a:rPr lang="af-ZA" b="1" dirty="0">
                <a:latin typeface="Speak Pro" panose="020B0504020101020102" pitchFamily="34" charset="0"/>
              </a:rPr>
              <a:t> </a:t>
            </a:r>
            <a:r>
              <a:rPr lang="af-ZA" b="1" dirty="0" err="1">
                <a:latin typeface="Speak Pro" panose="020B0504020101020102" pitchFamily="34" charset="0"/>
              </a:rPr>
              <a:t>features</a:t>
            </a:r>
            <a:endParaRPr lang="af-ZA" b="1" dirty="0">
              <a:latin typeface="Speak Pro" panose="020B0504020101020102" pitchFamily="34" charset="0"/>
            </a:endParaRPr>
          </a:p>
        </p:txBody>
      </p:sp>
      <p:sp>
        <p:nvSpPr>
          <p:cNvPr id="3" name="Title 1">
            <a:extLst>
              <a:ext uri="{FF2B5EF4-FFF2-40B4-BE49-F238E27FC236}">
                <a16:creationId xmlns:a16="http://schemas.microsoft.com/office/drawing/2014/main" id="{B97448AB-21E6-E049-1EB5-39C6EEF18934}"/>
              </a:ext>
            </a:extLst>
          </p:cNvPr>
          <p:cNvSpPr txBox="1">
            <a:spLocks/>
          </p:cNvSpPr>
          <p:nvPr/>
        </p:nvSpPr>
        <p:spPr>
          <a:xfrm>
            <a:off x="1573968" y="2709333"/>
            <a:ext cx="10159961" cy="3045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latin typeface="Courier New" panose="02070309020205020404" pitchFamily="49" charset="0"/>
                <a:cs typeface="Courier New" panose="02070309020205020404" pitchFamily="49" charset="0"/>
              </a:rPr>
              <a:t>&lt;</a:t>
            </a:r>
            <a:r>
              <a:rPr lang="en-GB" sz="6000" b="1" dirty="0" err="1">
                <a:latin typeface="Courier New" panose="02070309020205020404" pitchFamily="49" charset="0"/>
                <a:cs typeface="Courier New" panose="02070309020205020404" pitchFamily="49" charset="0"/>
              </a:rPr>
              <a:t>headwordType</a:t>
            </a:r>
            <a:r>
              <a:rPr lang="en-GB" sz="6000" b="1" dirty="0">
                <a:latin typeface="Courier New" panose="02070309020205020404" pitchFamily="49" charset="0"/>
                <a:cs typeface="Courier New" panose="02070309020205020404" pitchFamily="49" charset="0"/>
              </a:rPr>
              <a:t>&gt;</a:t>
            </a:r>
          </a:p>
          <a:p>
            <a:r>
              <a:rPr lang="en-GB" sz="6000" b="1" dirty="0">
                <a:latin typeface="Courier New" panose="02070309020205020404" pitchFamily="49" charset="0"/>
                <a:cs typeface="Courier New" panose="02070309020205020404" pitchFamily="49" charset="0"/>
              </a:rPr>
              <a:t>	&lt;</a:t>
            </a:r>
            <a:r>
              <a:rPr lang="en-GB" sz="6000" b="1" dirty="0" err="1">
                <a:latin typeface="Courier New" panose="02070309020205020404" pitchFamily="49" charset="0"/>
                <a:cs typeface="Courier New" panose="02070309020205020404" pitchFamily="49" charset="0"/>
              </a:rPr>
              <a:t>reductionForm</a:t>
            </a:r>
            <a:r>
              <a:rPr lang="en-GB" sz="6000" b="1" dirty="0">
                <a:latin typeface="Courier New" panose="02070309020205020404" pitchFamily="49" charset="0"/>
                <a:cs typeface="Courier New" panose="02070309020205020404" pitchFamily="49" charset="0"/>
              </a:rPr>
              <a:t>&gt;</a:t>
            </a:r>
          </a:p>
          <a:p>
            <a:r>
              <a:rPr lang="en-GB" sz="6000" b="1" i="1" dirty="0">
                <a:latin typeface="Speak Pro" panose="020B0504020101020102" pitchFamily="34" charset="0"/>
              </a:rPr>
              <a:t>	MILF, DILF, WTF, LMAO</a:t>
            </a:r>
          </a:p>
          <a:p>
            <a:endParaRPr lang="af-ZA" sz="6000" i="1" dirty="0">
              <a:latin typeface="Speak Pro" panose="020B0504020101020102" pitchFamily="34" charset="0"/>
            </a:endParaRPr>
          </a:p>
        </p:txBody>
      </p:sp>
    </p:spTree>
    <p:extLst>
      <p:ext uri="{BB962C8B-B14F-4D97-AF65-F5344CB8AC3E}">
        <p14:creationId xmlns:p14="http://schemas.microsoft.com/office/powerpoint/2010/main" val="2601050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darkness&#10;&#10;Description automatically generated">
            <a:extLst>
              <a:ext uri="{FF2B5EF4-FFF2-40B4-BE49-F238E27FC236}">
                <a16:creationId xmlns:a16="http://schemas.microsoft.com/office/drawing/2014/main" id="{23E2F841-B649-140D-B271-7C17062DCCD3}"/>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0142498" y="934206"/>
            <a:ext cx="4100048" cy="4989585"/>
          </a:xfrm>
          <a:prstGeom prst="rect">
            <a:avLst/>
          </a:prstGeom>
        </p:spPr>
      </p:pic>
      <p:sp>
        <p:nvSpPr>
          <p:cNvPr id="2" name="Title 1">
            <a:extLst>
              <a:ext uri="{FF2B5EF4-FFF2-40B4-BE49-F238E27FC236}">
                <a16:creationId xmlns:a16="http://schemas.microsoft.com/office/drawing/2014/main" id="{60F350C9-5F04-E484-A6D3-F1904F244E33}"/>
              </a:ext>
            </a:extLst>
          </p:cNvPr>
          <p:cNvSpPr txBox="1">
            <a:spLocks/>
          </p:cNvSpPr>
          <p:nvPr/>
        </p:nvSpPr>
        <p:spPr>
          <a:xfrm>
            <a:off x="1573968" y="1471377"/>
            <a:ext cx="10159961" cy="4706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8000" b="1" dirty="0">
                <a:solidFill>
                  <a:srgbClr val="547AA5"/>
                </a:solidFill>
                <a:latin typeface="Speak Pro" panose="020B0504020101020102" pitchFamily="34" charset="0"/>
              </a:rPr>
              <a:t>Morphosyntactic type</a:t>
            </a:r>
          </a:p>
          <a:p>
            <a:r>
              <a:rPr lang="en-GB" sz="6000" dirty="0">
                <a:solidFill>
                  <a:schemeClr val="bg1">
                    <a:lumMod val="95000"/>
                  </a:schemeClr>
                </a:solidFill>
                <a:latin typeface="Speak Pro" panose="020B0504020101020102" pitchFamily="34" charset="0"/>
              </a:rPr>
              <a:t>Taboo domain</a:t>
            </a:r>
          </a:p>
          <a:p>
            <a:r>
              <a:rPr lang="en-GB" sz="6000" dirty="0">
                <a:solidFill>
                  <a:schemeClr val="bg1">
                    <a:lumMod val="95000"/>
                  </a:schemeClr>
                </a:solidFill>
                <a:latin typeface="Speak Pro" panose="020B0504020101020102" pitchFamily="34" charset="0"/>
              </a:rPr>
              <a:t>Taboo type</a:t>
            </a:r>
          </a:p>
          <a:p>
            <a:r>
              <a:rPr lang="en-GB" sz="6000" dirty="0">
                <a:solidFill>
                  <a:schemeClr val="bg1">
                    <a:lumMod val="95000"/>
                  </a:schemeClr>
                </a:solidFill>
                <a:latin typeface="Speak Pro" panose="020B0504020101020102" pitchFamily="34" charset="0"/>
              </a:rPr>
              <a:t>Tabooness</a:t>
            </a:r>
          </a:p>
          <a:p>
            <a:r>
              <a:rPr lang="en-GB" sz="6000" dirty="0">
                <a:solidFill>
                  <a:schemeClr val="bg1">
                    <a:lumMod val="95000"/>
                  </a:schemeClr>
                </a:solidFill>
                <a:latin typeface="Speak Pro" panose="020B0504020101020102" pitchFamily="34" charset="0"/>
              </a:rPr>
              <a:t>Context dependence</a:t>
            </a:r>
          </a:p>
          <a:p>
            <a:r>
              <a:rPr lang="en-GB" sz="6000" dirty="0">
                <a:solidFill>
                  <a:schemeClr val="bg1">
                    <a:lumMod val="95000"/>
                  </a:schemeClr>
                </a:solidFill>
                <a:latin typeface="Speak Pro" panose="020B0504020101020102" pitchFamily="34" charset="0"/>
              </a:rPr>
              <a:t>Intention and effect</a:t>
            </a:r>
            <a:endParaRPr lang="af-ZA" sz="6000" dirty="0">
              <a:solidFill>
                <a:schemeClr val="bg1">
                  <a:lumMod val="95000"/>
                </a:schemeClr>
              </a:solidFill>
              <a:latin typeface="Speak Pro" panose="020B0504020101020102" pitchFamily="34" charset="0"/>
            </a:endParaRPr>
          </a:p>
        </p:txBody>
      </p:sp>
      <p:sp>
        <p:nvSpPr>
          <p:cNvPr id="22" name="Title 1">
            <a:extLst>
              <a:ext uri="{FF2B5EF4-FFF2-40B4-BE49-F238E27FC236}">
                <a16:creationId xmlns:a16="http://schemas.microsoft.com/office/drawing/2014/main" id="{E2ACF64C-1D0A-4E62-BA44-7131CF8BFDB8}"/>
              </a:ext>
            </a:extLst>
          </p:cNvPr>
          <p:cNvSpPr txBox="1">
            <a:spLocks/>
          </p:cNvSpPr>
          <p:nvPr/>
        </p:nvSpPr>
        <p:spPr>
          <a:xfrm rot="16200000">
            <a:off x="-3885465" y="3119518"/>
            <a:ext cx="8687072"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latin typeface="Speak Pro" panose="020B0504020101020102" pitchFamily="34" charset="0"/>
              </a:rPr>
              <a:t>Taboo</a:t>
            </a:r>
            <a:r>
              <a:rPr lang="af-ZA" b="1" dirty="0">
                <a:latin typeface="Speak Pro" panose="020B0504020101020102" pitchFamily="34" charset="0"/>
              </a:rPr>
              <a:t> </a:t>
            </a:r>
            <a:r>
              <a:rPr lang="af-ZA" b="1" dirty="0" err="1">
                <a:latin typeface="Speak Pro" panose="020B0504020101020102" pitchFamily="34" charset="0"/>
              </a:rPr>
              <a:t>language</a:t>
            </a:r>
            <a:r>
              <a:rPr lang="af-ZA" b="1" dirty="0">
                <a:latin typeface="Speak Pro" panose="020B0504020101020102" pitchFamily="34" charset="0"/>
              </a:rPr>
              <a:t> </a:t>
            </a:r>
            <a:r>
              <a:rPr lang="af-ZA" b="1" dirty="0" err="1">
                <a:latin typeface="Speak Pro" panose="020B0504020101020102" pitchFamily="34" charset="0"/>
              </a:rPr>
              <a:t>features</a:t>
            </a:r>
            <a:endParaRPr lang="af-ZA" b="1" dirty="0">
              <a:latin typeface="Speak Pro" panose="020B0504020101020102" pitchFamily="34" charset="0"/>
            </a:endParaRPr>
          </a:p>
        </p:txBody>
      </p:sp>
      <p:sp>
        <p:nvSpPr>
          <p:cNvPr id="3" name="Title 1">
            <a:extLst>
              <a:ext uri="{FF2B5EF4-FFF2-40B4-BE49-F238E27FC236}">
                <a16:creationId xmlns:a16="http://schemas.microsoft.com/office/drawing/2014/main" id="{B97448AB-21E6-E049-1EB5-39C6EEF18934}"/>
              </a:ext>
            </a:extLst>
          </p:cNvPr>
          <p:cNvSpPr txBox="1">
            <a:spLocks/>
          </p:cNvSpPr>
          <p:nvPr/>
        </p:nvSpPr>
        <p:spPr>
          <a:xfrm>
            <a:off x="1573968" y="2709333"/>
            <a:ext cx="10159961" cy="3045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latin typeface="Courier New" panose="02070309020205020404" pitchFamily="49" charset="0"/>
                <a:cs typeface="Courier New" panose="02070309020205020404" pitchFamily="49" charset="0"/>
              </a:rPr>
              <a:t>&lt;</a:t>
            </a:r>
            <a:r>
              <a:rPr lang="en-GB" sz="6000" b="1" dirty="0" err="1">
                <a:latin typeface="Courier New" panose="02070309020205020404" pitchFamily="49" charset="0"/>
                <a:cs typeface="Courier New" panose="02070309020205020404" pitchFamily="49" charset="0"/>
              </a:rPr>
              <a:t>headwordType</a:t>
            </a:r>
            <a:r>
              <a:rPr lang="en-GB" sz="6000" b="1" dirty="0">
                <a:latin typeface="Courier New" panose="02070309020205020404" pitchFamily="49" charset="0"/>
                <a:cs typeface="Courier New" panose="02070309020205020404" pitchFamily="49" charset="0"/>
              </a:rPr>
              <a:t>&gt;</a:t>
            </a:r>
          </a:p>
          <a:p>
            <a:r>
              <a:rPr lang="en-GB" sz="6000" b="1" dirty="0">
                <a:latin typeface="Courier New" panose="02070309020205020404" pitchFamily="49" charset="0"/>
                <a:cs typeface="Courier New" panose="02070309020205020404" pitchFamily="49" charset="0"/>
              </a:rPr>
              <a:t>	&lt;MWE&gt;</a:t>
            </a:r>
          </a:p>
          <a:p>
            <a:r>
              <a:rPr lang="en-GB" sz="6000" b="1" dirty="0">
                <a:latin typeface="Speak Pro" panose="020B0504020101020102" pitchFamily="34" charset="0"/>
              </a:rPr>
              <a:t>	[X</a:t>
            </a:r>
            <a:r>
              <a:rPr lang="en-GB" sz="6000" b="1" i="1" dirty="0">
                <a:latin typeface="Speak Pro" panose="020B0504020101020102" pitchFamily="34" charset="0"/>
              </a:rPr>
              <a:t> the fuck</a:t>
            </a:r>
            <a:r>
              <a:rPr lang="en-GB" sz="6000" b="1" dirty="0">
                <a:latin typeface="Speak Pro" panose="020B0504020101020102" pitchFamily="34" charset="0"/>
              </a:rPr>
              <a:t>]</a:t>
            </a:r>
          </a:p>
          <a:p>
            <a:r>
              <a:rPr lang="en-GB" sz="6000" b="1" i="1" dirty="0">
                <a:latin typeface="Speak Pro" panose="020B0504020101020102" pitchFamily="34" charset="0"/>
              </a:rPr>
              <a:t>		</a:t>
            </a:r>
            <a:r>
              <a:rPr lang="en-GB" sz="6000" b="1" dirty="0">
                <a:latin typeface="Speak Pro" panose="020B0504020101020102" pitchFamily="34" charset="0"/>
              </a:rPr>
              <a:t>X = </a:t>
            </a:r>
            <a:r>
              <a:rPr lang="en-GB" sz="6000" b="1" i="1" dirty="0">
                <a:latin typeface="Speak Pro" panose="020B0504020101020102" pitchFamily="34" charset="0"/>
              </a:rPr>
              <a:t>what, who, where, …</a:t>
            </a:r>
            <a:endParaRPr lang="af-ZA" sz="6000" i="1" dirty="0">
              <a:latin typeface="Speak Pro" panose="020B0504020101020102" pitchFamily="34" charset="0"/>
            </a:endParaRPr>
          </a:p>
        </p:txBody>
      </p:sp>
    </p:spTree>
    <p:extLst>
      <p:ext uri="{BB962C8B-B14F-4D97-AF65-F5344CB8AC3E}">
        <p14:creationId xmlns:p14="http://schemas.microsoft.com/office/powerpoint/2010/main" val="3551995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darkness&#10;&#10;Description automatically generated">
            <a:extLst>
              <a:ext uri="{FF2B5EF4-FFF2-40B4-BE49-F238E27FC236}">
                <a16:creationId xmlns:a16="http://schemas.microsoft.com/office/drawing/2014/main" id="{23E2F841-B649-140D-B271-7C17062DCCD3}"/>
              </a:ext>
            </a:extLst>
          </p:cNvPr>
          <p:cNvPicPr>
            <a:picLocks noChangeAspect="1"/>
          </p:cNvPicPr>
          <p:nvPr/>
        </p:nvPicPr>
        <p:blipFill>
          <a:blip r:embed="rId3">
            <a:alphaModFix amt="35000"/>
            <a:duotone>
              <a:prstClr val="black"/>
              <a:srgbClr val="BFADA3">
                <a:tint val="45000"/>
                <a:satMod val="400000"/>
              </a:srgb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0142498" y="934206"/>
            <a:ext cx="4100048" cy="4989585"/>
          </a:xfrm>
          <a:prstGeom prst="rect">
            <a:avLst/>
          </a:prstGeom>
        </p:spPr>
      </p:pic>
      <p:sp>
        <p:nvSpPr>
          <p:cNvPr id="2" name="Title 1">
            <a:extLst>
              <a:ext uri="{FF2B5EF4-FFF2-40B4-BE49-F238E27FC236}">
                <a16:creationId xmlns:a16="http://schemas.microsoft.com/office/drawing/2014/main" id="{60F350C9-5F04-E484-A6D3-F1904F244E33}"/>
              </a:ext>
            </a:extLst>
          </p:cNvPr>
          <p:cNvSpPr txBox="1">
            <a:spLocks/>
          </p:cNvSpPr>
          <p:nvPr/>
        </p:nvSpPr>
        <p:spPr>
          <a:xfrm>
            <a:off x="1573968" y="1471377"/>
            <a:ext cx="10159961" cy="4706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dirty="0">
                <a:solidFill>
                  <a:schemeClr val="bg1">
                    <a:lumMod val="95000"/>
                  </a:schemeClr>
                </a:solidFill>
                <a:latin typeface="Speak Pro" panose="020B0504020101020102" pitchFamily="34" charset="0"/>
              </a:rPr>
              <a:t>Morphosyntactic type</a:t>
            </a:r>
          </a:p>
          <a:p>
            <a:r>
              <a:rPr lang="en-GB" sz="8000" b="1" dirty="0">
                <a:solidFill>
                  <a:srgbClr val="BFADA3"/>
                </a:solidFill>
                <a:latin typeface="Speak Pro" panose="020B0504020101020102" pitchFamily="34" charset="0"/>
              </a:rPr>
              <a:t>Taboo domain</a:t>
            </a:r>
          </a:p>
          <a:p>
            <a:r>
              <a:rPr lang="en-GB" sz="6000" dirty="0">
                <a:solidFill>
                  <a:schemeClr val="bg1">
                    <a:lumMod val="95000"/>
                  </a:schemeClr>
                </a:solidFill>
                <a:latin typeface="Speak Pro" panose="020B0504020101020102" pitchFamily="34" charset="0"/>
              </a:rPr>
              <a:t>Taboo type</a:t>
            </a:r>
          </a:p>
          <a:p>
            <a:r>
              <a:rPr lang="en-GB" sz="6000" dirty="0">
                <a:solidFill>
                  <a:schemeClr val="bg1">
                    <a:lumMod val="95000"/>
                  </a:schemeClr>
                </a:solidFill>
                <a:latin typeface="Speak Pro" panose="020B0504020101020102" pitchFamily="34" charset="0"/>
              </a:rPr>
              <a:t>Tabooness</a:t>
            </a:r>
          </a:p>
          <a:p>
            <a:r>
              <a:rPr lang="en-GB" sz="6000" dirty="0">
                <a:solidFill>
                  <a:schemeClr val="bg1">
                    <a:lumMod val="95000"/>
                  </a:schemeClr>
                </a:solidFill>
                <a:latin typeface="Speak Pro" panose="020B0504020101020102" pitchFamily="34" charset="0"/>
              </a:rPr>
              <a:t>Context dependence</a:t>
            </a:r>
          </a:p>
          <a:p>
            <a:r>
              <a:rPr lang="en-GB" sz="6000" dirty="0">
                <a:solidFill>
                  <a:schemeClr val="bg1">
                    <a:lumMod val="95000"/>
                  </a:schemeClr>
                </a:solidFill>
                <a:latin typeface="Speak Pro" panose="020B0504020101020102" pitchFamily="34" charset="0"/>
              </a:rPr>
              <a:t>Intention and effect</a:t>
            </a:r>
            <a:endParaRPr lang="af-ZA" sz="6000" dirty="0">
              <a:solidFill>
                <a:schemeClr val="bg1">
                  <a:lumMod val="95000"/>
                </a:schemeClr>
              </a:solidFill>
              <a:latin typeface="Speak Pro" panose="020B0504020101020102" pitchFamily="34" charset="0"/>
            </a:endParaRPr>
          </a:p>
        </p:txBody>
      </p:sp>
      <p:sp>
        <p:nvSpPr>
          <p:cNvPr id="22" name="Title 1">
            <a:extLst>
              <a:ext uri="{FF2B5EF4-FFF2-40B4-BE49-F238E27FC236}">
                <a16:creationId xmlns:a16="http://schemas.microsoft.com/office/drawing/2014/main" id="{E2ACF64C-1D0A-4E62-BA44-7131CF8BFDB8}"/>
              </a:ext>
            </a:extLst>
          </p:cNvPr>
          <p:cNvSpPr txBox="1">
            <a:spLocks/>
          </p:cNvSpPr>
          <p:nvPr/>
        </p:nvSpPr>
        <p:spPr>
          <a:xfrm rot="16200000">
            <a:off x="-3885465" y="3119518"/>
            <a:ext cx="8687072"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latin typeface="Speak Pro" panose="020B0504020101020102" pitchFamily="34" charset="0"/>
              </a:rPr>
              <a:t>Taboo</a:t>
            </a:r>
            <a:r>
              <a:rPr lang="af-ZA" b="1" dirty="0">
                <a:latin typeface="Speak Pro" panose="020B0504020101020102" pitchFamily="34" charset="0"/>
              </a:rPr>
              <a:t> </a:t>
            </a:r>
            <a:r>
              <a:rPr lang="af-ZA" b="1" dirty="0" err="1">
                <a:latin typeface="Speak Pro" panose="020B0504020101020102" pitchFamily="34" charset="0"/>
              </a:rPr>
              <a:t>language</a:t>
            </a:r>
            <a:r>
              <a:rPr lang="af-ZA" b="1" dirty="0">
                <a:latin typeface="Speak Pro" panose="020B0504020101020102" pitchFamily="34" charset="0"/>
              </a:rPr>
              <a:t> </a:t>
            </a:r>
            <a:r>
              <a:rPr lang="af-ZA" b="1" dirty="0" err="1">
                <a:latin typeface="Speak Pro" panose="020B0504020101020102" pitchFamily="34" charset="0"/>
              </a:rPr>
              <a:t>features</a:t>
            </a:r>
            <a:endParaRPr lang="af-ZA" b="1" dirty="0">
              <a:latin typeface="Speak Pro" panose="020B0504020101020102" pitchFamily="34" charset="0"/>
            </a:endParaRPr>
          </a:p>
        </p:txBody>
      </p:sp>
      <p:sp>
        <p:nvSpPr>
          <p:cNvPr id="3" name="Title 1">
            <a:extLst>
              <a:ext uri="{FF2B5EF4-FFF2-40B4-BE49-F238E27FC236}">
                <a16:creationId xmlns:a16="http://schemas.microsoft.com/office/drawing/2014/main" id="{B97448AB-21E6-E049-1EB5-39C6EEF18934}"/>
              </a:ext>
            </a:extLst>
          </p:cNvPr>
          <p:cNvSpPr txBox="1">
            <a:spLocks/>
          </p:cNvSpPr>
          <p:nvPr/>
        </p:nvSpPr>
        <p:spPr>
          <a:xfrm>
            <a:off x="1303034" y="3039534"/>
            <a:ext cx="10159961" cy="3421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latin typeface="Courier New" panose="02070309020205020404" pitchFamily="49" charset="0"/>
                <a:cs typeface="Courier New" panose="02070309020205020404" pitchFamily="49" charset="0"/>
              </a:rPr>
              <a:t>&lt;sense&gt;</a:t>
            </a:r>
          </a:p>
          <a:p>
            <a:r>
              <a:rPr lang="en-GB" sz="6000" b="1" dirty="0">
                <a:latin typeface="Courier New" panose="02070309020205020404" pitchFamily="49" charset="0"/>
                <a:cs typeface="Courier New" panose="02070309020205020404" pitchFamily="49" charset="0"/>
              </a:rPr>
              <a:t>	&lt;denotatum&gt;</a:t>
            </a:r>
          </a:p>
          <a:p>
            <a:r>
              <a:rPr lang="en-GB" sz="1800" kern="100" dirty="0">
                <a:effectLst/>
                <a:latin typeface="Courier New" panose="02070309020205020404" pitchFamily="49" charset="0"/>
                <a:ea typeface="SimSun" panose="02010600030101010101" pitchFamily="2" charset="-122"/>
              </a:rPr>
              <a:t>	</a:t>
            </a:r>
            <a:r>
              <a:rPr lang="en-GB" sz="3600" b="1" i="1" dirty="0">
                <a:latin typeface="Speak Pro" panose="020B0504020101020102" pitchFamily="34" charset="0"/>
              </a:rPr>
              <a:t>poop = </a:t>
            </a:r>
            <a:r>
              <a:rPr lang="en-GB" sz="3600" b="1" dirty="0">
                <a:latin typeface="Speak Pro" panose="020B0504020101020102" pitchFamily="34" charset="0"/>
              </a:rPr>
              <a:t>process [body] [substance] [excretion]</a:t>
            </a:r>
          </a:p>
          <a:p>
            <a:r>
              <a:rPr lang="en-GB" sz="3600" b="1" i="1" dirty="0">
                <a:latin typeface="Speak Pro" panose="020B0504020101020102" pitchFamily="34" charset="0"/>
              </a:rPr>
              <a:t>	poop </a:t>
            </a:r>
            <a:r>
              <a:rPr lang="en-GB" sz="3600" b="1" dirty="0">
                <a:latin typeface="Speak Pro" panose="020B0504020101020102" pitchFamily="34" charset="0"/>
              </a:rPr>
              <a:t>= entity [body] [substance] [excretion]</a:t>
            </a:r>
          </a:p>
        </p:txBody>
      </p:sp>
      <p:sp>
        <p:nvSpPr>
          <p:cNvPr id="6" name="TextBox 5">
            <a:extLst>
              <a:ext uri="{FF2B5EF4-FFF2-40B4-BE49-F238E27FC236}">
                <a16:creationId xmlns:a16="http://schemas.microsoft.com/office/drawing/2014/main" id="{37FA2929-937D-974E-CF02-570DE9AFD2AD}"/>
              </a:ext>
            </a:extLst>
          </p:cNvPr>
          <p:cNvSpPr txBox="1"/>
          <p:nvPr/>
        </p:nvSpPr>
        <p:spPr>
          <a:xfrm>
            <a:off x="1967221" y="1499639"/>
            <a:ext cx="8831585" cy="461665"/>
          </a:xfrm>
          <a:prstGeom prst="rect">
            <a:avLst/>
          </a:prstGeom>
          <a:noFill/>
        </p:spPr>
        <p:txBody>
          <a:bodyPr wrap="square">
            <a:spAutoFit/>
          </a:bodyPr>
          <a:lstStyle/>
          <a:p>
            <a:r>
              <a:rPr lang="en-GB" sz="2400" kern="100" dirty="0">
                <a:effectLst/>
                <a:latin typeface="Courier New" panose="02070309020205020404" pitchFamily="49" charset="0"/>
                <a:ea typeface="SimSun" panose="02010600030101010101" pitchFamily="2" charset="-122"/>
              </a:rPr>
              <a:t>event; relation; state; entity; locale; process</a:t>
            </a:r>
            <a:endParaRPr lang="af-ZA" sz="2400" dirty="0"/>
          </a:p>
        </p:txBody>
      </p:sp>
    </p:spTree>
    <p:extLst>
      <p:ext uri="{BB962C8B-B14F-4D97-AF65-F5344CB8AC3E}">
        <p14:creationId xmlns:p14="http://schemas.microsoft.com/office/powerpoint/2010/main" val="478403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darkness&#10;&#10;Description automatically generated">
            <a:extLst>
              <a:ext uri="{FF2B5EF4-FFF2-40B4-BE49-F238E27FC236}">
                <a16:creationId xmlns:a16="http://schemas.microsoft.com/office/drawing/2014/main" id="{23E2F841-B649-140D-B271-7C17062DCCD3}"/>
              </a:ext>
            </a:extLst>
          </p:cNvPr>
          <p:cNvPicPr>
            <a:picLocks noChangeAspect="1"/>
          </p:cNvPicPr>
          <p:nvPr/>
        </p:nvPicPr>
        <p:blipFill>
          <a:blip r:embed="rId3">
            <a:alphaModFix amt="35000"/>
            <a:duotone>
              <a:prstClr val="black"/>
              <a:srgbClr val="BFADA3">
                <a:tint val="45000"/>
                <a:satMod val="400000"/>
              </a:srgb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0142498" y="934206"/>
            <a:ext cx="4100048" cy="4989585"/>
          </a:xfrm>
          <a:prstGeom prst="rect">
            <a:avLst/>
          </a:prstGeom>
        </p:spPr>
      </p:pic>
      <p:sp>
        <p:nvSpPr>
          <p:cNvPr id="2" name="Title 1">
            <a:extLst>
              <a:ext uri="{FF2B5EF4-FFF2-40B4-BE49-F238E27FC236}">
                <a16:creationId xmlns:a16="http://schemas.microsoft.com/office/drawing/2014/main" id="{60F350C9-5F04-E484-A6D3-F1904F244E33}"/>
              </a:ext>
            </a:extLst>
          </p:cNvPr>
          <p:cNvSpPr txBox="1">
            <a:spLocks/>
          </p:cNvSpPr>
          <p:nvPr/>
        </p:nvSpPr>
        <p:spPr>
          <a:xfrm>
            <a:off x="1573968" y="1471377"/>
            <a:ext cx="10159961" cy="4706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dirty="0">
                <a:solidFill>
                  <a:schemeClr val="bg1">
                    <a:lumMod val="95000"/>
                  </a:schemeClr>
                </a:solidFill>
                <a:latin typeface="Speak Pro" panose="020B0504020101020102" pitchFamily="34" charset="0"/>
              </a:rPr>
              <a:t>Morphosyntactic type</a:t>
            </a:r>
          </a:p>
          <a:p>
            <a:r>
              <a:rPr lang="en-GB" sz="8000" b="1" dirty="0">
                <a:solidFill>
                  <a:srgbClr val="BFADA3"/>
                </a:solidFill>
                <a:latin typeface="Speak Pro" panose="020B0504020101020102" pitchFamily="34" charset="0"/>
              </a:rPr>
              <a:t>Taboo domain</a:t>
            </a:r>
          </a:p>
          <a:p>
            <a:r>
              <a:rPr lang="en-GB" sz="6000" dirty="0">
                <a:solidFill>
                  <a:schemeClr val="bg1">
                    <a:lumMod val="95000"/>
                  </a:schemeClr>
                </a:solidFill>
                <a:latin typeface="Speak Pro" panose="020B0504020101020102" pitchFamily="34" charset="0"/>
              </a:rPr>
              <a:t>Taboo type</a:t>
            </a:r>
          </a:p>
          <a:p>
            <a:r>
              <a:rPr lang="en-GB" sz="6000" dirty="0">
                <a:solidFill>
                  <a:schemeClr val="bg1">
                    <a:lumMod val="95000"/>
                  </a:schemeClr>
                </a:solidFill>
                <a:latin typeface="Speak Pro" panose="020B0504020101020102" pitchFamily="34" charset="0"/>
              </a:rPr>
              <a:t>Tabooness</a:t>
            </a:r>
          </a:p>
          <a:p>
            <a:r>
              <a:rPr lang="en-GB" sz="6000" dirty="0">
                <a:solidFill>
                  <a:schemeClr val="bg1">
                    <a:lumMod val="95000"/>
                  </a:schemeClr>
                </a:solidFill>
                <a:latin typeface="Speak Pro" panose="020B0504020101020102" pitchFamily="34" charset="0"/>
              </a:rPr>
              <a:t>Context dependence</a:t>
            </a:r>
          </a:p>
          <a:p>
            <a:r>
              <a:rPr lang="en-GB" sz="6000" dirty="0">
                <a:solidFill>
                  <a:schemeClr val="bg1">
                    <a:lumMod val="95000"/>
                  </a:schemeClr>
                </a:solidFill>
                <a:latin typeface="Speak Pro" panose="020B0504020101020102" pitchFamily="34" charset="0"/>
              </a:rPr>
              <a:t>Intention and effect</a:t>
            </a:r>
            <a:endParaRPr lang="af-ZA" sz="6000" dirty="0">
              <a:solidFill>
                <a:schemeClr val="bg1">
                  <a:lumMod val="95000"/>
                </a:schemeClr>
              </a:solidFill>
              <a:latin typeface="Speak Pro" panose="020B0504020101020102" pitchFamily="34" charset="0"/>
            </a:endParaRPr>
          </a:p>
        </p:txBody>
      </p:sp>
      <p:sp>
        <p:nvSpPr>
          <p:cNvPr id="22" name="Title 1">
            <a:extLst>
              <a:ext uri="{FF2B5EF4-FFF2-40B4-BE49-F238E27FC236}">
                <a16:creationId xmlns:a16="http://schemas.microsoft.com/office/drawing/2014/main" id="{E2ACF64C-1D0A-4E62-BA44-7131CF8BFDB8}"/>
              </a:ext>
            </a:extLst>
          </p:cNvPr>
          <p:cNvSpPr txBox="1">
            <a:spLocks/>
          </p:cNvSpPr>
          <p:nvPr/>
        </p:nvSpPr>
        <p:spPr>
          <a:xfrm rot="16200000">
            <a:off x="-3885465" y="3119518"/>
            <a:ext cx="8687072"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latin typeface="Speak Pro" panose="020B0504020101020102" pitchFamily="34" charset="0"/>
              </a:rPr>
              <a:t>Taboo</a:t>
            </a:r>
            <a:r>
              <a:rPr lang="af-ZA" b="1" dirty="0">
                <a:latin typeface="Speak Pro" panose="020B0504020101020102" pitchFamily="34" charset="0"/>
              </a:rPr>
              <a:t> </a:t>
            </a:r>
            <a:r>
              <a:rPr lang="af-ZA" b="1" dirty="0" err="1">
                <a:latin typeface="Speak Pro" panose="020B0504020101020102" pitchFamily="34" charset="0"/>
              </a:rPr>
              <a:t>language</a:t>
            </a:r>
            <a:r>
              <a:rPr lang="af-ZA" b="1" dirty="0">
                <a:latin typeface="Speak Pro" panose="020B0504020101020102" pitchFamily="34" charset="0"/>
              </a:rPr>
              <a:t> </a:t>
            </a:r>
            <a:r>
              <a:rPr lang="af-ZA" b="1" dirty="0" err="1">
                <a:latin typeface="Speak Pro" panose="020B0504020101020102" pitchFamily="34" charset="0"/>
              </a:rPr>
              <a:t>features</a:t>
            </a:r>
            <a:endParaRPr lang="af-ZA" b="1" dirty="0">
              <a:latin typeface="Speak Pro" panose="020B0504020101020102" pitchFamily="34" charset="0"/>
            </a:endParaRPr>
          </a:p>
        </p:txBody>
      </p:sp>
      <p:pic>
        <p:nvPicPr>
          <p:cNvPr id="9" name="Picture 8" descr="A black screen with white text&#10;&#10;Description automatically generated with medium confidence">
            <a:extLst>
              <a:ext uri="{FF2B5EF4-FFF2-40B4-BE49-F238E27FC236}">
                <a16:creationId xmlns:a16="http://schemas.microsoft.com/office/drawing/2014/main" id="{585BA009-0451-FB7C-14C1-D5049E08F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1579" y="3135252"/>
            <a:ext cx="2811344" cy="3515600"/>
          </a:xfrm>
          <a:prstGeom prst="rect">
            <a:avLst/>
          </a:prstGeom>
        </p:spPr>
      </p:pic>
    </p:spTree>
    <p:extLst>
      <p:ext uri="{BB962C8B-B14F-4D97-AF65-F5344CB8AC3E}">
        <p14:creationId xmlns:p14="http://schemas.microsoft.com/office/powerpoint/2010/main" val="2112124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rectangle with a black background&#10;&#10;Description automatically generated with low confidence">
            <a:extLst>
              <a:ext uri="{FF2B5EF4-FFF2-40B4-BE49-F238E27FC236}">
                <a16:creationId xmlns:a16="http://schemas.microsoft.com/office/drawing/2014/main" id="{80B6A8AA-5134-470C-A187-E493879D6A44}"/>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5591" y="934207"/>
            <a:ext cx="4940818" cy="4989586"/>
          </a:xfrm>
          <a:prstGeom prst="rect">
            <a:avLst/>
          </a:prstGeom>
        </p:spPr>
      </p:pic>
      <p:sp>
        <p:nvSpPr>
          <p:cNvPr id="22" name="Title 1">
            <a:extLst>
              <a:ext uri="{FF2B5EF4-FFF2-40B4-BE49-F238E27FC236}">
                <a16:creationId xmlns:a16="http://schemas.microsoft.com/office/drawing/2014/main" id="{E2ACF64C-1D0A-4E62-BA44-7131CF8BFDB8}"/>
              </a:ext>
            </a:extLst>
          </p:cNvPr>
          <p:cNvSpPr txBox="1">
            <a:spLocks/>
          </p:cNvSpPr>
          <p:nvPr/>
        </p:nvSpPr>
        <p:spPr>
          <a:xfrm>
            <a:off x="4056795" y="5770091"/>
            <a:ext cx="4078410"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solidFill>
                  <a:srgbClr val="BA1F33"/>
                </a:solidFill>
                <a:latin typeface="Speak Pro" panose="020B0504020101020102" pitchFamily="34" charset="0"/>
              </a:rPr>
              <a:t>Taboo</a:t>
            </a:r>
            <a:r>
              <a:rPr lang="af-ZA" b="1" dirty="0">
                <a:solidFill>
                  <a:srgbClr val="BA1F33"/>
                </a:solidFill>
                <a:latin typeface="Speak Pro" panose="020B0504020101020102" pitchFamily="34" charset="0"/>
              </a:rPr>
              <a:t> </a:t>
            </a:r>
            <a:r>
              <a:rPr lang="af-ZA" b="1" dirty="0" err="1">
                <a:solidFill>
                  <a:srgbClr val="BA1F33"/>
                </a:solidFill>
                <a:latin typeface="Speak Pro" panose="020B0504020101020102" pitchFamily="34" charset="0"/>
              </a:rPr>
              <a:t>language</a:t>
            </a:r>
            <a:endParaRPr lang="af-ZA" b="1" dirty="0">
              <a:latin typeface="Speak Pro" panose="020B0504020101020102" pitchFamily="34" charset="0"/>
            </a:endParaRPr>
          </a:p>
        </p:txBody>
      </p:sp>
      <p:sp>
        <p:nvSpPr>
          <p:cNvPr id="2" name="Title 1">
            <a:extLst>
              <a:ext uri="{FF2B5EF4-FFF2-40B4-BE49-F238E27FC236}">
                <a16:creationId xmlns:a16="http://schemas.microsoft.com/office/drawing/2014/main" id="{60F350C9-5F04-E484-A6D3-F1904F244E33}"/>
              </a:ext>
            </a:extLst>
          </p:cNvPr>
          <p:cNvSpPr txBox="1">
            <a:spLocks/>
          </p:cNvSpPr>
          <p:nvPr/>
        </p:nvSpPr>
        <p:spPr>
          <a:xfrm>
            <a:off x="1862563" y="-437565"/>
            <a:ext cx="8690511"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Lexical</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databases</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of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taboo</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language</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3" name="Title 1">
            <a:extLst>
              <a:ext uri="{FF2B5EF4-FFF2-40B4-BE49-F238E27FC236}">
                <a16:creationId xmlns:a16="http://schemas.microsoft.com/office/drawing/2014/main" id="{BF44F203-6E6D-4098-6E93-511B400C73E5}"/>
              </a:ext>
            </a:extLst>
          </p:cNvPr>
          <p:cNvSpPr txBox="1">
            <a:spLocks/>
          </p:cNvSpPr>
          <p:nvPr/>
        </p:nvSpPr>
        <p:spPr>
          <a:xfrm>
            <a:off x="8566409" y="2921911"/>
            <a:ext cx="3183454"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Dutch</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resources</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6" name="Title 1">
            <a:extLst>
              <a:ext uri="{FF2B5EF4-FFF2-40B4-BE49-F238E27FC236}">
                <a16:creationId xmlns:a16="http://schemas.microsoft.com/office/drawing/2014/main" id="{72677894-621E-05C6-561B-B2B5244A2EE8}"/>
              </a:ext>
            </a:extLst>
          </p:cNvPr>
          <p:cNvSpPr txBox="1">
            <a:spLocks/>
          </p:cNvSpPr>
          <p:nvPr/>
        </p:nvSpPr>
        <p:spPr>
          <a:xfrm>
            <a:off x="-21615" y="2435901"/>
            <a:ext cx="4078410"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TaboeLex</a:t>
            </a:r>
          </a:p>
        </p:txBody>
      </p:sp>
    </p:spTree>
    <p:extLst>
      <p:ext uri="{BB962C8B-B14F-4D97-AF65-F5344CB8AC3E}">
        <p14:creationId xmlns:p14="http://schemas.microsoft.com/office/powerpoint/2010/main" val="2815304644"/>
      </p:ext>
    </p:extLst>
  </p:cSld>
  <p:clrMapOvr>
    <a:masterClrMapping/>
  </p:clrMapOvr>
  <mc:AlternateContent xmlns:mc="http://schemas.openxmlformats.org/markup-compatibility/2006" xmlns:p14="http://schemas.microsoft.com/office/powerpoint/2010/main">
    <mc:Choice Requires="p14">
      <p:transition spd="slow" p14:dur="2000" advClick="0" advTm="300"/>
    </mc:Choice>
    <mc:Fallback xmlns="">
      <p:transition spd="slow" advClick="0" advTm="3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darkness&#10;&#10;Description automatically generated">
            <a:extLst>
              <a:ext uri="{FF2B5EF4-FFF2-40B4-BE49-F238E27FC236}">
                <a16:creationId xmlns:a16="http://schemas.microsoft.com/office/drawing/2014/main" id="{23E2F841-B649-140D-B271-7C17062DCCD3}"/>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0142498" y="934206"/>
            <a:ext cx="4100048" cy="4989585"/>
          </a:xfrm>
          <a:prstGeom prst="rect">
            <a:avLst/>
          </a:prstGeom>
        </p:spPr>
      </p:pic>
      <p:sp>
        <p:nvSpPr>
          <p:cNvPr id="2" name="Title 1">
            <a:extLst>
              <a:ext uri="{FF2B5EF4-FFF2-40B4-BE49-F238E27FC236}">
                <a16:creationId xmlns:a16="http://schemas.microsoft.com/office/drawing/2014/main" id="{60F350C9-5F04-E484-A6D3-F1904F244E33}"/>
              </a:ext>
            </a:extLst>
          </p:cNvPr>
          <p:cNvSpPr txBox="1">
            <a:spLocks/>
          </p:cNvSpPr>
          <p:nvPr/>
        </p:nvSpPr>
        <p:spPr>
          <a:xfrm>
            <a:off x="1573968" y="1471377"/>
            <a:ext cx="10159961" cy="4706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dirty="0">
                <a:solidFill>
                  <a:schemeClr val="bg1">
                    <a:lumMod val="95000"/>
                  </a:schemeClr>
                </a:solidFill>
                <a:latin typeface="Speak Pro" panose="020B0504020101020102" pitchFamily="34" charset="0"/>
              </a:rPr>
              <a:t>Morphosyntactic type</a:t>
            </a:r>
          </a:p>
          <a:p>
            <a:r>
              <a:rPr lang="en-GB" sz="6000" dirty="0">
                <a:solidFill>
                  <a:schemeClr val="bg1">
                    <a:lumMod val="95000"/>
                  </a:schemeClr>
                </a:solidFill>
                <a:latin typeface="Speak Pro" panose="020B0504020101020102" pitchFamily="34" charset="0"/>
              </a:rPr>
              <a:t>Taboo domain</a:t>
            </a:r>
          </a:p>
          <a:p>
            <a:r>
              <a:rPr lang="en-GB" sz="8000" b="1" dirty="0">
                <a:solidFill>
                  <a:srgbClr val="5BC3EB"/>
                </a:solidFill>
                <a:latin typeface="Speak Pro" panose="020B0504020101020102" pitchFamily="34" charset="0"/>
              </a:rPr>
              <a:t>Taboo type</a:t>
            </a:r>
          </a:p>
          <a:p>
            <a:r>
              <a:rPr lang="en-GB" sz="6000" dirty="0">
                <a:solidFill>
                  <a:schemeClr val="bg1">
                    <a:lumMod val="95000"/>
                  </a:schemeClr>
                </a:solidFill>
                <a:latin typeface="Speak Pro" panose="020B0504020101020102" pitchFamily="34" charset="0"/>
              </a:rPr>
              <a:t>Tabooness</a:t>
            </a:r>
          </a:p>
          <a:p>
            <a:r>
              <a:rPr lang="en-GB" sz="6000" dirty="0">
                <a:solidFill>
                  <a:schemeClr val="bg1">
                    <a:lumMod val="95000"/>
                  </a:schemeClr>
                </a:solidFill>
                <a:latin typeface="Speak Pro" panose="020B0504020101020102" pitchFamily="34" charset="0"/>
              </a:rPr>
              <a:t>Context dependence</a:t>
            </a:r>
          </a:p>
          <a:p>
            <a:r>
              <a:rPr lang="en-GB" sz="6000" dirty="0">
                <a:solidFill>
                  <a:schemeClr val="bg1">
                    <a:lumMod val="95000"/>
                  </a:schemeClr>
                </a:solidFill>
                <a:latin typeface="Speak Pro" panose="020B0504020101020102" pitchFamily="34" charset="0"/>
              </a:rPr>
              <a:t>Intention and effect</a:t>
            </a:r>
            <a:endParaRPr lang="af-ZA" sz="6000" dirty="0">
              <a:solidFill>
                <a:schemeClr val="bg1">
                  <a:lumMod val="95000"/>
                </a:schemeClr>
              </a:solidFill>
              <a:latin typeface="Speak Pro" panose="020B0504020101020102" pitchFamily="34" charset="0"/>
            </a:endParaRPr>
          </a:p>
        </p:txBody>
      </p:sp>
      <p:sp>
        <p:nvSpPr>
          <p:cNvPr id="22" name="Title 1">
            <a:extLst>
              <a:ext uri="{FF2B5EF4-FFF2-40B4-BE49-F238E27FC236}">
                <a16:creationId xmlns:a16="http://schemas.microsoft.com/office/drawing/2014/main" id="{E2ACF64C-1D0A-4E62-BA44-7131CF8BFDB8}"/>
              </a:ext>
            </a:extLst>
          </p:cNvPr>
          <p:cNvSpPr txBox="1">
            <a:spLocks/>
          </p:cNvSpPr>
          <p:nvPr/>
        </p:nvSpPr>
        <p:spPr>
          <a:xfrm rot="16200000">
            <a:off x="-3885465" y="3119518"/>
            <a:ext cx="8687072"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latin typeface="Speak Pro" panose="020B0504020101020102" pitchFamily="34" charset="0"/>
              </a:rPr>
              <a:t>Taboo</a:t>
            </a:r>
            <a:r>
              <a:rPr lang="af-ZA" b="1" dirty="0">
                <a:latin typeface="Speak Pro" panose="020B0504020101020102" pitchFamily="34" charset="0"/>
              </a:rPr>
              <a:t> </a:t>
            </a:r>
            <a:r>
              <a:rPr lang="af-ZA" b="1" dirty="0" err="1">
                <a:latin typeface="Speak Pro" panose="020B0504020101020102" pitchFamily="34" charset="0"/>
              </a:rPr>
              <a:t>language</a:t>
            </a:r>
            <a:r>
              <a:rPr lang="af-ZA" b="1" dirty="0">
                <a:latin typeface="Speak Pro" panose="020B0504020101020102" pitchFamily="34" charset="0"/>
              </a:rPr>
              <a:t> </a:t>
            </a:r>
            <a:r>
              <a:rPr lang="af-ZA" b="1" dirty="0" err="1">
                <a:latin typeface="Speak Pro" panose="020B0504020101020102" pitchFamily="34" charset="0"/>
              </a:rPr>
              <a:t>features</a:t>
            </a:r>
            <a:endParaRPr lang="af-ZA" b="1" dirty="0">
              <a:latin typeface="Speak Pro" panose="020B0504020101020102" pitchFamily="34" charset="0"/>
            </a:endParaRPr>
          </a:p>
        </p:txBody>
      </p:sp>
      <p:sp>
        <p:nvSpPr>
          <p:cNvPr id="3" name="Title 1">
            <a:extLst>
              <a:ext uri="{FF2B5EF4-FFF2-40B4-BE49-F238E27FC236}">
                <a16:creationId xmlns:a16="http://schemas.microsoft.com/office/drawing/2014/main" id="{B97448AB-21E6-E049-1EB5-39C6EEF18934}"/>
              </a:ext>
            </a:extLst>
          </p:cNvPr>
          <p:cNvSpPr txBox="1">
            <a:spLocks/>
          </p:cNvSpPr>
          <p:nvPr/>
        </p:nvSpPr>
        <p:spPr>
          <a:xfrm>
            <a:off x="1166556" y="3675909"/>
            <a:ext cx="10159961" cy="1182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latin typeface="Courier New" panose="02070309020205020404" pitchFamily="49" charset="0"/>
                <a:cs typeface="Courier New" panose="02070309020205020404" pitchFamily="49" charset="0"/>
              </a:rPr>
              <a:t>&lt;</a:t>
            </a:r>
            <a:r>
              <a:rPr lang="en-GB" sz="6000" b="1" dirty="0" err="1">
                <a:latin typeface="Courier New" panose="02070309020205020404" pitchFamily="49" charset="0"/>
                <a:cs typeface="Courier New" panose="02070309020205020404" pitchFamily="49" charset="0"/>
              </a:rPr>
              <a:t>tabooType</a:t>
            </a:r>
            <a:r>
              <a:rPr lang="en-GB" sz="6000" b="1" dirty="0">
                <a:latin typeface="Courier New" panose="02070309020205020404" pitchFamily="49" charset="0"/>
                <a:cs typeface="Courier New" panose="02070309020205020404" pitchFamily="49" charset="0"/>
              </a:rPr>
              <a:t>&gt;</a:t>
            </a:r>
          </a:p>
        </p:txBody>
      </p:sp>
      <p:sp>
        <p:nvSpPr>
          <p:cNvPr id="6" name="TextBox 5">
            <a:extLst>
              <a:ext uri="{FF2B5EF4-FFF2-40B4-BE49-F238E27FC236}">
                <a16:creationId xmlns:a16="http://schemas.microsoft.com/office/drawing/2014/main" id="{37FA2929-937D-974E-CF02-570DE9AFD2AD}"/>
              </a:ext>
            </a:extLst>
          </p:cNvPr>
          <p:cNvSpPr txBox="1"/>
          <p:nvPr/>
        </p:nvSpPr>
        <p:spPr>
          <a:xfrm>
            <a:off x="1172711" y="444518"/>
            <a:ext cx="8831585" cy="646331"/>
          </a:xfrm>
          <a:prstGeom prst="rect">
            <a:avLst/>
          </a:prstGeom>
          <a:noFill/>
        </p:spPr>
        <p:txBody>
          <a:bodyPr wrap="square">
            <a:spAutoFit/>
          </a:bodyPr>
          <a:lstStyle/>
          <a:p>
            <a:r>
              <a:rPr lang="en-GB" sz="3600" kern="100" dirty="0">
                <a:effectLst/>
                <a:latin typeface="Courier New" panose="02070309020205020404" pitchFamily="49" charset="0"/>
                <a:ea typeface="SimSun" panose="02010600030101010101" pitchFamily="2" charset="-122"/>
              </a:rPr>
              <a:t>= orthophemism </a:t>
            </a:r>
            <a:r>
              <a:rPr lang="en-GB" sz="3600" kern="100" dirty="0">
                <a:effectLst/>
                <a:latin typeface="Speak Pro" panose="020B0504020101020102" pitchFamily="34" charset="0"/>
                <a:ea typeface="SimSun" panose="02010600030101010101" pitchFamily="2" charset="-122"/>
              </a:rPr>
              <a:t>(e.g., </a:t>
            </a:r>
            <a:r>
              <a:rPr lang="en-GB" sz="3600" b="1" i="1" kern="100" dirty="0">
                <a:solidFill>
                  <a:srgbClr val="BA1F33"/>
                </a:solidFill>
                <a:effectLst/>
                <a:latin typeface="Speak Pro" panose="020B0504020101020102" pitchFamily="34" charset="0"/>
                <a:ea typeface="SimSun" panose="02010600030101010101" pitchFamily="2" charset="-122"/>
              </a:rPr>
              <a:t>penis</a:t>
            </a:r>
            <a:r>
              <a:rPr lang="en-GB" sz="3600" kern="100" dirty="0">
                <a:effectLst/>
                <a:latin typeface="Speak Pro" panose="020B0504020101020102" pitchFamily="34" charset="0"/>
                <a:ea typeface="SimSun" panose="02010600030101010101" pitchFamily="2" charset="-122"/>
              </a:rPr>
              <a:t>)</a:t>
            </a:r>
            <a:endParaRPr lang="af-ZA" sz="3600" dirty="0">
              <a:latin typeface="Speak Pro" panose="020B0504020101020102" pitchFamily="34" charset="0"/>
            </a:endParaRPr>
          </a:p>
        </p:txBody>
      </p:sp>
      <p:sp>
        <p:nvSpPr>
          <p:cNvPr id="4" name="TextBox 3">
            <a:extLst>
              <a:ext uri="{FF2B5EF4-FFF2-40B4-BE49-F238E27FC236}">
                <a16:creationId xmlns:a16="http://schemas.microsoft.com/office/drawing/2014/main" id="{3BFD7577-752C-B35C-8299-F19C9D69AFF7}"/>
              </a:ext>
            </a:extLst>
          </p:cNvPr>
          <p:cNvSpPr txBox="1"/>
          <p:nvPr/>
        </p:nvSpPr>
        <p:spPr>
          <a:xfrm>
            <a:off x="2238155" y="1281113"/>
            <a:ext cx="8831585" cy="646331"/>
          </a:xfrm>
          <a:prstGeom prst="rect">
            <a:avLst/>
          </a:prstGeom>
          <a:noFill/>
        </p:spPr>
        <p:txBody>
          <a:bodyPr wrap="square">
            <a:spAutoFit/>
          </a:bodyPr>
          <a:lstStyle/>
          <a:p>
            <a:r>
              <a:rPr lang="en-GB" sz="3600" kern="100" dirty="0">
                <a:effectLst/>
                <a:latin typeface="Courier New" panose="02070309020205020404" pitchFamily="49" charset="0"/>
                <a:ea typeface="SimSun" panose="02010600030101010101" pitchFamily="2" charset="-122"/>
              </a:rPr>
              <a:t>= euphemism </a:t>
            </a:r>
            <a:r>
              <a:rPr lang="en-GB" sz="3600" kern="100" dirty="0">
                <a:effectLst/>
                <a:latin typeface="Speak Pro" panose="020B0504020101020102" pitchFamily="34" charset="0"/>
                <a:ea typeface="SimSun" panose="02010600030101010101" pitchFamily="2" charset="-122"/>
              </a:rPr>
              <a:t>(e.g., </a:t>
            </a:r>
            <a:r>
              <a:rPr lang="en-GB" sz="3600" b="1" i="1" kern="100" dirty="0">
                <a:solidFill>
                  <a:srgbClr val="BA1F33"/>
                </a:solidFill>
                <a:effectLst/>
                <a:latin typeface="Speak Pro" panose="020B0504020101020102" pitchFamily="34" charset="0"/>
                <a:ea typeface="SimSun" panose="02010600030101010101" pitchFamily="2" charset="-122"/>
              </a:rPr>
              <a:t>John Thomas</a:t>
            </a:r>
            <a:r>
              <a:rPr lang="en-GB" sz="3600" kern="100" dirty="0">
                <a:effectLst/>
                <a:latin typeface="Speak Pro" panose="020B0504020101020102" pitchFamily="34" charset="0"/>
                <a:ea typeface="SimSun" panose="02010600030101010101" pitchFamily="2" charset="-122"/>
              </a:rPr>
              <a:t>)</a:t>
            </a:r>
            <a:endParaRPr lang="af-ZA" sz="3600" dirty="0">
              <a:latin typeface="Speak Pro" panose="020B0504020101020102" pitchFamily="34" charset="0"/>
            </a:endParaRPr>
          </a:p>
        </p:txBody>
      </p:sp>
      <p:sp>
        <p:nvSpPr>
          <p:cNvPr id="7" name="TextBox 6">
            <a:extLst>
              <a:ext uri="{FF2B5EF4-FFF2-40B4-BE49-F238E27FC236}">
                <a16:creationId xmlns:a16="http://schemas.microsoft.com/office/drawing/2014/main" id="{E33820FD-0F74-6613-B9A6-4C9E31C1EF6A}"/>
              </a:ext>
            </a:extLst>
          </p:cNvPr>
          <p:cNvSpPr txBox="1"/>
          <p:nvPr/>
        </p:nvSpPr>
        <p:spPr>
          <a:xfrm>
            <a:off x="4140600" y="2117708"/>
            <a:ext cx="6629695" cy="646331"/>
          </a:xfrm>
          <a:prstGeom prst="rect">
            <a:avLst/>
          </a:prstGeom>
          <a:noFill/>
        </p:spPr>
        <p:txBody>
          <a:bodyPr wrap="square">
            <a:spAutoFit/>
          </a:bodyPr>
          <a:lstStyle/>
          <a:p>
            <a:r>
              <a:rPr lang="en-GB" sz="3600" kern="100" dirty="0">
                <a:effectLst/>
                <a:latin typeface="Courier New" panose="02070309020205020404" pitchFamily="49" charset="0"/>
                <a:ea typeface="SimSun" panose="02010600030101010101" pitchFamily="2" charset="-122"/>
              </a:rPr>
              <a:t>= dysphemism </a:t>
            </a:r>
            <a:r>
              <a:rPr lang="en-GB" sz="3600" kern="100" dirty="0">
                <a:effectLst/>
                <a:latin typeface="Speak Pro" panose="020B0504020101020102" pitchFamily="34" charset="0"/>
                <a:ea typeface="SimSun" panose="02010600030101010101" pitchFamily="2" charset="-122"/>
              </a:rPr>
              <a:t>(e.g., </a:t>
            </a:r>
            <a:r>
              <a:rPr lang="en-GB" sz="3600" b="1" i="1" kern="100" dirty="0">
                <a:solidFill>
                  <a:srgbClr val="BA1F33"/>
                </a:solidFill>
                <a:effectLst/>
                <a:latin typeface="Speak Pro" panose="020B0504020101020102" pitchFamily="34" charset="0"/>
                <a:ea typeface="SimSun" panose="02010600030101010101" pitchFamily="2" charset="-122"/>
              </a:rPr>
              <a:t>cock</a:t>
            </a:r>
            <a:r>
              <a:rPr lang="en-GB" sz="3600" kern="100" dirty="0">
                <a:effectLst/>
                <a:latin typeface="Speak Pro" panose="020B0504020101020102" pitchFamily="34" charset="0"/>
                <a:ea typeface="SimSun" panose="02010600030101010101" pitchFamily="2" charset="-122"/>
              </a:rPr>
              <a:t>)</a:t>
            </a:r>
            <a:endParaRPr lang="af-ZA" sz="3600" dirty="0">
              <a:latin typeface="Speak Pro" panose="020B0504020101020102" pitchFamily="34" charset="0"/>
            </a:endParaRPr>
          </a:p>
        </p:txBody>
      </p:sp>
      <p:sp>
        <p:nvSpPr>
          <p:cNvPr id="8" name="TextBox 7">
            <a:extLst>
              <a:ext uri="{FF2B5EF4-FFF2-40B4-BE49-F238E27FC236}">
                <a16:creationId xmlns:a16="http://schemas.microsoft.com/office/drawing/2014/main" id="{439AB61D-5EA5-A5F0-AE91-105D0B0B1320}"/>
              </a:ext>
            </a:extLst>
          </p:cNvPr>
          <p:cNvSpPr txBox="1"/>
          <p:nvPr/>
        </p:nvSpPr>
        <p:spPr>
          <a:xfrm>
            <a:off x="3374601" y="4872114"/>
            <a:ext cx="6629695" cy="646331"/>
          </a:xfrm>
          <a:prstGeom prst="rect">
            <a:avLst/>
          </a:prstGeom>
          <a:noFill/>
        </p:spPr>
        <p:txBody>
          <a:bodyPr wrap="square">
            <a:spAutoFit/>
          </a:bodyPr>
          <a:lstStyle/>
          <a:p>
            <a:r>
              <a:rPr lang="en-GB" sz="3600" kern="100" dirty="0">
                <a:effectLst/>
                <a:latin typeface="Courier New" panose="02070309020205020404" pitchFamily="49" charset="0"/>
                <a:ea typeface="SimSun" panose="02010600030101010101" pitchFamily="2" charset="-122"/>
              </a:rPr>
              <a:t>= witticism </a:t>
            </a:r>
            <a:r>
              <a:rPr lang="en-GB" sz="3600" kern="100" dirty="0">
                <a:effectLst/>
                <a:latin typeface="Speak Pro" panose="020B0504020101020102" pitchFamily="34" charset="0"/>
                <a:ea typeface="SimSun" panose="02010600030101010101" pitchFamily="2" charset="-122"/>
              </a:rPr>
              <a:t>(e.g., </a:t>
            </a:r>
            <a:r>
              <a:rPr lang="en-GB" sz="3600" b="1" i="1" kern="100" dirty="0">
                <a:solidFill>
                  <a:srgbClr val="BA1F33"/>
                </a:solidFill>
                <a:effectLst/>
                <a:latin typeface="Speak Pro" panose="020B0504020101020102" pitchFamily="34" charset="0"/>
                <a:ea typeface="SimSun" panose="02010600030101010101" pitchFamily="2" charset="-122"/>
              </a:rPr>
              <a:t>joystick</a:t>
            </a:r>
            <a:r>
              <a:rPr lang="en-GB" sz="3600" kern="100" dirty="0">
                <a:effectLst/>
                <a:latin typeface="Speak Pro" panose="020B0504020101020102" pitchFamily="34" charset="0"/>
                <a:ea typeface="SimSun" panose="02010600030101010101" pitchFamily="2" charset="-122"/>
              </a:rPr>
              <a:t>)</a:t>
            </a:r>
            <a:endParaRPr lang="af-ZA" sz="3600" dirty="0">
              <a:latin typeface="Speak Pro" panose="020B0504020101020102" pitchFamily="34" charset="0"/>
            </a:endParaRPr>
          </a:p>
        </p:txBody>
      </p:sp>
      <p:sp>
        <p:nvSpPr>
          <p:cNvPr id="9" name="TextBox 8">
            <a:extLst>
              <a:ext uri="{FF2B5EF4-FFF2-40B4-BE49-F238E27FC236}">
                <a16:creationId xmlns:a16="http://schemas.microsoft.com/office/drawing/2014/main" id="{C1AE98E5-72FC-272B-2077-339FB4D4E0A3}"/>
              </a:ext>
            </a:extLst>
          </p:cNvPr>
          <p:cNvSpPr txBox="1"/>
          <p:nvPr/>
        </p:nvSpPr>
        <p:spPr>
          <a:xfrm>
            <a:off x="1794335" y="5737532"/>
            <a:ext cx="9532182" cy="646331"/>
          </a:xfrm>
          <a:prstGeom prst="rect">
            <a:avLst/>
          </a:prstGeom>
          <a:noFill/>
        </p:spPr>
        <p:txBody>
          <a:bodyPr wrap="square">
            <a:spAutoFit/>
          </a:bodyPr>
          <a:lstStyle/>
          <a:p>
            <a:r>
              <a:rPr lang="en-GB" sz="3600" kern="100" dirty="0">
                <a:effectLst/>
                <a:latin typeface="Courier New" panose="02070309020205020404" pitchFamily="49" charset="0"/>
                <a:ea typeface="SimSun" panose="02010600030101010101" pitchFamily="2" charset="-122"/>
              </a:rPr>
              <a:t>= </a:t>
            </a:r>
            <a:r>
              <a:rPr lang="en-GB" sz="3600" kern="100" dirty="0" err="1">
                <a:effectLst/>
                <a:latin typeface="Courier New" panose="02070309020205020404" pitchFamily="49" charset="0"/>
                <a:ea typeface="SimSun" panose="02010600030101010101" pitchFamily="2" charset="-122"/>
              </a:rPr>
              <a:t>rudeImperative</a:t>
            </a:r>
            <a:r>
              <a:rPr lang="en-GB" sz="3600" kern="100" dirty="0">
                <a:effectLst/>
                <a:latin typeface="Courier New" panose="02070309020205020404" pitchFamily="49" charset="0"/>
                <a:ea typeface="SimSun" panose="02010600030101010101" pitchFamily="2" charset="-122"/>
              </a:rPr>
              <a:t> </a:t>
            </a:r>
            <a:r>
              <a:rPr lang="en-GB" sz="3600" kern="100" dirty="0">
                <a:effectLst/>
                <a:latin typeface="Speak Pro" panose="020B0504020101020102" pitchFamily="34" charset="0"/>
                <a:ea typeface="SimSun" panose="02010600030101010101" pitchFamily="2" charset="-122"/>
              </a:rPr>
              <a:t>(e.g., </a:t>
            </a:r>
            <a:r>
              <a:rPr lang="en-GB" sz="3600" b="1" i="1" kern="100" dirty="0">
                <a:solidFill>
                  <a:srgbClr val="BA1F33"/>
                </a:solidFill>
                <a:effectLst/>
                <a:latin typeface="Speak Pro" panose="020B0504020101020102" pitchFamily="34" charset="0"/>
                <a:ea typeface="SimSun" panose="02010600030101010101" pitchFamily="2" charset="-122"/>
              </a:rPr>
              <a:t>go suck a dick!</a:t>
            </a:r>
            <a:r>
              <a:rPr lang="en-GB" sz="3600" kern="100" dirty="0">
                <a:effectLst/>
                <a:latin typeface="Speak Pro" panose="020B0504020101020102" pitchFamily="34" charset="0"/>
                <a:ea typeface="SimSun" panose="02010600030101010101" pitchFamily="2" charset="-122"/>
              </a:rPr>
              <a:t>)</a:t>
            </a:r>
            <a:endParaRPr lang="af-ZA" sz="3600" dirty="0">
              <a:latin typeface="Speak Pro" panose="020B0504020101020102" pitchFamily="34" charset="0"/>
            </a:endParaRPr>
          </a:p>
        </p:txBody>
      </p:sp>
    </p:spTree>
    <p:extLst>
      <p:ext uri="{BB962C8B-B14F-4D97-AF65-F5344CB8AC3E}">
        <p14:creationId xmlns:p14="http://schemas.microsoft.com/office/powerpoint/2010/main" val="1029690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darkness&#10;&#10;Description automatically generated">
            <a:extLst>
              <a:ext uri="{FF2B5EF4-FFF2-40B4-BE49-F238E27FC236}">
                <a16:creationId xmlns:a16="http://schemas.microsoft.com/office/drawing/2014/main" id="{23E2F841-B649-140D-B271-7C17062DCCD3}"/>
              </a:ext>
            </a:extLst>
          </p:cNvPr>
          <p:cNvPicPr>
            <a:picLocks noChangeAspect="1"/>
          </p:cNvPicPr>
          <p:nvPr/>
        </p:nvPicPr>
        <p:blipFill>
          <a:blip r:embed="rId3">
            <a:alphaModFix amt="35000"/>
            <a:duotone>
              <a:prstClr val="black"/>
              <a:srgbClr val="E36D6D">
                <a:tint val="45000"/>
                <a:satMod val="400000"/>
              </a:srgb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0142498" y="934206"/>
            <a:ext cx="4100048" cy="4989585"/>
          </a:xfrm>
          <a:prstGeom prst="rect">
            <a:avLst/>
          </a:prstGeom>
        </p:spPr>
      </p:pic>
      <p:sp>
        <p:nvSpPr>
          <p:cNvPr id="2" name="Title 1">
            <a:extLst>
              <a:ext uri="{FF2B5EF4-FFF2-40B4-BE49-F238E27FC236}">
                <a16:creationId xmlns:a16="http://schemas.microsoft.com/office/drawing/2014/main" id="{60F350C9-5F04-E484-A6D3-F1904F244E33}"/>
              </a:ext>
            </a:extLst>
          </p:cNvPr>
          <p:cNvSpPr txBox="1">
            <a:spLocks/>
          </p:cNvSpPr>
          <p:nvPr/>
        </p:nvSpPr>
        <p:spPr>
          <a:xfrm>
            <a:off x="1573968" y="1471377"/>
            <a:ext cx="10159961" cy="4706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dirty="0">
                <a:solidFill>
                  <a:schemeClr val="bg1">
                    <a:lumMod val="95000"/>
                  </a:schemeClr>
                </a:solidFill>
                <a:latin typeface="Speak Pro" panose="020B0504020101020102" pitchFamily="34" charset="0"/>
              </a:rPr>
              <a:t>Morphosyntactic type</a:t>
            </a:r>
          </a:p>
          <a:p>
            <a:r>
              <a:rPr lang="en-GB" sz="6000" dirty="0">
                <a:solidFill>
                  <a:schemeClr val="bg1">
                    <a:lumMod val="95000"/>
                  </a:schemeClr>
                </a:solidFill>
                <a:latin typeface="Speak Pro" panose="020B0504020101020102" pitchFamily="34" charset="0"/>
              </a:rPr>
              <a:t>Taboo domain</a:t>
            </a:r>
          </a:p>
          <a:p>
            <a:r>
              <a:rPr lang="en-GB" sz="6000" dirty="0">
                <a:solidFill>
                  <a:schemeClr val="bg1">
                    <a:lumMod val="95000"/>
                  </a:schemeClr>
                </a:solidFill>
                <a:latin typeface="Speak Pro" panose="020B0504020101020102" pitchFamily="34" charset="0"/>
              </a:rPr>
              <a:t>Taboo type</a:t>
            </a:r>
          </a:p>
          <a:p>
            <a:r>
              <a:rPr lang="en-GB" sz="8000" b="1" dirty="0">
                <a:solidFill>
                  <a:srgbClr val="E36D6D"/>
                </a:solidFill>
                <a:latin typeface="Speak Pro" panose="020B0504020101020102" pitchFamily="34" charset="0"/>
              </a:rPr>
              <a:t>Tabooness</a:t>
            </a:r>
          </a:p>
          <a:p>
            <a:r>
              <a:rPr lang="en-GB" sz="6000" dirty="0">
                <a:solidFill>
                  <a:schemeClr val="bg1">
                    <a:lumMod val="95000"/>
                  </a:schemeClr>
                </a:solidFill>
                <a:latin typeface="Speak Pro" panose="020B0504020101020102" pitchFamily="34" charset="0"/>
              </a:rPr>
              <a:t>Context dependence</a:t>
            </a:r>
          </a:p>
          <a:p>
            <a:r>
              <a:rPr lang="en-GB" sz="6000" dirty="0">
                <a:solidFill>
                  <a:schemeClr val="bg1">
                    <a:lumMod val="95000"/>
                  </a:schemeClr>
                </a:solidFill>
                <a:latin typeface="Speak Pro" panose="020B0504020101020102" pitchFamily="34" charset="0"/>
              </a:rPr>
              <a:t>Intention and effect</a:t>
            </a:r>
            <a:endParaRPr lang="af-ZA" sz="6000" dirty="0">
              <a:solidFill>
                <a:schemeClr val="bg1">
                  <a:lumMod val="95000"/>
                </a:schemeClr>
              </a:solidFill>
              <a:latin typeface="Speak Pro" panose="020B0504020101020102" pitchFamily="34" charset="0"/>
            </a:endParaRPr>
          </a:p>
        </p:txBody>
      </p:sp>
      <p:sp>
        <p:nvSpPr>
          <p:cNvPr id="22" name="Title 1">
            <a:extLst>
              <a:ext uri="{FF2B5EF4-FFF2-40B4-BE49-F238E27FC236}">
                <a16:creationId xmlns:a16="http://schemas.microsoft.com/office/drawing/2014/main" id="{E2ACF64C-1D0A-4E62-BA44-7131CF8BFDB8}"/>
              </a:ext>
            </a:extLst>
          </p:cNvPr>
          <p:cNvSpPr txBox="1">
            <a:spLocks/>
          </p:cNvSpPr>
          <p:nvPr/>
        </p:nvSpPr>
        <p:spPr>
          <a:xfrm rot="16200000">
            <a:off x="-3885465" y="3119518"/>
            <a:ext cx="8687072"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latin typeface="Speak Pro" panose="020B0504020101020102" pitchFamily="34" charset="0"/>
              </a:rPr>
              <a:t>Taboo</a:t>
            </a:r>
            <a:r>
              <a:rPr lang="af-ZA" b="1" dirty="0">
                <a:latin typeface="Speak Pro" panose="020B0504020101020102" pitchFamily="34" charset="0"/>
              </a:rPr>
              <a:t> </a:t>
            </a:r>
            <a:r>
              <a:rPr lang="af-ZA" b="1" dirty="0" err="1">
                <a:latin typeface="Speak Pro" panose="020B0504020101020102" pitchFamily="34" charset="0"/>
              </a:rPr>
              <a:t>language</a:t>
            </a:r>
            <a:r>
              <a:rPr lang="af-ZA" b="1" dirty="0">
                <a:latin typeface="Speak Pro" panose="020B0504020101020102" pitchFamily="34" charset="0"/>
              </a:rPr>
              <a:t> </a:t>
            </a:r>
            <a:r>
              <a:rPr lang="af-ZA" b="1" dirty="0" err="1">
                <a:latin typeface="Speak Pro" panose="020B0504020101020102" pitchFamily="34" charset="0"/>
              </a:rPr>
              <a:t>features</a:t>
            </a:r>
            <a:endParaRPr lang="af-ZA" b="1" dirty="0">
              <a:latin typeface="Speak Pro" panose="020B0504020101020102" pitchFamily="34" charset="0"/>
            </a:endParaRPr>
          </a:p>
        </p:txBody>
      </p:sp>
      <p:sp>
        <p:nvSpPr>
          <p:cNvPr id="3" name="Title 1">
            <a:extLst>
              <a:ext uri="{FF2B5EF4-FFF2-40B4-BE49-F238E27FC236}">
                <a16:creationId xmlns:a16="http://schemas.microsoft.com/office/drawing/2014/main" id="{B97448AB-21E6-E049-1EB5-39C6EEF18934}"/>
              </a:ext>
            </a:extLst>
          </p:cNvPr>
          <p:cNvSpPr txBox="1">
            <a:spLocks/>
          </p:cNvSpPr>
          <p:nvPr/>
        </p:nvSpPr>
        <p:spPr>
          <a:xfrm>
            <a:off x="1573966" y="4459706"/>
            <a:ext cx="10159961" cy="1182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latin typeface="Courier New" panose="02070309020205020404" pitchFamily="49" charset="0"/>
                <a:cs typeface="Courier New" panose="02070309020205020404" pitchFamily="49" charset="0"/>
              </a:rPr>
              <a:t>&lt;</a:t>
            </a:r>
            <a:r>
              <a:rPr lang="en-GB" sz="6000" b="1" dirty="0" err="1">
                <a:latin typeface="Courier New" panose="02070309020205020404" pitchFamily="49" charset="0"/>
                <a:cs typeface="Courier New" panose="02070309020205020404" pitchFamily="49" charset="0"/>
              </a:rPr>
              <a:t>tabooValue</a:t>
            </a:r>
            <a:r>
              <a:rPr lang="en-GB" sz="6000" b="1" dirty="0">
                <a:latin typeface="Courier New" panose="02070309020205020404" pitchFamily="49" charset="0"/>
                <a:cs typeface="Courier New" panose="02070309020205020404" pitchFamily="49" charset="0"/>
              </a:rPr>
              <a:t>&gt;</a:t>
            </a:r>
          </a:p>
        </p:txBody>
      </p:sp>
      <p:sp>
        <p:nvSpPr>
          <p:cNvPr id="6" name="TextBox 5">
            <a:extLst>
              <a:ext uri="{FF2B5EF4-FFF2-40B4-BE49-F238E27FC236}">
                <a16:creationId xmlns:a16="http://schemas.microsoft.com/office/drawing/2014/main" id="{37FA2929-937D-974E-CF02-570DE9AFD2AD}"/>
              </a:ext>
            </a:extLst>
          </p:cNvPr>
          <p:cNvSpPr txBox="1"/>
          <p:nvPr/>
        </p:nvSpPr>
        <p:spPr>
          <a:xfrm>
            <a:off x="2061569" y="978786"/>
            <a:ext cx="8831585" cy="646331"/>
          </a:xfrm>
          <a:prstGeom prst="rect">
            <a:avLst/>
          </a:prstGeom>
          <a:noFill/>
        </p:spPr>
        <p:txBody>
          <a:bodyPr wrap="square">
            <a:spAutoFit/>
          </a:bodyPr>
          <a:lstStyle/>
          <a:p>
            <a:r>
              <a:rPr lang="en-GB" sz="3600" kern="100" dirty="0">
                <a:effectLst/>
                <a:latin typeface="Courier New" panose="02070309020205020404" pitchFamily="49" charset="0"/>
                <a:ea typeface="SimSun" panose="02010600030101010101" pitchFamily="2" charset="-122"/>
              </a:rPr>
              <a:t>= </a:t>
            </a:r>
            <a:r>
              <a:rPr lang="en-GB" sz="3600" kern="100" dirty="0" err="1">
                <a:effectLst/>
                <a:latin typeface="Courier New" panose="02070309020205020404" pitchFamily="49" charset="0"/>
                <a:ea typeface="SimSun" panose="02010600030101010101" pitchFamily="2" charset="-122"/>
              </a:rPr>
              <a:t>highlyTaboo</a:t>
            </a:r>
            <a:r>
              <a:rPr lang="en-GB" sz="3600" kern="100" dirty="0">
                <a:effectLst/>
                <a:latin typeface="Courier New" panose="02070309020205020404" pitchFamily="49" charset="0"/>
                <a:ea typeface="SimSun" panose="02010600030101010101" pitchFamily="2" charset="-122"/>
              </a:rPr>
              <a:t> </a:t>
            </a:r>
            <a:r>
              <a:rPr lang="en-GB" sz="3600" kern="100" dirty="0">
                <a:effectLst/>
                <a:latin typeface="Speak Pro" panose="020B0504020101020102" pitchFamily="34" charset="0"/>
                <a:ea typeface="SimSun" panose="02010600030101010101" pitchFamily="2" charset="-122"/>
              </a:rPr>
              <a:t>(e.g., </a:t>
            </a:r>
            <a:r>
              <a:rPr lang="en-GB" sz="3600" b="1" i="1" kern="100" dirty="0">
                <a:solidFill>
                  <a:srgbClr val="547AA5"/>
                </a:solidFill>
                <a:effectLst/>
                <a:latin typeface="Speak Pro" panose="020B0504020101020102" pitchFamily="34" charset="0"/>
                <a:ea typeface="SimSun" panose="02010600030101010101" pitchFamily="2" charset="-122"/>
              </a:rPr>
              <a:t>faggot</a:t>
            </a:r>
            <a:r>
              <a:rPr lang="en-GB" sz="3600" kern="100" dirty="0">
                <a:effectLst/>
                <a:latin typeface="Speak Pro" panose="020B0504020101020102" pitchFamily="34" charset="0"/>
                <a:ea typeface="SimSun" panose="02010600030101010101" pitchFamily="2" charset="-122"/>
              </a:rPr>
              <a:t>)</a:t>
            </a:r>
            <a:endParaRPr lang="af-ZA" sz="3600" dirty="0">
              <a:latin typeface="Speak Pro" panose="020B0504020101020102" pitchFamily="34" charset="0"/>
            </a:endParaRPr>
          </a:p>
        </p:txBody>
      </p:sp>
      <p:sp>
        <p:nvSpPr>
          <p:cNvPr id="4" name="TextBox 3">
            <a:extLst>
              <a:ext uri="{FF2B5EF4-FFF2-40B4-BE49-F238E27FC236}">
                <a16:creationId xmlns:a16="http://schemas.microsoft.com/office/drawing/2014/main" id="{3BFD7577-752C-B35C-8299-F19C9D69AFF7}"/>
              </a:ext>
            </a:extLst>
          </p:cNvPr>
          <p:cNvSpPr txBox="1"/>
          <p:nvPr/>
        </p:nvSpPr>
        <p:spPr>
          <a:xfrm>
            <a:off x="2061570" y="1625117"/>
            <a:ext cx="8831585" cy="646331"/>
          </a:xfrm>
          <a:prstGeom prst="rect">
            <a:avLst/>
          </a:prstGeom>
          <a:noFill/>
        </p:spPr>
        <p:txBody>
          <a:bodyPr wrap="square">
            <a:spAutoFit/>
          </a:bodyPr>
          <a:lstStyle/>
          <a:p>
            <a:r>
              <a:rPr lang="en-GB" sz="3600" kern="100" dirty="0">
                <a:effectLst/>
                <a:latin typeface="Courier New" panose="02070309020205020404" pitchFamily="49" charset="0"/>
                <a:ea typeface="SimSun" panose="02010600030101010101" pitchFamily="2" charset="-122"/>
              </a:rPr>
              <a:t>= </a:t>
            </a:r>
            <a:r>
              <a:rPr lang="en-GB" sz="3600" kern="100" dirty="0" err="1">
                <a:effectLst/>
                <a:latin typeface="Courier New" panose="02070309020205020404" pitchFamily="49" charset="0"/>
                <a:ea typeface="SimSun" panose="02010600030101010101" pitchFamily="2" charset="-122"/>
              </a:rPr>
              <a:t>moderatelyTaboo</a:t>
            </a:r>
            <a:r>
              <a:rPr lang="en-GB" sz="3600" kern="100" dirty="0">
                <a:effectLst/>
                <a:latin typeface="Courier New" panose="02070309020205020404" pitchFamily="49" charset="0"/>
                <a:ea typeface="SimSun" panose="02010600030101010101" pitchFamily="2" charset="-122"/>
              </a:rPr>
              <a:t> </a:t>
            </a:r>
            <a:r>
              <a:rPr lang="en-GB" sz="3600" kern="100" dirty="0">
                <a:effectLst/>
                <a:latin typeface="Speak Pro" panose="020B0504020101020102" pitchFamily="34" charset="0"/>
                <a:ea typeface="SimSun" panose="02010600030101010101" pitchFamily="2" charset="-122"/>
              </a:rPr>
              <a:t>(e.g., </a:t>
            </a:r>
            <a:r>
              <a:rPr lang="en-GB" sz="3600" b="1" i="1" kern="100" dirty="0">
                <a:solidFill>
                  <a:srgbClr val="547AA5"/>
                </a:solidFill>
                <a:effectLst/>
                <a:latin typeface="Speak Pro" panose="020B0504020101020102" pitchFamily="34" charset="0"/>
                <a:ea typeface="SimSun" panose="02010600030101010101" pitchFamily="2" charset="-122"/>
              </a:rPr>
              <a:t>fudge packer</a:t>
            </a:r>
            <a:r>
              <a:rPr lang="en-GB" sz="3600" kern="100" dirty="0">
                <a:effectLst/>
                <a:latin typeface="Speak Pro" panose="020B0504020101020102" pitchFamily="34" charset="0"/>
                <a:ea typeface="SimSun" panose="02010600030101010101" pitchFamily="2" charset="-122"/>
              </a:rPr>
              <a:t>)</a:t>
            </a:r>
            <a:endParaRPr lang="af-ZA" sz="3600" dirty="0">
              <a:latin typeface="Speak Pro" panose="020B0504020101020102" pitchFamily="34" charset="0"/>
            </a:endParaRPr>
          </a:p>
        </p:txBody>
      </p:sp>
      <p:sp>
        <p:nvSpPr>
          <p:cNvPr id="7" name="TextBox 6">
            <a:extLst>
              <a:ext uri="{FF2B5EF4-FFF2-40B4-BE49-F238E27FC236}">
                <a16:creationId xmlns:a16="http://schemas.microsoft.com/office/drawing/2014/main" id="{E33820FD-0F74-6613-B9A6-4C9E31C1EF6A}"/>
              </a:ext>
            </a:extLst>
          </p:cNvPr>
          <p:cNvSpPr txBox="1"/>
          <p:nvPr/>
        </p:nvSpPr>
        <p:spPr>
          <a:xfrm>
            <a:off x="2061570" y="2328811"/>
            <a:ext cx="7593327" cy="646331"/>
          </a:xfrm>
          <a:prstGeom prst="rect">
            <a:avLst/>
          </a:prstGeom>
          <a:noFill/>
        </p:spPr>
        <p:txBody>
          <a:bodyPr wrap="square">
            <a:spAutoFit/>
          </a:bodyPr>
          <a:lstStyle/>
          <a:p>
            <a:r>
              <a:rPr lang="en-GB" sz="3600" kern="100" dirty="0">
                <a:effectLst/>
                <a:latin typeface="Courier New" panose="02070309020205020404" pitchFamily="49" charset="0"/>
                <a:ea typeface="SimSun" panose="02010600030101010101" pitchFamily="2" charset="-122"/>
              </a:rPr>
              <a:t>= </a:t>
            </a:r>
            <a:r>
              <a:rPr lang="en-GB" sz="3600" kern="100" dirty="0" err="1">
                <a:effectLst/>
                <a:latin typeface="Courier New" panose="02070309020205020404" pitchFamily="49" charset="0"/>
                <a:ea typeface="SimSun" panose="02010600030101010101" pitchFamily="2" charset="-122"/>
              </a:rPr>
              <a:t>slightlyTaboo</a:t>
            </a:r>
            <a:r>
              <a:rPr lang="en-GB" sz="3600" kern="100" dirty="0">
                <a:effectLst/>
                <a:latin typeface="Courier New" panose="02070309020205020404" pitchFamily="49" charset="0"/>
                <a:ea typeface="SimSun" panose="02010600030101010101" pitchFamily="2" charset="-122"/>
              </a:rPr>
              <a:t> </a:t>
            </a:r>
            <a:r>
              <a:rPr lang="en-GB" sz="3600" kern="100" dirty="0">
                <a:effectLst/>
                <a:latin typeface="Speak Pro" panose="020B0504020101020102" pitchFamily="34" charset="0"/>
                <a:ea typeface="SimSun" panose="02010600030101010101" pitchFamily="2" charset="-122"/>
              </a:rPr>
              <a:t>(e.g., </a:t>
            </a:r>
            <a:r>
              <a:rPr lang="en-GB" sz="3600" b="1" i="1" kern="100" dirty="0">
                <a:solidFill>
                  <a:srgbClr val="547AA5"/>
                </a:solidFill>
                <a:effectLst/>
                <a:latin typeface="Speak Pro" panose="020B0504020101020102" pitchFamily="34" charset="0"/>
                <a:ea typeface="SimSun" panose="02010600030101010101" pitchFamily="2" charset="-122"/>
              </a:rPr>
              <a:t>poofter</a:t>
            </a:r>
            <a:r>
              <a:rPr lang="en-GB" sz="3600" kern="100" dirty="0">
                <a:effectLst/>
                <a:latin typeface="Speak Pro" panose="020B0504020101020102" pitchFamily="34" charset="0"/>
                <a:ea typeface="SimSun" panose="02010600030101010101" pitchFamily="2" charset="-122"/>
              </a:rPr>
              <a:t>)</a:t>
            </a:r>
            <a:endParaRPr lang="af-ZA" sz="3600" dirty="0">
              <a:latin typeface="Speak Pro" panose="020B0504020101020102" pitchFamily="34" charset="0"/>
            </a:endParaRPr>
          </a:p>
        </p:txBody>
      </p:sp>
      <p:sp>
        <p:nvSpPr>
          <p:cNvPr id="8" name="TextBox 7">
            <a:extLst>
              <a:ext uri="{FF2B5EF4-FFF2-40B4-BE49-F238E27FC236}">
                <a16:creationId xmlns:a16="http://schemas.microsoft.com/office/drawing/2014/main" id="{439AB61D-5EA5-A5F0-AE91-105D0B0B1320}"/>
              </a:ext>
            </a:extLst>
          </p:cNvPr>
          <p:cNvSpPr txBox="1"/>
          <p:nvPr/>
        </p:nvSpPr>
        <p:spPr>
          <a:xfrm>
            <a:off x="2061570" y="2975142"/>
            <a:ext cx="6629695" cy="646331"/>
          </a:xfrm>
          <a:prstGeom prst="rect">
            <a:avLst/>
          </a:prstGeom>
          <a:noFill/>
        </p:spPr>
        <p:txBody>
          <a:bodyPr wrap="square">
            <a:spAutoFit/>
          </a:bodyPr>
          <a:lstStyle/>
          <a:p>
            <a:r>
              <a:rPr lang="en-GB" sz="3600" kern="100" dirty="0">
                <a:effectLst/>
                <a:latin typeface="Courier New" panose="02070309020205020404" pitchFamily="49" charset="0"/>
                <a:ea typeface="SimSun" panose="02010600030101010101" pitchFamily="2" charset="-122"/>
              </a:rPr>
              <a:t>= </a:t>
            </a:r>
            <a:r>
              <a:rPr lang="en-GB" sz="3600" kern="100" dirty="0" err="1">
                <a:effectLst/>
                <a:latin typeface="Courier New" panose="02070309020205020404" pitchFamily="49" charset="0"/>
                <a:ea typeface="SimSun" panose="02010600030101010101" pitchFamily="2" charset="-122"/>
              </a:rPr>
              <a:t>notTaboo</a:t>
            </a:r>
            <a:r>
              <a:rPr lang="en-GB" sz="3600" kern="100" dirty="0">
                <a:effectLst/>
                <a:latin typeface="Courier New" panose="02070309020205020404" pitchFamily="49" charset="0"/>
                <a:ea typeface="SimSun" panose="02010600030101010101" pitchFamily="2" charset="-122"/>
              </a:rPr>
              <a:t> </a:t>
            </a:r>
            <a:r>
              <a:rPr lang="en-GB" sz="3600" kern="100" dirty="0">
                <a:effectLst/>
                <a:latin typeface="Speak Pro" panose="020B0504020101020102" pitchFamily="34" charset="0"/>
                <a:ea typeface="SimSun" panose="02010600030101010101" pitchFamily="2" charset="-122"/>
              </a:rPr>
              <a:t>(e.g., </a:t>
            </a:r>
            <a:r>
              <a:rPr lang="en-GB" sz="3600" b="1" i="1" kern="100" dirty="0">
                <a:solidFill>
                  <a:srgbClr val="547AA5"/>
                </a:solidFill>
                <a:effectLst/>
                <a:latin typeface="Speak Pro" panose="020B0504020101020102" pitchFamily="34" charset="0"/>
                <a:ea typeface="SimSun" panose="02010600030101010101" pitchFamily="2" charset="-122"/>
              </a:rPr>
              <a:t>gay man</a:t>
            </a:r>
            <a:r>
              <a:rPr lang="en-GB" sz="3600" kern="100" dirty="0">
                <a:effectLst/>
                <a:latin typeface="Speak Pro" panose="020B0504020101020102" pitchFamily="34" charset="0"/>
                <a:ea typeface="SimSun" panose="02010600030101010101" pitchFamily="2" charset="-122"/>
              </a:rPr>
              <a:t>)</a:t>
            </a:r>
            <a:endParaRPr lang="af-ZA" sz="3600" dirty="0">
              <a:latin typeface="Speak Pro" panose="020B0504020101020102" pitchFamily="34" charset="0"/>
            </a:endParaRPr>
          </a:p>
        </p:txBody>
      </p:sp>
    </p:spTree>
    <p:extLst>
      <p:ext uri="{BB962C8B-B14F-4D97-AF65-F5344CB8AC3E}">
        <p14:creationId xmlns:p14="http://schemas.microsoft.com/office/powerpoint/2010/main" val="1176392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darkness&#10;&#10;Description automatically generated">
            <a:extLst>
              <a:ext uri="{FF2B5EF4-FFF2-40B4-BE49-F238E27FC236}">
                <a16:creationId xmlns:a16="http://schemas.microsoft.com/office/drawing/2014/main" id="{23E2F841-B649-140D-B271-7C17062DCCD3}"/>
              </a:ext>
            </a:extLst>
          </p:cNvPr>
          <p:cNvPicPr>
            <a:picLocks noChangeAspect="1"/>
          </p:cNvPicPr>
          <p:nvPr/>
        </p:nvPicPr>
        <p:blipFill>
          <a:blip r:embed="rId3">
            <a:duotone>
              <a:prstClr val="black"/>
              <a:srgbClr val="BA1F33">
                <a:tint val="45000"/>
                <a:satMod val="400000"/>
              </a:srgbClr>
            </a:duotone>
            <a:alphaModFix amt="8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0142498" y="934206"/>
            <a:ext cx="4100048" cy="4989585"/>
          </a:xfrm>
          <a:prstGeom prst="rect">
            <a:avLst/>
          </a:prstGeom>
        </p:spPr>
      </p:pic>
      <p:sp>
        <p:nvSpPr>
          <p:cNvPr id="2" name="Title 1">
            <a:extLst>
              <a:ext uri="{FF2B5EF4-FFF2-40B4-BE49-F238E27FC236}">
                <a16:creationId xmlns:a16="http://schemas.microsoft.com/office/drawing/2014/main" id="{60F350C9-5F04-E484-A6D3-F1904F244E33}"/>
              </a:ext>
            </a:extLst>
          </p:cNvPr>
          <p:cNvSpPr txBox="1">
            <a:spLocks/>
          </p:cNvSpPr>
          <p:nvPr/>
        </p:nvSpPr>
        <p:spPr>
          <a:xfrm>
            <a:off x="1573968" y="1471377"/>
            <a:ext cx="10159961" cy="4706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dirty="0">
                <a:solidFill>
                  <a:schemeClr val="bg1">
                    <a:lumMod val="95000"/>
                  </a:schemeClr>
                </a:solidFill>
                <a:latin typeface="Speak Pro" panose="020B0504020101020102" pitchFamily="34" charset="0"/>
              </a:rPr>
              <a:t>Morphosyntactic type</a:t>
            </a:r>
          </a:p>
          <a:p>
            <a:r>
              <a:rPr lang="en-GB" sz="6000" dirty="0">
                <a:solidFill>
                  <a:schemeClr val="bg1">
                    <a:lumMod val="95000"/>
                  </a:schemeClr>
                </a:solidFill>
                <a:latin typeface="Speak Pro" panose="020B0504020101020102" pitchFamily="34" charset="0"/>
              </a:rPr>
              <a:t>Taboo domain</a:t>
            </a:r>
          </a:p>
          <a:p>
            <a:r>
              <a:rPr lang="en-GB" sz="6000" dirty="0">
                <a:solidFill>
                  <a:schemeClr val="bg1">
                    <a:lumMod val="95000"/>
                  </a:schemeClr>
                </a:solidFill>
                <a:latin typeface="Speak Pro" panose="020B0504020101020102" pitchFamily="34" charset="0"/>
              </a:rPr>
              <a:t>Taboo type</a:t>
            </a:r>
          </a:p>
          <a:p>
            <a:r>
              <a:rPr lang="en-GB" sz="6000" dirty="0">
                <a:solidFill>
                  <a:schemeClr val="bg1">
                    <a:lumMod val="95000"/>
                  </a:schemeClr>
                </a:solidFill>
                <a:latin typeface="Speak Pro" panose="020B0504020101020102" pitchFamily="34" charset="0"/>
              </a:rPr>
              <a:t>Tabooness</a:t>
            </a:r>
          </a:p>
          <a:p>
            <a:r>
              <a:rPr lang="en-GB" sz="8000" b="1" dirty="0">
                <a:solidFill>
                  <a:srgbClr val="BA1F33"/>
                </a:solidFill>
                <a:latin typeface="Speak Pro" panose="020B0504020101020102" pitchFamily="34" charset="0"/>
              </a:rPr>
              <a:t>Context dependence</a:t>
            </a:r>
          </a:p>
          <a:p>
            <a:r>
              <a:rPr lang="en-GB" sz="6000" dirty="0">
                <a:solidFill>
                  <a:schemeClr val="bg1">
                    <a:lumMod val="95000"/>
                  </a:schemeClr>
                </a:solidFill>
                <a:latin typeface="Speak Pro" panose="020B0504020101020102" pitchFamily="34" charset="0"/>
              </a:rPr>
              <a:t>Intention and effect</a:t>
            </a:r>
            <a:endParaRPr lang="af-ZA" sz="6000" dirty="0">
              <a:solidFill>
                <a:schemeClr val="bg1">
                  <a:lumMod val="95000"/>
                </a:schemeClr>
              </a:solidFill>
              <a:latin typeface="Speak Pro" panose="020B0504020101020102" pitchFamily="34" charset="0"/>
            </a:endParaRPr>
          </a:p>
        </p:txBody>
      </p:sp>
      <p:sp>
        <p:nvSpPr>
          <p:cNvPr id="22" name="Title 1">
            <a:extLst>
              <a:ext uri="{FF2B5EF4-FFF2-40B4-BE49-F238E27FC236}">
                <a16:creationId xmlns:a16="http://schemas.microsoft.com/office/drawing/2014/main" id="{E2ACF64C-1D0A-4E62-BA44-7131CF8BFDB8}"/>
              </a:ext>
            </a:extLst>
          </p:cNvPr>
          <p:cNvSpPr txBox="1">
            <a:spLocks/>
          </p:cNvSpPr>
          <p:nvPr/>
        </p:nvSpPr>
        <p:spPr>
          <a:xfrm rot="16200000">
            <a:off x="-3885465" y="3119518"/>
            <a:ext cx="8687072"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latin typeface="Speak Pro" panose="020B0504020101020102" pitchFamily="34" charset="0"/>
              </a:rPr>
              <a:t>Taboo</a:t>
            </a:r>
            <a:r>
              <a:rPr lang="af-ZA" b="1" dirty="0">
                <a:latin typeface="Speak Pro" panose="020B0504020101020102" pitchFamily="34" charset="0"/>
              </a:rPr>
              <a:t> </a:t>
            </a:r>
            <a:r>
              <a:rPr lang="af-ZA" b="1" dirty="0" err="1">
                <a:latin typeface="Speak Pro" panose="020B0504020101020102" pitchFamily="34" charset="0"/>
              </a:rPr>
              <a:t>language</a:t>
            </a:r>
            <a:r>
              <a:rPr lang="af-ZA" b="1" dirty="0">
                <a:latin typeface="Speak Pro" panose="020B0504020101020102" pitchFamily="34" charset="0"/>
              </a:rPr>
              <a:t> </a:t>
            </a:r>
            <a:r>
              <a:rPr lang="af-ZA" b="1" dirty="0" err="1">
                <a:latin typeface="Speak Pro" panose="020B0504020101020102" pitchFamily="34" charset="0"/>
              </a:rPr>
              <a:t>features</a:t>
            </a:r>
            <a:endParaRPr lang="af-ZA" b="1" dirty="0">
              <a:latin typeface="Speak Pro" panose="020B0504020101020102" pitchFamily="34" charset="0"/>
            </a:endParaRPr>
          </a:p>
        </p:txBody>
      </p:sp>
      <p:sp>
        <p:nvSpPr>
          <p:cNvPr id="3" name="Title 1">
            <a:extLst>
              <a:ext uri="{FF2B5EF4-FFF2-40B4-BE49-F238E27FC236}">
                <a16:creationId xmlns:a16="http://schemas.microsoft.com/office/drawing/2014/main" id="{B97448AB-21E6-E049-1EB5-39C6EEF18934}"/>
              </a:ext>
            </a:extLst>
          </p:cNvPr>
          <p:cNvSpPr txBox="1">
            <a:spLocks/>
          </p:cNvSpPr>
          <p:nvPr/>
        </p:nvSpPr>
        <p:spPr>
          <a:xfrm>
            <a:off x="1573967" y="5312134"/>
            <a:ext cx="10313233" cy="1182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latin typeface="Courier New" panose="02070309020205020404" pitchFamily="49" charset="0"/>
                <a:cs typeface="Courier New" panose="02070309020205020404" pitchFamily="49" charset="0"/>
              </a:rPr>
              <a:t>&lt;</a:t>
            </a:r>
            <a:r>
              <a:rPr lang="en-GB" sz="6000" b="1" dirty="0" err="1">
                <a:latin typeface="Courier New" panose="02070309020205020404" pitchFamily="49" charset="0"/>
                <a:cs typeface="Courier New" panose="02070309020205020404" pitchFamily="49" charset="0"/>
              </a:rPr>
              <a:t>tabooPrototypicality</a:t>
            </a:r>
            <a:r>
              <a:rPr lang="en-GB" sz="6000" b="1" dirty="0">
                <a:latin typeface="Courier New" panose="02070309020205020404" pitchFamily="49" charset="0"/>
                <a:cs typeface="Courier New" panose="02070309020205020404" pitchFamily="49" charset="0"/>
              </a:rPr>
              <a:t>&gt;</a:t>
            </a:r>
          </a:p>
        </p:txBody>
      </p:sp>
      <p:sp>
        <p:nvSpPr>
          <p:cNvPr id="6" name="TextBox 5">
            <a:extLst>
              <a:ext uri="{FF2B5EF4-FFF2-40B4-BE49-F238E27FC236}">
                <a16:creationId xmlns:a16="http://schemas.microsoft.com/office/drawing/2014/main" id="{37FA2929-937D-974E-CF02-570DE9AFD2AD}"/>
              </a:ext>
            </a:extLst>
          </p:cNvPr>
          <p:cNvSpPr txBox="1"/>
          <p:nvPr/>
        </p:nvSpPr>
        <p:spPr>
          <a:xfrm>
            <a:off x="2061569" y="978786"/>
            <a:ext cx="8831585" cy="646331"/>
          </a:xfrm>
          <a:prstGeom prst="rect">
            <a:avLst/>
          </a:prstGeom>
          <a:noFill/>
        </p:spPr>
        <p:txBody>
          <a:bodyPr wrap="square">
            <a:spAutoFit/>
          </a:bodyPr>
          <a:lstStyle/>
          <a:p>
            <a:r>
              <a:rPr lang="en-GB" sz="3600" kern="100" dirty="0">
                <a:effectLst/>
                <a:latin typeface="Courier New" panose="02070309020205020404" pitchFamily="49" charset="0"/>
                <a:ea typeface="SimSun" panose="02010600030101010101" pitchFamily="2" charset="-122"/>
              </a:rPr>
              <a:t>= </a:t>
            </a:r>
            <a:r>
              <a:rPr lang="en-GB" sz="3600" kern="100" dirty="0" err="1">
                <a:effectLst/>
                <a:latin typeface="Courier New" panose="02070309020205020404" pitchFamily="49" charset="0"/>
                <a:ea typeface="SimSun" panose="02010600030101010101" pitchFamily="2" charset="-122"/>
              </a:rPr>
              <a:t>alwaysTaboo</a:t>
            </a:r>
            <a:r>
              <a:rPr lang="en-GB" sz="3600" kern="100" dirty="0">
                <a:effectLst/>
                <a:latin typeface="Courier New" panose="02070309020205020404" pitchFamily="49" charset="0"/>
                <a:ea typeface="SimSun" panose="02010600030101010101" pitchFamily="2" charset="-122"/>
              </a:rPr>
              <a:t> </a:t>
            </a:r>
            <a:r>
              <a:rPr lang="en-GB" sz="3600" kern="100" dirty="0">
                <a:effectLst/>
                <a:latin typeface="Speak Pro" panose="020B0504020101020102" pitchFamily="34" charset="0"/>
                <a:ea typeface="SimSun" panose="02010600030101010101" pitchFamily="2" charset="-122"/>
              </a:rPr>
              <a:t>(e.g., </a:t>
            </a:r>
            <a:r>
              <a:rPr lang="en-GB" sz="3600" b="1" i="1" kern="100" dirty="0">
                <a:solidFill>
                  <a:srgbClr val="5BC3EB"/>
                </a:solidFill>
                <a:effectLst/>
                <a:latin typeface="Speak Pro" panose="020B0504020101020102" pitchFamily="34" charset="0"/>
                <a:ea typeface="SimSun" panose="02010600030101010101" pitchFamily="2" charset="-122"/>
              </a:rPr>
              <a:t>to fuck</a:t>
            </a:r>
            <a:r>
              <a:rPr lang="en-GB" sz="3600" kern="100" dirty="0">
                <a:effectLst/>
                <a:latin typeface="Speak Pro" panose="020B0504020101020102" pitchFamily="34" charset="0"/>
                <a:ea typeface="SimSun" panose="02010600030101010101" pitchFamily="2" charset="-122"/>
              </a:rPr>
              <a:t>)</a:t>
            </a:r>
            <a:endParaRPr lang="af-ZA" sz="3600" dirty="0">
              <a:latin typeface="Speak Pro" panose="020B0504020101020102" pitchFamily="34" charset="0"/>
            </a:endParaRPr>
          </a:p>
        </p:txBody>
      </p:sp>
      <p:sp>
        <p:nvSpPr>
          <p:cNvPr id="4" name="TextBox 3">
            <a:extLst>
              <a:ext uri="{FF2B5EF4-FFF2-40B4-BE49-F238E27FC236}">
                <a16:creationId xmlns:a16="http://schemas.microsoft.com/office/drawing/2014/main" id="{3BFD7577-752C-B35C-8299-F19C9D69AFF7}"/>
              </a:ext>
            </a:extLst>
          </p:cNvPr>
          <p:cNvSpPr txBox="1"/>
          <p:nvPr/>
        </p:nvSpPr>
        <p:spPr>
          <a:xfrm>
            <a:off x="2061570" y="1625117"/>
            <a:ext cx="8831585" cy="646331"/>
          </a:xfrm>
          <a:prstGeom prst="rect">
            <a:avLst/>
          </a:prstGeom>
          <a:noFill/>
        </p:spPr>
        <p:txBody>
          <a:bodyPr wrap="square">
            <a:spAutoFit/>
          </a:bodyPr>
          <a:lstStyle/>
          <a:p>
            <a:r>
              <a:rPr lang="en-GB" sz="3600" kern="100" dirty="0">
                <a:effectLst/>
                <a:latin typeface="Courier New" panose="02070309020205020404" pitchFamily="49" charset="0"/>
                <a:ea typeface="SimSun" panose="02010600030101010101" pitchFamily="2" charset="-122"/>
              </a:rPr>
              <a:t>= </a:t>
            </a:r>
            <a:r>
              <a:rPr lang="en-GB" sz="3600" kern="100" dirty="0" err="1">
                <a:effectLst/>
                <a:latin typeface="Courier New" panose="02070309020205020404" pitchFamily="49" charset="0"/>
                <a:ea typeface="SimSun" panose="02010600030101010101" pitchFamily="2" charset="-122"/>
              </a:rPr>
              <a:t>oftenTaboo</a:t>
            </a:r>
            <a:r>
              <a:rPr lang="en-GB" sz="3600" kern="100" dirty="0">
                <a:effectLst/>
                <a:latin typeface="Courier New" panose="02070309020205020404" pitchFamily="49" charset="0"/>
                <a:ea typeface="SimSun" panose="02010600030101010101" pitchFamily="2" charset="-122"/>
              </a:rPr>
              <a:t> </a:t>
            </a:r>
            <a:r>
              <a:rPr lang="en-GB" sz="3600" kern="100" dirty="0">
                <a:effectLst/>
                <a:latin typeface="Speak Pro" panose="020B0504020101020102" pitchFamily="34" charset="0"/>
                <a:ea typeface="SimSun" panose="02010600030101010101" pitchFamily="2" charset="-122"/>
              </a:rPr>
              <a:t>(e.g., </a:t>
            </a:r>
            <a:r>
              <a:rPr lang="en-GB" sz="3600" b="1" i="1" kern="100" dirty="0">
                <a:solidFill>
                  <a:srgbClr val="5BC3EB"/>
                </a:solidFill>
                <a:effectLst/>
                <a:latin typeface="Speak Pro" panose="020B0504020101020102" pitchFamily="34" charset="0"/>
                <a:ea typeface="SimSun" panose="02010600030101010101" pitchFamily="2" charset="-122"/>
              </a:rPr>
              <a:t>to shag</a:t>
            </a:r>
            <a:r>
              <a:rPr lang="en-GB" sz="3600" kern="100" dirty="0">
                <a:effectLst/>
                <a:latin typeface="Speak Pro" panose="020B0504020101020102" pitchFamily="34" charset="0"/>
                <a:ea typeface="SimSun" panose="02010600030101010101" pitchFamily="2" charset="-122"/>
              </a:rPr>
              <a:t>)</a:t>
            </a:r>
            <a:endParaRPr lang="af-ZA" sz="3600" dirty="0">
              <a:latin typeface="Speak Pro" panose="020B0504020101020102" pitchFamily="34" charset="0"/>
            </a:endParaRPr>
          </a:p>
        </p:txBody>
      </p:sp>
      <p:sp>
        <p:nvSpPr>
          <p:cNvPr id="7" name="TextBox 6">
            <a:extLst>
              <a:ext uri="{FF2B5EF4-FFF2-40B4-BE49-F238E27FC236}">
                <a16:creationId xmlns:a16="http://schemas.microsoft.com/office/drawing/2014/main" id="{E33820FD-0F74-6613-B9A6-4C9E31C1EF6A}"/>
              </a:ext>
            </a:extLst>
          </p:cNvPr>
          <p:cNvSpPr txBox="1"/>
          <p:nvPr/>
        </p:nvSpPr>
        <p:spPr>
          <a:xfrm>
            <a:off x="2061570" y="2328811"/>
            <a:ext cx="7927657" cy="646331"/>
          </a:xfrm>
          <a:prstGeom prst="rect">
            <a:avLst/>
          </a:prstGeom>
          <a:noFill/>
        </p:spPr>
        <p:txBody>
          <a:bodyPr wrap="square">
            <a:spAutoFit/>
          </a:bodyPr>
          <a:lstStyle/>
          <a:p>
            <a:r>
              <a:rPr lang="en-GB" sz="3600" kern="100" dirty="0">
                <a:effectLst/>
                <a:latin typeface="Courier New" panose="02070309020205020404" pitchFamily="49" charset="0"/>
                <a:ea typeface="SimSun" panose="02010600030101010101" pitchFamily="2" charset="-122"/>
              </a:rPr>
              <a:t>= </a:t>
            </a:r>
            <a:r>
              <a:rPr lang="en-GB" sz="3600" kern="100" dirty="0" err="1">
                <a:effectLst/>
                <a:latin typeface="Courier New" panose="02070309020205020404" pitchFamily="49" charset="0"/>
                <a:ea typeface="SimSun" panose="02010600030101010101" pitchFamily="2" charset="-122"/>
              </a:rPr>
              <a:t>sometimesTaboo</a:t>
            </a:r>
            <a:r>
              <a:rPr lang="en-GB" sz="3600" kern="100" dirty="0">
                <a:effectLst/>
                <a:latin typeface="Courier New" panose="02070309020205020404" pitchFamily="49" charset="0"/>
                <a:ea typeface="SimSun" panose="02010600030101010101" pitchFamily="2" charset="-122"/>
              </a:rPr>
              <a:t> </a:t>
            </a:r>
            <a:r>
              <a:rPr lang="en-GB" sz="3600" kern="100" dirty="0">
                <a:effectLst/>
                <a:latin typeface="Speak Pro" panose="020B0504020101020102" pitchFamily="34" charset="0"/>
                <a:ea typeface="SimSun" panose="02010600030101010101" pitchFamily="2" charset="-122"/>
              </a:rPr>
              <a:t>(e.g., </a:t>
            </a:r>
            <a:r>
              <a:rPr lang="en-GB" sz="3600" b="1" i="1" kern="100" dirty="0">
                <a:solidFill>
                  <a:srgbClr val="5BC3EB"/>
                </a:solidFill>
                <a:effectLst/>
                <a:latin typeface="Speak Pro" panose="020B0504020101020102" pitchFamily="34" charset="0"/>
                <a:ea typeface="SimSun" panose="02010600030101010101" pitchFamily="2" charset="-122"/>
              </a:rPr>
              <a:t>to serve</a:t>
            </a:r>
            <a:r>
              <a:rPr lang="en-GB" sz="3600" kern="100" dirty="0">
                <a:effectLst/>
                <a:latin typeface="Speak Pro" panose="020B0504020101020102" pitchFamily="34" charset="0"/>
                <a:ea typeface="SimSun" panose="02010600030101010101" pitchFamily="2" charset="-122"/>
              </a:rPr>
              <a:t>)</a:t>
            </a:r>
            <a:endParaRPr lang="af-ZA" sz="3600" dirty="0">
              <a:latin typeface="Speak Pro" panose="020B0504020101020102" pitchFamily="34" charset="0"/>
            </a:endParaRPr>
          </a:p>
        </p:txBody>
      </p:sp>
      <p:sp>
        <p:nvSpPr>
          <p:cNvPr id="8" name="TextBox 7">
            <a:extLst>
              <a:ext uri="{FF2B5EF4-FFF2-40B4-BE49-F238E27FC236}">
                <a16:creationId xmlns:a16="http://schemas.microsoft.com/office/drawing/2014/main" id="{439AB61D-5EA5-A5F0-AE91-105D0B0B1320}"/>
              </a:ext>
            </a:extLst>
          </p:cNvPr>
          <p:cNvSpPr txBox="1"/>
          <p:nvPr/>
        </p:nvSpPr>
        <p:spPr>
          <a:xfrm>
            <a:off x="2061570" y="2975142"/>
            <a:ext cx="8352430" cy="646331"/>
          </a:xfrm>
          <a:prstGeom prst="rect">
            <a:avLst/>
          </a:prstGeom>
          <a:noFill/>
        </p:spPr>
        <p:txBody>
          <a:bodyPr wrap="square">
            <a:spAutoFit/>
          </a:bodyPr>
          <a:lstStyle/>
          <a:p>
            <a:r>
              <a:rPr lang="en-GB" sz="3600" kern="100" dirty="0">
                <a:effectLst/>
                <a:latin typeface="Courier New" panose="02070309020205020404" pitchFamily="49" charset="0"/>
                <a:ea typeface="SimSun" panose="02010600030101010101" pitchFamily="2" charset="-122"/>
              </a:rPr>
              <a:t>= </a:t>
            </a:r>
            <a:r>
              <a:rPr lang="en-GB" sz="3600" kern="100" dirty="0" err="1">
                <a:effectLst/>
                <a:latin typeface="Courier New" panose="02070309020205020404" pitchFamily="49" charset="0"/>
                <a:ea typeface="SimSun" panose="02010600030101010101" pitchFamily="2" charset="-122"/>
              </a:rPr>
              <a:t>rarelyTaboo</a:t>
            </a:r>
            <a:r>
              <a:rPr lang="en-GB" sz="3600" kern="100" dirty="0">
                <a:effectLst/>
                <a:latin typeface="Courier New" panose="02070309020205020404" pitchFamily="49" charset="0"/>
                <a:ea typeface="SimSun" panose="02010600030101010101" pitchFamily="2" charset="-122"/>
              </a:rPr>
              <a:t> </a:t>
            </a:r>
            <a:r>
              <a:rPr lang="en-GB" sz="3600" kern="100" dirty="0">
                <a:effectLst/>
                <a:latin typeface="Speak Pro" panose="020B0504020101020102" pitchFamily="34" charset="0"/>
                <a:ea typeface="SimSun" panose="02010600030101010101" pitchFamily="2" charset="-122"/>
              </a:rPr>
              <a:t>(e.g., </a:t>
            </a:r>
            <a:r>
              <a:rPr lang="en-GB" sz="3600" b="1" i="1" kern="100" dirty="0">
                <a:solidFill>
                  <a:srgbClr val="5BC3EB"/>
                </a:solidFill>
                <a:effectLst/>
                <a:latin typeface="Speak Pro" panose="020B0504020101020102" pitchFamily="34" charset="0"/>
                <a:ea typeface="SimSun" panose="02010600030101010101" pitchFamily="2" charset="-122"/>
              </a:rPr>
              <a:t>to squeak</a:t>
            </a:r>
            <a:r>
              <a:rPr lang="en-GB" sz="3600" kern="100" dirty="0">
                <a:effectLst/>
                <a:latin typeface="Speak Pro" panose="020B0504020101020102" pitchFamily="34" charset="0"/>
                <a:ea typeface="SimSun" panose="02010600030101010101" pitchFamily="2" charset="-122"/>
              </a:rPr>
              <a:t>)</a:t>
            </a:r>
            <a:endParaRPr lang="af-ZA" sz="3600" dirty="0">
              <a:latin typeface="Speak Pro" panose="020B0504020101020102" pitchFamily="34" charset="0"/>
            </a:endParaRPr>
          </a:p>
        </p:txBody>
      </p:sp>
    </p:spTree>
    <p:extLst>
      <p:ext uri="{BB962C8B-B14F-4D97-AF65-F5344CB8AC3E}">
        <p14:creationId xmlns:p14="http://schemas.microsoft.com/office/powerpoint/2010/main" val="2455882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darkness&#10;&#10;Description automatically generated">
            <a:extLst>
              <a:ext uri="{FF2B5EF4-FFF2-40B4-BE49-F238E27FC236}">
                <a16:creationId xmlns:a16="http://schemas.microsoft.com/office/drawing/2014/main" id="{23E2F841-B649-140D-B271-7C17062DCCD3}"/>
              </a:ext>
            </a:extLst>
          </p:cNvPr>
          <p:cNvPicPr>
            <a:picLocks noChangeAspect="1"/>
          </p:cNvPicPr>
          <p:nvPr/>
        </p:nvPicPr>
        <p:blipFill>
          <a:blip r:embed="rId3">
            <a:alphaModFix amt="35000"/>
            <a:duotone>
              <a:prstClr val="black"/>
              <a:schemeClr val="accent1">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0142498" y="934206"/>
            <a:ext cx="4100048" cy="4989585"/>
          </a:xfrm>
          <a:prstGeom prst="rect">
            <a:avLst/>
          </a:prstGeom>
        </p:spPr>
      </p:pic>
      <p:sp>
        <p:nvSpPr>
          <p:cNvPr id="2" name="Title 1">
            <a:extLst>
              <a:ext uri="{FF2B5EF4-FFF2-40B4-BE49-F238E27FC236}">
                <a16:creationId xmlns:a16="http://schemas.microsoft.com/office/drawing/2014/main" id="{60F350C9-5F04-E484-A6D3-F1904F244E33}"/>
              </a:ext>
            </a:extLst>
          </p:cNvPr>
          <p:cNvSpPr txBox="1">
            <a:spLocks/>
          </p:cNvSpPr>
          <p:nvPr/>
        </p:nvSpPr>
        <p:spPr>
          <a:xfrm>
            <a:off x="1573968" y="1471377"/>
            <a:ext cx="10159961" cy="4989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dirty="0">
                <a:solidFill>
                  <a:schemeClr val="bg1">
                    <a:lumMod val="95000"/>
                  </a:schemeClr>
                </a:solidFill>
                <a:latin typeface="Speak Pro" panose="020B0504020101020102" pitchFamily="34" charset="0"/>
              </a:rPr>
              <a:t>Morphosyntactic type</a:t>
            </a:r>
          </a:p>
          <a:p>
            <a:r>
              <a:rPr lang="en-GB" sz="6000" dirty="0">
                <a:solidFill>
                  <a:schemeClr val="bg1">
                    <a:lumMod val="95000"/>
                  </a:schemeClr>
                </a:solidFill>
                <a:latin typeface="Speak Pro" panose="020B0504020101020102" pitchFamily="34" charset="0"/>
              </a:rPr>
              <a:t>Taboo domain</a:t>
            </a:r>
          </a:p>
          <a:p>
            <a:r>
              <a:rPr lang="en-GB" sz="6000" dirty="0">
                <a:solidFill>
                  <a:schemeClr val="bg1">
                    <a:lumMod val="95000"/>
                  </a:schemeClr>
                </a:solidFill>
                <a:latin typeface="Speak Pro" panose="020B0504020101020102" pitchFamily="34" charset="0"/>
              </a:rPr>
              <a:t>Taboo type</a:t>
            </a:r>
          </a:p>
          <a:p>
            <a:r>
              <a:rPr lang="en-GB" sz="6000" dirty="0">
                <a:solidFill>
                  <a:schemeClr val="bg1">
                    <a:lumMod val="95000"/>
                  </a:schemeClr>
                </a:solidFill>
                <a:latin typeface="Speak Pro" panose="020B0504020101020102" pitchFamily="34" charset="0"/>
              </a:rPr>
              <a:t>Tabooness</a:t>
            </a:r>
          </a:p>
          <a:p>
            <a:r>
              <a:rPr lang="en-GB" sz="6000" dirty="0">
                <a:solidFill>
                  <a:schemeClr val="bg1">
                    <a:lumMod val="95000"/>
                  </a:schemeClr>
                </a:solidFill>
                <a:latin typeface="Speak Pro" panose="020B0504020101020102" pitchFamily="34" charset="0"/>
              </a:rPr>
              <a:t>Context dependence</a:t>
            </a:r>
          </a:p>
          <a:p>
            <a:r>
              <a:rPr lang="en-GB" sz="8000" b="1" dirty="0">
                <a:solidFill>
                  <a:srgbClr val="547AA5"/>
                </a:solidFill>
                <a:latin typeface="Speak Pro" panose="020B0504020101020102" pitchFamily="34" charset="0"/>
              </a:rPr>
              <a:t>Intention and effect</a:t>
            </a:r>
            <a:endParaRPr lang="af-ZA" sz="8000" b="1" dirty="0">
              <a:solidFill>
                <a:srgbClr val="547AA5"/>
              </a:solidFill>
              <a:latin typeface="Speak Pro" panose="020B0504020101020102" pitchFamily="34" charset="0"/>
            </a:endParaRPr>
          </a:p>
        </p:txBody>
      </p:sp>
      <p:sp>
        <p:nvSpPr>
          <p:cNvPr id="22" name="Title 1">
            <a:extLst>
              <a:ext uri="{FF2B5EF4-FFF2-40B4-BE49-F238E27FC236}">
                <a16:creationId xmlns:a16="http://schemas.microsoft.com/office/drawing/2014/main" id="{E2ACF64C-1D0A-4E62-BA44-7131CF8BFDB8}"/>
              </a:ext>
            </a:extLst>
          </p:cNvPr>
          <p:cNvSpPr txBox="1">
            <a:spLocks/>
          </p:cNvSpPr>
          <p:nvPr/>
        </p:nvSpPr>
        <p:spPr>
          <a:xfrm rot="16200000">
            <a:off x="-3885465" y="3119518"/>
            <a:ext cx="8687072"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latin typeface="Speak Pro" panose="020B0504020101020102" pitchFamily="34" charset="0"/>
              </a:rPr>
              <a:t>Taboo</a:t>
            </a:r>
            <a:r>
              <a:rPr lang="af-ZA" b="1" dirty="0">
                <a:latin typeface="Speak Pro" panose="020B0504020101020102" pitchFamily="34" charset="0"/>
              </a:rPr>
              <a:t> </a:t>
            </a:r>
            <a:r>
              <a:rPr lang="af-ZA" b="1" dirty="0" err="1">
                <a:latin typeface="Speak Pro" panose="020B0504020101020102" pitchFamily="34" charset="0"/>
              </a:rPr>
              <a:t>language</a:t>
            </a:r>
            <a:r>
              <a:rPr lang="af-ZA" b="1" dirty="0">
                <a:latin typeface="Speak Pro" panose="020B0504020101020102" pitchFamily="34" charset="0"/>
              </a:rPr>
              <a:t> </a:t>
            </a:r>
            <a:r>
              <a:rPr lang="af-ZA" b="1" dirty="0" err="1">
                <a:latin typeface="Speak Pro" panose="020B0504020101020102" pitchFamily="34" charset="0"/>
              </a:rPr>
              <a:t>features</a:t>
            </a:r>
            <a:endParaRPr lang="af-ZA" b="1" dirty="0">
              <a:latin typeface="Speak Pro" panose="020B0504020101020102" pitchFamily="34" charset="0"/>
            </a:endParaRPr>
          </a:p>
        </p:txBody>
      </p:sp>
      <p:sp>
        <p:nvSpPr>
          <p:cNvPr id="3" name="Title 1">
            <a:extLst>
              <a:ext uri="{FF2B5EF4-FFF2-40B4-BE49-F238E27FC236}">
                <a16:creationId xmlns:a16="http://schemas.microsoft.com/office/drawing/2014/main" id="{B97448AB-21E6-E049-1EB5-39C6EEF18934}"/>
              </a:ext>
            </a:extLst>
          </p:cNvPr>
          <p:cNvSpPr txBox="1">
            <a:spLocks/>
          </p:cNvSpPr>
          <p:nvPr/>
        </p:nvSpPr>
        <p:spPr>
          <a:xfrm>
            <a:off x="1236318" y="23662"/>
            <a:ext cx="10313233" cy="1182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latin typeface="Courier New" panose="02070309020205020404" pitchFamily="49" charset="0"/>
                <a:cs typeface="Courier New" panose="02070309020205020404" pitchFamily="49" charset="0"/>
              </a:rPr>
              <a:t>&lt;</a:t>
            </a:r>
            <a:r>
              <a:rPr lang="en-GB" sz="4800" b="1" dirty="0" err="1">
                <a:latin typeface="Courier New" panose="02070309020205020404" pitchFamily="49" charset="0"/>
                <a:cs typeface="Courier New" panose="02070309020205020404" pitchFamily="49" charset="0"/>
              </a:rPr>
              <a:t>speechAct</a:t>
            </a:r>
            <a:r>
              <a:rPr lang="en-GB" sz="4800" b="1" dirty="0">
                <a:latin typeface="Courier New" panose="02070309020205020404" pitchFamily="49" charset="0"/>
                <a:cs typeface="Courier New" panose="02070309020205020404" pitchFamily="49" charset="0"/>
              </a:rPr>
              <a:t>&gt;</a:t>
            </a:r>
          </a:p>
        </p:txBody>
      </p:sp>
      <p:sp>
        <p:nvSpPr>
          <p:cNvPr id="6" name="TextBox 5">
            <a:extLst>
              <a:ext uri="{FF2B5EF4-FFF2-40B4-BE49-F238E27FC236}">
                <a16:creationId xmlns:a16="http://schemas.microsoft.com/office/drawing/2014/main" id="{37FA2929-937D-974E-CF02-570DE9AFD2AD}"/>
              </a:ext>
            </a:extLst>
          </p:cNvPr>
          <p:cNvSpPr txBox="1"/>
          <p:nvPr/>
        </p:nvSpPr>
        <p:spPr>
          <a:xfrm>
            <a:off x="1236318" y="785985"/>
            <a:ext cx="7873820" cy="954107"/>
          </a:xfrm>
          <a:prstGeom prst="rect">
            <a:avLst/>
          </a:prstGeom>
          <a:noFill/>
        </p:spPr>
        <p:txBody>
          <a:bodyPr wrap="square">
            <a:spAutoFit/>
          </a:bodyPr>
          <a:lstStyle/>
          <a:p>
            <a:r>
              <a:rPr lang="en-GB" sz="2800" b="1" kern="100" dirty="0">
                <a:solidFill>
                  <a:srgbClr val="547AA5"/>
                </a:solidFill>
                <a:effectLst/>
                <a:latin typeface="Speak Pro" panose="020B0504020101020102" pitchFamily="34" charset="0"/>
                <a:ea typeface="SimSun" panose="02010600030101010101" pitchFamily="2" charset="-122"/>
              </a:rPr>
              <a:t>32</a:t>
            </a:r>
            <a:r>
              <a:rPr lang="en-GB" sz="2800" kern="100" dirty="0">
                <a:effectLst/>
                <a:latin typeface="Speak Pro" panose="020B0504020101020102" pitchFamily="34" charset="0"/>
                <a:ea typeface="SimSun" panose="02010600030101010101" pitchFamily="2" charset="-122"/>
              </a:rPr>
              <a:t> values, e.g., </a:t>
            </a:r>
            <a:r>
              <a:rPr lang="en-GB" sz="2800" kern="100" dirty="0">
                <a:effectLst/>
                <a:latin typeface="Courier New" panose="02070309020205020404" pitchFamily="49" charset="0"/>
                <a:ea typeface="SimSun" panose="02010600030101010101" pitchFamily="2" charset="-122"/>
              </a:rPr>
              <a:t>blasphemy </a:t>
            </a:r>
            <a:r>
              <a:rPr lang="en-GB" sz="2800" kern="100" dirty="0">
                <a:latin typeface="Speak Pro" panose="020B0504020101020102" pitchFamily="34" charset="0"/>
                <a:ea typeface="SimSun" panose="02010600030101010101" pitchFamily="2" charset="-122"/>
              </a:rPr>
              <a:t>(</a:t>
            </a:r>
            <a:r>
              <a:rPr lang="en-GB" sz="2800" b="1" i="1" kern="100" dirty="0">
                <a:solidFill>
                  <a:srgbClr val="E36D6D"/>
                </a:solidFill>
                <a:effectLst/>
                <a:latin typeface="Speak Pro" panose="020B0504020101020102" pitchFamily="34" charset="0"/>
                <a:ea typeface="SimSun" panose="02010600030101010101" pitchFamily="2" charset="-122"/>
              </a:rPr>
              <a:t>oh my God!</a:t>
            </a:r>
            <a:r>
              <a:rPr lang="en-GB" sz="2800" kern="100" dirty="0">
                <a:effectLst/>
                <a:latin typeface="Speak Pro" panose="020B0504020101020102" pitchFamily="34" charset="0"/>
                <a:ea typeface="SimSun" panose="02010600030101010101" pitchFamily="2" charset="-122"/>
              </a:rPr>
              <a:t>); </a:t>
            </a:r>
            <a:r>
              <a:rPr lang="en-GB" sz="2800" kern="100" dirty="0">
                <a:latin typeface="Courier New" panose="02070309020205020404" pitchFamily="49" charset="0"/>
                <a:ea typeface="SimSun" panose="02010600030101010101" pitchFamily="2" charset="-122"/>
              </a:rPr>
              <a:t>comparison</a:t>
            </a:r>
            <a:r>
              <a:rPr lang="en-GB" sz="2800" kern="100" dirty="0">
                <a:effectLst/>
                <a:latin typeface="Speak Pro" panose="020B0504020101020102" pitchFamily="34" charset="0"/>
                <a:ea typeface="SimSun" panose="02010600030101010101" pitchFamily="2" charset="-122"/>
              </a:rPr>
              <a:t> (</a:t>
            </a:r>
            <a:r>
              <a:rPr lang="en-GB" sz="2800" b="1" i="1" kern="100" dirty="0">
                <a:solidFill>
                  <a:srgbClr val="E36D6D"/>
                </a:solidFill>
                <a:effectLst/>
                <a:latin typeface="Speak Pro" panose="020B0504020101020102" pitchFamily="34" charset="0"/>
                <a:ea typeface="SimSun" panose="02010600030101010101" pitchFamily="2" charset="-122"/>
              </a:rPr>
              <a:t>X as fuck</a:t>
            </a:r>
            <a:r>
              <a:rPr lang="en-GB" sz="2800" kern="100" dirty="0">
                <a:effectLst/>
                <a:latin typeface="Speak Pro" panose="020B0504020101020102" pitchFamily="34" charset="0"/>
                <a:ea typeface="SimSun" panose="02010600030101010101" pitchFamily="2" charset="-122"/>
              </a:rPr>
              <a:t>), </a:t>
            </a:r>
            <a:r>
              <a:rPr lang="en-GB" sz="2800" kern="100" dirty="0">
                <a:latin typeface="Courier New" panose="02070309020205020404" pitchFamily="49" charset="0"/>
                <a:ea typeface="SimSun" panose="02010600030101010101" pitchFamily="2" charset="-122"/>
              </a:rPr>
              <a:t>agreement</a:t>
            </a:r>
            <a:r>
              <a:rPr lang="en-GB" sz="2800" kern="100" dirty="0">
                <a:effectLst/>
                <a:latin typeface="Speak Pro" panose="020B0504020101020102" pitchFamily="34" charset="0"/>
                <a:ea typeface="SimSun" panose="02010600030101010101" pitchFamily="2" charset="-122"/>
              </a:rPr>
              <a:t> (</a:t>
            </a:r>
            <a:r>
              <a:rPr lang="en-GB" sz="2800" b="1" i="1" kern="100" dirty="0">
                <a:solidFill>
                  <a:srgbClr val="E36D6D"/>
                </a:solidFill>
                <a:effectLst/>
                <a:latin typeface="Speak Pro" panose="020B0504020101020102" pitchFamily="34" charset="0"/>
                <a:ea typeface="SimSun" panose="02010600030101010101" pitchFamily="2" charset="-122"/>
              </a:rPr>
              <a:t>fuck on</a:t>
            </a:r>
            <a:r>
              <a:rPr lang="en-GB" sz="2800" kern="100" dirty="0">
                <a:effectLst/>
                <a:latin typeface="Speak Pro" panose="020B0504020101020102" pitchFamily="34" charset="0"/>
                <a:ea typeface="SimSun" panose="02010600030101010101" pitchFamily="2" charset="-122"/>
              </a:rPr>
              <a:t>)</a:t>
            </a:r>
            <a:endParaRPr lang="af-ZA" sz="2800" dirty="0">
              <a:latin typeface="Speak Pro" panose="020B0504020101020102" pitchFamily="34" charset="0"/>
            </a:endParaRPr>
          </a:p>
        </p:txBody>
      </p:sp>
      <p:sp>
        <p:nvSpPr>
          <p:cNvPr id="4" name="TextBox 3">
            <a:extLst>
              <a:ext uri="{FF2B5EF4-FFF2-40B4-BE49-F238E27FC236}">
                <a16:creationId xmlns:a16="http://schemas.microsoft.com/office/drawing/2014/main" id="{3BFD7577-752C-B35C-8299-F19C9D69AFF7}"/>
              </a:ext>
            </a:extLst>
          </p:cNvPr>
          <p:cNvSpPr txBox="1"/>
          <p:nvPr/>
        </p:nvSpPr>
        <p:spPr>
          <a:xfrm>
            <a:off x="2675646" y="4547869"/>
            <a:ext cx="8246353" cy="954107"/>
          </a:xfrm>
          <a:prstGeom prst="rect">
            <a:avLst/>
          </a:prstGeom>
          <a:noFill/>
        </p:spPr>
        <p:txBody>
          <a:bodyPr wrap="square">
            <a:spAutoFit/>
          </a:bodyPr>
          <a:lstStyle/>
          <a:p>
            <a:r>
              <a:rPr lang="en-GB" sz="2800" b="1" kern="100" dirty="0">
                <a:solidFill>
                  <a:srgbClr val="547AA5"/>
                </a:solidFill>
                <a:latin typeface="Speak Pro" panose="020B0504020101020102" pitchFamily="34" charset="0"/>
                <a:ea typeface="SimSun" panose="02010600030101010101" pitchFamily="2" charset="-122"/>
              </a:rPr>
              <a:t>16</a:t>
            </a:r>
            <a:r>
              <a:rPr lang="en-GB" sz="2800" kern="100" dirty="0">
                <a:latin typeface="Speak Pro" panose="020B0504020101020102" pitchFamily="34" charset="0"/>
                <a:ea typeface="SimSun" panose="02010600030101010101" pitchFamily="2" charset="-122"/>
              </a:rPr>
              <a:t> values, e.g., </a:t>
            </a:r>
            <a:r>
              <a:rPr lang="en-GB" sz="2800" kern="100" dirty="0">
                <a:effectLst/>
                <a:latin typeface="Courier New" panose="02070309020205020404" pitchFamily="49" charset="0"/>
                <a:ea typeface="SimSun" panose="02010600030101010101" pitchFamily="2" charset="-122"/>
              </a:rPr>
              <a:t>offensive </a:t>
            </a:r>
            <a:r>
              <a:rPr lang="en-GB" sz="2800" kern="100" dirty="0">
                <a:latin typeface="Speak Pro" panose="020B0504020101020102" pitchFamily="34" charset="0"/>
                <a:ea typeface="SimSun" panose="02010600030101010101" pitchFamily="2" charset="-122"/>
              </a:rPr>
              <a:t>(</a:t>
            </a:r>
            <a:r>
              <a:rPr lang="en-GB" sz="2800" b="1" i="1" kern="100" dirty="0">
                <a:solidFill>
                  <a:srgbClr val="E36D6D"/>
                </a:solidFill>
                <a:effectLst/>
                <a:latin typeface="Speak Pro" panose="020B0504020101020102" pitchFamily="34" charset="0"/>
                <a:ea typeface="SimSun" panose="02010600030101010101" pitchFamily="2" charset="-122"/>
              </a:rPr>
              <a:t>oh my God!</a:t>
            </a:r>
            <a:r>
              <a:rPr lang="en-GB" sz="2800" kern="100" dirty="0">
                <a:effectLst/>
                <a:latin typeface="Speak Pro" panose="020B0504020101020102" pitchFamily="34" charset="0"/>
                <a:ea typeface="SimSun" panose="02010600030101010101" pitchFamily="2" charset="-122"/>
              </a:rPr>
              <a:t>); </a:t>
            </a:r>
            <a:r>
              <a:rPr lang="en-GB" sz="2800" kern="100" dirty="0">
                <a:latin typeface="Courier New" panose="02070309020205020404" pitchFamily="49" charset="0"/>
                <a:ea typeface="SimSun" panose="02010600030101010101" pitchFamily="2" charset="-122"/>
              </a:rPr>
              <a:t>intensifying</a:t>
            </a:r>
            <a:r>
              <a:rPr lang="en-GB" sz="2800" kern="100" dirty="0">
                <a:effectLst/>
                <a:latin typeface="Speak Pro" panose="020B0504020101020102" pitchFamily="34" charset="0"/>
                <a:ea typeface="SimSun" panose="02010600030101010101" pitchFamily="2" charset="-122"/>
              </a:rPr>
              <a:t> (</a:t>
            </a:r>
            <a:r>
              <a:rPr lang="en-GB" sz="2800" b="1" i="1" kern="100" dirty="0">
                <a:solidFill>
                  <a:srgbClr val="E36D6D"/>
                </a:solidFill>
                <a:effectLst/>
                <a:latin typeface="Speak Pro" panose="020B0504020101020102" pitchFamily="34" charset="0"/>
                <a:ea typeface="SimSun" panose="02010600030101010101" pitchFamily="2" charset="-122"/>
              </a:rPr>
              <a:t>X as fuck</a:t>
            </a:r>
            <a:r>
              <a:rPr lang="en-GB" sz="2800" kern="100" dirty="0">
                <a:effectLst/>
                <a:latin typeface="Speak Pro" panose="020B0504020101020102" pitchFamily="34" charset="0"/>
                <a:ea typeface="SimSun" panose="02010600030101010101" pitchFamily="2" charset="-122"/>
              </a:rPr>
              <a:t>), </a:t>
            </a:r>
            <a:r>
              <a:rPr lang="en-GB" sz="2800" kern="100" dirty="0">
                <a:latin typeface="Courier New" panose="02070309020205020404" pitchFamily="49" charset="0"/>
                <a:ea typeface="SimSun" panose="02010600030101010101" pitchFamily="2" charset="-122"/>
              </a:rPr>
              <a:t>endearing</a:t>
            </a:r>
            <a:r>
              <a:rPr lang="en-GB" sz="2800" kern="100" dirty="0">
                <a:effectLst/>
                <a:latin typeface="Speak Pro" panose="020B0504020101020102" pitchFamily="34" charset="0"/>
                <a:ea typeface="SimSun" panose="02010600030101010101" pitchFamily="2" charset="-122"/>
              </a:rPr>
              <a:t> (</a:t>
            </a:r>
            <a:r>
              <a:rPr lang="en-GB" sz="2800" b="1" i="1" kern="100" dirty="0">
                <a:solidFill>
                  <a:srgbClr val="E36D6D"/>
                </a:solidFill>
                <a:effectLst/>
                <a:latin typeface="Speak Pro" panose="020B0504020101020102" pitchFamily="34" charset="0"/>
                <a:ea typeface="SimSun" panose="02010600030101010101" pitchFamily="2" charset="-122"/>
              </a:rPr>
              <a:t>fuck on</a:t>
            </a:r>
            <a:r>
              <a:rPr lang="en-GB" sz="2800" kern="100" dirty="0">
                <a:effectLst/>
                <a:latin typeface="Speak Pro" panose="020B0504020101020102" pitchFamily="34" charset="0"/>
                <a:ea typeface="SimSun" panose="02010600030101010101" pitchFamily="2" charset="-122"/>
              </a:rPr>
              <a:t>)</a:t>
            </a:r>
            <a:endParaRPr lang="af-ZA" sz="2800" dirty="0">
              <a:latin typeface="Speak Pro" panose="020B0504020101020102" pitchFamily="34" charset="0"/>
            </a:endParaRPr>
          </a:p>
        </p:txBody>
      </p:sp>
      <p:sp>
        <p:nvSpPr>
          <p:cNvPr id="8" name="TextBox 7">
            <a:extLst>
              <a:ext uri="{FF2B5EF4-FFF2-40B4-BE49-F238E27FC236}">
                <a16:creationId xmlns:a16="http://schemas.microsoft.com/office/drawing/2014/main" id="{439AB61D-5EA5-A5F0-AE91-105D0B0B1320}"/>
              </a:ext>
            </a:extLst>
          </p:cNvPr>
          <p:cNvSpPr txBox="1"/>
          <p:nvPr/>
        </p:nvSpPr>
        <p:spPr>
          <a:xfrm>
            <a:off x="1964449" y="2666926"/>
            <a:ext cx="7873820" cy="954107"/>
          </a:xfrm>
          <a:prstGeom prst="rect">
            <a:avLst/>
          </a:prstGeom>
          <a:noFill/>
        </p:spPr>
        <p:txBody>
          <a:bodyPr wrap="square">
            <a:spAutoFit/>
          </a:bodyPr>
          <a:lstStyle/>
          <a:p>
            <a:r>
              <a:rPr lang="en-GB" sz="2800" b="1" kern="100" dirty="0">
                <a:solidFill>
                  <a:srgbClr val="547AA5"/>
                </a:solidFill>
                <a:latin typeface="Speak Pro" panose="020B0504020101020102" pitchFamily="34" charset="0"/>
                <a:ea typeface="SimSun" panose="02010600030101010101" pitchFamily="2" charset="-122"/>
              </a:rPr>
              <a:t>60</a:t>
            </a:r>
            <a:r>
              <a:rPr lang="en-GB" sz="2800" kern="100" dirty="0">
                <a:latin typeface="Speak Pro" panose="020B0504020101020102" pitchFamily="34" charset="0"/>
                <a:ea typeface="SimSun" panose="02010600030101010101" pitchFamily="2" charset="-122"/>
              </a:rPr>
              <a:t> values, e.g., </a:t>
            </a:r>
            <a:r>
              <a:rPr lang="en-GB" sz="2800" kern="100" dirty="0">
                <a:effectLst/>
                <a:latin typeface="Courier New" panose="02070309020205020404" pitchFamily="49" charset="0"/>
                <a:ea typeface="SimSun" panose="02010600030101010101" pitchFamily="2" charset="-122"/>
              </a:rPr>
              <a:t>disbelief </a:t>
            </a:r>
            <a:r>
              <a:rPr lang="en-GB" sz="2800" kern="100" dirty="0">
                <a:latin typeface="Speak Pro" panose="020B0504020101020102" pitchFamily="34" charset="0"/>
                <a:ea typeface="SimSun" panose="02010600030101010101" pitchFamily="2" charset="-122"/>
              </a:rPr>
              <a:t>(</a:t>
            </a:r>
            <a:r>
              <a:rPr lang="en-GB" sz="2800" b="1" i="1" kern="100" dirty="0">
                <a:solidFill>
                  <a:srgbClr val="E36D6D"/>
                </a:solidFill>
                <a:effectLst/>
                <a:latin typeface="Speak Pro" panose="020B0504020101020102" pitchFamily="34" charset="0"/>
                <a:ea typeface="SimSun" panose="02010600030101010101" pitchFamily="2" charset="-122"/>
              </a:rPr>
              <a:t>oh my God!</a:t>
            </a:r>
            <a:r>
              <a:rPr lang="en-GB" sz="2800" kern="100" dirty="0">
                <a:effectLst/>
                <a:latin typeface="Speak Pro" panose="020B0504020101020102" pitchFamily="34" charset="0"/>
                <a:ea typeface="SimSun" panose="02010600030101010101" pitchFamily="2" charset="-122"/>
              </a:rPr>
              <a:t>); </a:t>
            </a:r>
            <a:r>
              <a:rPr lang="en-GB" sz="2800" kern="100" dirty="0">
                <a:latin typeface="Courier New" panose="02070309020205020404" pitchFamily="49" charset="0"/>
                <a:ea typeface="SimSun" panose="02010600030101010101" pitchFamily="2" charset="-122"/>
              </a:rPr>
              <a:t>emphasis</a:t>
            </a:r>
            <a:r>
              <a:rPr lang="en-GB" sz="2800" kern="100" dirty="0">
                <a:effectLst/>
                <a:latin typeface="Speak Pro" panose="020B0504020101020102" pitchFamily="34" charset="0"/>
                <a:ea typeface="SimSun" panose="02010600030101010101" pitchFamily="2" charset="-122"/>
              </a:rPr>
              <a:t> (</a:t>
            </a:r>
            <a:r>
              <a:rPr lang="en-GB" sz="2800" b="1" i="1" kern="100" dirty="0">
                <a:solidFill>
                  <a:srgbClr val="E36D6D"/>
                </a:solidFill>
                <a:effectLst/>
                <a:latin typeface="Speak Pro" panose="020B0504020101020102" pitchFamily="34" charset="0"/>
                <a:ea typeface="SimSun" panose="02010600030101010101" pitchFamily="2" charset="-122"/>
              </a:rPr>
              <a:t>X as fuck</a:t>
            </a:r>
            <a:r>
              <a:rPr lang="en-GB" sz="2800" kern="100" dirty="0">
                <a:effectLst/>
                <a:latin typeface="Speak Pro" panose="020B0504020101020102" pitchFamily="34" charset="0"/>
                <a:ea typeface="SimSun" panose="02010600030101010101" pitchFamily="2" charset="-122"/>
              </a:rPr>
              <a:t>), </a:t>
            </a:r>
            <a:r>
              <a:rPr lang="en-GB" sz="2800" kern="100" dirty="0">
                <a:latin typeface="Courier New" panose="02070309020205020404" pitchFamily="49" charset="0"/>
                <a:ea typeface="SimSun" panose="02010600030101010101" pitchFamily="2" charset="-122"/>
              </a:rPr>
              <a:t>satisfaction</a:t>
            </a:r>
            <a:r>
              <a:rPr lang="en-GB" sz="2800" kern="100" dirty="0">
                <a:effectLst/>
                <a:latin typeface="Speak Pro" panose="020B0504020101020102" pitchFamily="34" charset="0"/>
                <a:ea typeface="SimSun" panose="02010600030101010101" pitchFamily="2" charset="-122"/>
              </a:rPr>
              <a:t> (</a:t>
            </a:r>
            <a:r>
              <a:rPr lang="en-GB" sz="2800" b="1" i="1" kern="100" dirty="0">
                <a:solidFill>
                  <a:srgbClr val="E36D6D"/>
                </a:solidFill>
                <a:effectLst/>
                <a:latin typeface="Speak Pro" panose="020B0504020101020102" pitchFamily="34" charset="0"/>
                <a:ea typeface="SimSun" panose="02010600030101010101" pitchFamily="2" charset="-122"/>
              </a:rPr>
              <a:t>fuck on</a:t>
            </a:r>
            <a:r>
              <a:rPr lang="en-GB" sz="2800" kern="100" dirty="0">
                <a:effectLst/>
                <a:latin typeface="Speak Pro" panose="020B0504020101020102" pitchFamily="34" charset="0"/>
                <a:ea typeface="SimSun" panose="02010600030101010101" pitchFamily="2" charset="-122"/>
              </a:rPr>
              <a:t>)</a:t>
            </a:r>
            <a:endParaRPr lang="af-ZA" sz="2800" dirty="0">
              <a:latin typeface="Speak Pro" panose="020B0504020101020102" pitchFamily="34" charset="0"/>
            </a:endParaRPr>
          </a:p>
        </p:txBody>
      </p:sp>
      <p:sp>
        <p:nvSpPr>
          <p:cNvPr id="9" name="Title 1">
            <a:extLst>
              <a:ext uri="{FF2B5EF4-FFF2-40B4-BE49-F238E27FC236}">
                <a16:creationId xmlns:a16="http://schemas.microsoft.com/office/drawing/2014/main" id="{C53B1631-8249-47CE-28B8-B7CB5015C15A}"/>
              </a:ext>
            </a:extLst>
          </p:cNvPr>
          <p:cNvSpPr txBox="1">
            <a:spLocks/>
          </p:cNvSpPr>
          <p:nvPr/>
        </p:nvSpPr>
        <p:spPr>
          <a:xfrm>
            <a:off x="1964448" y="1904603"/>
            <a:ext cx="6487924" cy="1182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latin typeface="Courier New" panose="02070309020205020404" pitchFamily="49" charset="0"/>
                <a:cs typeface="Courier New" panose="02070309020205020404" pitchFamily="49" charset="0"/>
              </a:rPr>
              <a:t>&lt;illocution&gt;</a:t>
            </a:r>
          </a:p>
        </p:txBody>
      </p:sp>
      <p:sp>
        <p:nvSpPr>
          <p:cNvPr id="10" name="Title 1">
            <a:extLst>
              <a:ext uri="{FF2B5EF4-FFF2-40B4-BE49-F238E27FC236}">
                <a16:creationId xmlns:a16="http://schemas.microsoft.com/office/drawing/2014/main" id="{CD0B6F56-456B-D2C7-F42F-A2409E94EE57}"/>
              </a:ext>
            </a:extLst>
          </p:cNvPr>
          <p:cNvSpPr txBox="1">
            <a:spLocks/>
          </p:cNvSpPr>
          <p:nvPr/>
        </p:nvSpPr>
        <p:spPr>
          <a:xfrm>
            <a:off x="2675646" y="3785544"/>
            <a:ext cx="10313233" cy="1182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latin typeface="Courier New" panose="02070309020205020404" pitchFamily="49" charset="0"/>
                <a:cs typeface="Courier New" panose="02070309020205020404" pitchFamily="49" charset="0"/>
              </a:rPr>
              <a:t>&lt;perlocution&gt;</a:t>
            </a:r>
          </a:p>
        </p:txBody>
      </p:sp>
    </p:spTree>
    <p:extLst>
      <p:ext uri="{BB962C8B-B14F-4D97-AF65-F5344CB8AC3E}">
        <p14:creationId xmlns:p14="http://schemas.microsoft.com/office/powerpoint/2010/main" val="1976594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rectangle with a black background&#10;&#10;Description automatically generated with low confidence">
            <a:extLst>
              <a:ext uri="{FF2B5EF4-FFF2-40B4-BE49-F238E27FC236}">
                <a16:creationId xmlns:a16="http://schemas.microsoft.com/office/drawing/2014/main" id="{80B6A8AA-5134-470C-A187-E493879D6A44}"/>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5591" y="934207"/>
            <a:ext cx="4940818" cy="4989586"/>
          </a:xfrm>
          <a:prstGeom prst="rect">
            <a:avLst/>
          </a:prstGeom>
        </p:spPr>
      </p:pic>
      <p:sp>
        <p:nvSpPr>
          <p:cNvPr id="22" name="Title 1">
            <a:extLst>
              <a:ext uri="{FF2B5EF4-FFF2-40B4-BE49-F238E27FC236}">
                <a16:creationId xmlns:a16="http://schemas.microsoft.com/office/drawing/2014/main" id="{E2ACF64C-1D0A-4E62-BA44-7131CF8BFDB8}"/>
              </a:ext>
            </a:extLst>
          </p:cNvPr>
          <p:cNvSpPr txBox="1">
            <a:spLocks/>
          </p:cNvSpPr>
          <p:nvPr/>
        </p:nvSpPr>
        <p:spPr>
          <a:xfrm>
            <a:off x="4056795" y="5770091"/>
            <a:ext cx="4078410"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solidFill>
                  <a:srgbClr val="BA1F33"/>
                </a:solidFill>
                <a:latin typeface="Speak Pro" panose="020B0504020101020102" pitchFamily="34" charset="0"/>
              </a:rPr>
              <a:t>Taboo</a:t>
            </a:r>
            <a:r>
              <a:rPr lang="af-ZA" b="1" dirty="0">
                <a:solidFill>
                  <a:srgbClr val="BA1F33"/>
                </a:solidFill>
                <a:latin typeface="Speak Pro" panose="020B0504020101020102" pitchFamily="34" charset="0"/>
              </a:rPr>
              <a:t> </a:t>
            </a:r>
            <a:r>
              <a:rPr lang="af-ZA" b="1" dirty="0" err="1">
                <a:solidFill>
                  <a:srgbClr val="BA1F33"/>
                </a:solidFill>
                <a:latin typeface="Speak Pro" panose="020B0504020101020102" pitchFamily="34" charset="0"/>
              </a:rPr>
              <a:t>language</a:t>
            </a:r>
            <a:endParaRPr lang="af-ZA" b="1" dirty="0">
              <a:latin typeface="Speak Pro" panose="020B0504020101020102" pitchFamily="34" charset="0"/>
            </a:endParaRPr>
          </a:p>
        </p:txBody>
      </p:sp>
      <p:sp>
        <p:nvSpPr>
          <p:cNvPr id="2" name="Title 1">
            <a:extLst>
              <a:ext uri="{FF2B5EF4-FFF2-40B4-BE49-F238E27FC236}">
                <a16:creationId xmlns:a16="http://schemas.microsoft.com/office/drawing/2014/main" id="{60F350C9-5F04-E484-A6D3-F1904F244E33}"/>
              </a:ext>
            </a:extLst>
          </p:cNvPr>
          <p:cNvSpPr txBox="1">
            <a:spLocks/>
          </p:cNvSpPr>
          <p:nvPr/>
        </p:nvSpPr>
        <p:spPr>
          <a:xfrm>
            <a:off x="1862563" y="-437565"/>
            <a:ext cx="8660531"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Lexical</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databases</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of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taboo</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language</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3" name="Title 1">
            <a:extLst>
              <a:ext uri="{FF2B5EF4-FFF2-40B4-BE49-F238E27FC236}">
                <a16:creationId xmlns:a16="http://schemas.microsoft.com/office/drawing/2014/main" id="{BF44F203-6E6D-4098-6E93-511B400C73E5}"/>
              </a:ext>
            </a:extLst>
          </p:cNvPr>
          <p:cNvSpPr txBox="1">
            <a:spLocks/>
          </p:cNvSpPr>
          <p:nvPr/>
        </p:nvSpPr>
        <p:spPr>
          <a:xfrm>
            <a:off x="8566409" y="2921911"/>
            <a:ext cx="3183454"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Dutch</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resources</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6" name="Title 1">
            <a:extLst>
              <a:ext uri="{FF2B5EF4-FFF2-40B4-BE49-F238E27FC236}">
                <a16:creationId xmlns:a16="http://schemas.microsoft.com/office/drawing/2014/main" id="{72677894-621E-05C6-561B-B2B5244A2EE8}"/>
              </a:ext>
            </a:extLst>
          </p:cNvPr>
          <p:cNvSpPr txBox="1">
            <a:spLocks/>
          </p:cNvSpPr>
          <p:nvPr/>
        </p:nvSpPr>
        <p:spPr>
          <a:xfrm>
            <a:off x="-21615" y="2435901"/>
            <a:ext cx="4078410"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TaboeLex</a:t>
            </a:r>
          </a:p>
        </p:txBody>
      </p:sp>
    </p:spTree>
    <p:extLst>
      <p:ext uri="{BB962C8B-B14F-4D97-AF65-F5344CB8AC3E}">
        <p14:creationId xmlns:p14="http://schemas.microsoft.com/office/powerpoint/2010/main" val="3434069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rectangle with a black background&#10;&#10;Description automatically generated with low confidence">
            <a:extLst>
              <a:ext uri="{FF2B5EF4-FFF2-40B4-BE49-F238E27FC236}">
                <a16:creationId xmlns:a16="http://schemas.microsoft.com/office/drawing/2014/main" id="{80B6A8AA-5134-470C-A187-E493879D6A44}"/>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5591" y="934207"/>
            <a:ext cx="4940818" cy="4989586"/>
          </a:xfrm>
          <a:prstGeom prst="rect">
            <a:avLst/>
          </a:prstGeom>
        </p:spPr>
      </p:pic>
      <p:sp>
        <p:nvSpPr>
          <p:cNvPr id="22" name="Title 1">
            <a:extLst>
              <a:ext uri="{FF2B5EF4-FFF2-40B4-BE49-F238E27FC236}">
                <a16:creationId xmlns:a16="http://schemas.microsoft.com/office/drawing/2014/main" id="{E2ACF64C-1D0A-4E62-BA44-7131CF8BFDB8}"/>
              </a:ext>
            </a:extLst>
          </p:cNvPr>
          <p:cNvSpPr txBox="1">
            <a:spLocks/>
          </p:cNvSpPr>
          <p:nvPr/>
        </p:nvSpPr>
        <p:spPr>
          <a:xfrm>
            <a:off x="4056795" y="5770091"/>
            <a:ext cx="4078410"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Taboo</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language</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2" name="Title 1">
            <a:extLst>
              <a:ext uri="{FF2B5EF4-FFF2-40B4-BE49-F238E27FC236}">
                <a16:creationId xmlns:a16="http://schemas.microsoft.com/office/drawing/2014/main" id="{60F350C9-5F04-E484-A6D3-F1904F244E33}"/>
              </a:ext>
            </a:extLst>
          </p:cNvPr>
          <p:cNvSpPr txBox="1">
            <a:spLocks/>
          </p:cNvSpPr>
          <p:nvPr/>
        </p:nvSpPr>
        <p:spPr>
          <a:xfrm>
            <a:off x="1862563" y="-437565"/>
            <a:ext cx="8660531" cy="2009853"/>
          </a:xfrm>
          <a:prstGeom prst="rect">
            <a:avLst/>
          </a:prstGeom>
        </p:spPr>
        <p:txBody>
          <a:bodyPr vert="horz" lIns="91440" tIns="45720" rIns="91440" bIns="45720" rtlCol="0" anchor="ctr">
            <a:noAutofit/>
          </a:bodyPr>
          <a:lstStyle>
            <a:defPPr>
              <a:defRPr lang="en-US"/>
            </a:defPPr>
            <a:lvl1pPr algn="ctr" defTabSz="914400">
              <a:lnSpc>
                <a:spcPct val="90000"/>
              </a:lnSpc>
              <a:spcBef>
                <a:spcPct val="0"/>
              </a:spcBef>
              <a:buNone/>
              <a:defRPr sz="4400" b="1" spc="50">
                <a:ln w="0"/>
                <a:solidFill>
                  <a:schemeClr val="bg2"/>
                </a:solidFill>
                <a:effectLst>
                  <a:innerShdw blurRad="63500" dist="50800" dir="13500000">
                    <a:srgbClr val="000000">
                      <a:alpha val="50000"/>
                    </a:srgbClr>
                  </a:innerShdw>
                </a:effectLst>
                <a:latin typeface="Speak Pro" panose="020B0504020101020102" pitchFamily="34" charset="0"/>
                <a:ea typeface="+mj-ea"/>
                <a:cs typeface="+mj-cs"/>
              </a:defRPr>
            </a:lvl1pPr>
          </a:lstStyle>
          <a:p>
            <a:r>
              <a:rPr lang="af-ZA" dirty="0" err="1"/>
              <a:t>Lexical</a:t>
            </a:r>
            <a:r>
              <a:rPr lang="af-ZA" dirty="0"/>
              <a:t> </a:t>
            </a:r>
            <a:r>
              <a:rPr lang="af-ZA" dirty="0" err="1"/>
              <a:t>databases</a:t>
            </a:r>
            <a:r>
              <a:rPr lang="af-ZA" dirty="0"/>
              <a:t> of </a:t>
            </a:r>
            <a:r>
              <a:rPr lang="af-ZA" dirty="0" err="1"/>
              <a:t>taboo</a:t>
            </a:r>
            <a:r>
              <a:rPr lang="af-ZA" dirty="0"/>
              <a:t> </a:t>
            </a:r>
            <a:r>
              <a:rPr lang="af-ZA" dirty="0" err="1"/>
              <a:t>language</a:t>
            </a:r>
            <a:endParaRPr lang="af-ZA" dirty="0"/>
          </a:p>
        </p:txBody>
      </p:sp>
      <p:sp>
        <p:nvSpPr>
          <p:cNvPr id="3" name="Title 1">
            <a:extLst>
              <a:ext uri="{FF2B5EF4-FFF2-40B4-BE49-F238E27FC236}">
                <a16:creationId xmlns:a16="http://schemas.microsoft.com/office/drawing/2014/main" id="{BF44F203-6E6D-4098-6E93-511B400C73E5}"/>
              </a:ext>
            </a:extLst>
          </p:cNvPr>
          <p:cNvSpPr txBox="1">
            <a:spLocks/>
          </p:cNvSpPr>
          <p:nvPr/>
        </p:nvSpPr>
        <p:spPr>
          <a:xfrm>
            <a:off x="8566409" y="2921911"/>
            <a:ext cx="3183454"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Dutch</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resources</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6" name="Title 1">
            <a:extLst>
              <a:ext uri="{FF2B5EF4-FFF2-40B4-BE49-F238E27FC236}">
                <a16:creationId xmlns:a16="http://schemas.microsoft.com/office/drawing/2014/main" id="{72677894-621E-05C6-561B-B2B5244A2EE8}"/>
              </a:ext>
            </a:extLst>
          </p:cNvPr>
          <p:cNvSpPr txBox="1">
            <a:spLocks/>
          </p:cNvSpPr>
          <p:nvPr/>
        </p:nvSpPr>
        <p:spPr>
          <a:xfrm>
            <a:off x="-21615" y="2435901"/>
            <a:ext cx="4078410" cy="2009853"/>
          </a:xfrm>
          <a:prstGeom prst="rect">
            <a:avLst/>
          </a:prstGeom>
        </p:spPr>
        <p:txBody>
          <a:bodyPr vert="horz" lIns="91440" tIns="45720" rIns="91440" bIns="45720" rtlCol="0" anchor="ctr">
            <a:noAutofit/>
          </a:bodyPr>
          <a:lstStyle>
            <a:defPPr>
              <a:defRPr lang="en-US"/>
            </a:defPPr>
            <a:lvl1pPr algn="ctr" defTabSz="914400">
              <a:lnSpc>
                <a:spcPct val="90000"/>
              </a:lnSpc>
              <a:spcBef>
                <a:spcPct val="0"/>
              </a:spcBef>
              <a:buNone/>
              <a:defRPr sz="4400" b="1">
                <a:solidFill>
                  <a:srgbClr val="BA1F33"/>
                </a:solidFill>
                <a:latin typeface="Speak Pro" panose="020B0504020101020102" pitchFamily="34" charset="0"/>
                <a:ea typeface="+mj-ea"/>
                <a:cs typeface="+mj-cs"/>
              </a:defRPr>
            </a:lvl1pPr>
          </a:lstStyle>
          <a:p>
            <a:r>
              <a:rPr lang="af-ZA" dirty="0"/>
              <a:t>TaboeLex</a:t>
            </a:r>
          </a:p>
        </p:txBody>
      </p:sp>
    </p:spTree>
    <p:extLst>
      <p:ext uri="{BB962C8B-B14F-4D97-AF65-F5344CB8AC3E}">
        <p14:creationId xmlns:p14="http://schemas.microsoft.com/office/powerpoint/2010/main" val="3204464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673EA93-9D01-464D-8EB7-FFC23F59F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0453" y="0"/>
            <a:ext cx="4911094" cy="6195267"/>
          </a:xfrm>
          <a:prstGeom prst="rect">
            <a:avLst/>
          </a:prstGeom>
        </p:spPr>
      </p:pic>
      <p:sp>
        <p:nvSpPr>
          <p:cNvPr id="4" name="Rectangle 3">
            <a:extLst>
              <a:ext uri="{FF2B5EF4-FFF2-40B4-BE49-F238E27FC236}">
                <a16:creationId xmlns:a16="http://schemas.microsoft.com/office/drawing/2014/main" id="{B3159602-A5E9-4D62-A322-EFC46EB11A81}"/>
              </a:ext>
            </a:extLst>
          </p:cNvPr>
          <p:cNvSpPr/>
          <p:nvPr/>
        </p:nvSpPr>
        <p:spPr>
          <a:xfrm>
            <a:off x="4181873" y="5745439"/>
            <a:ext cx="3828253" cy="1200329"/>
          </a:xfrm>
          <a:prstGeom prst="rect">
            <a:avLst/>
          </a:prstGeom>
          <a:noFill/>
        </p:spPr>
        <p:txBody>
          <a:bodyPr wrap="square" lIns="91440" tIns="45720" rIns="91440" bIns="45720">
            <a:spAutoFit/>
          </a:bodyPr>
          <a:lstStyle/>
          <a:p>
            <a:pPr algn="ctr"/>
            <a:r>
              <a:rPr lang="af-ZA" sz="7200" b="1" dirty="0">
                <a:ln w="9525">
                  <a:solidFill>
                    <a:schemeClr val="bg1"/>
                  </a:solidFill>
                  <a:prstDash val="solid"/>
                </a:ln>
                <a:solidFill>
                  <a:schemeClr val="tx1">
                    <a:lumMod val="85000"/>
                    <a:lumOff val="15000"/>
                  </a:schemeClr>
                </a:solidFill>
                <a:effectLst>
                  <a:outerShdw blurRad="12700" dist="38100" dir="2700000" algn="tl" rotWithShape="0">
                    <a:schemeClr val="bg1">
                      <a:lumMod val="50000"/>
                    </a:schemeClr>
                  </a:outerShdw>
                </a:effectLst>
                <a:latin typeface="Modern Love Caps" panose="04070805081001020A01" pitchFamily="82" charset="0"/>
              </a:rPr>
              <a:t>TaboeLex</a:t>
            </a:r>
          </a:p>
        </p:txBody>
      </p:sp>
      <p:sp>
        <p:nvSpPr>
          <p:cNvPr id="5" name="Oval 4">
            <a:extLst>
              <a:ext uri="{FF2B5EF4-FFF2-40B4-BE49-F238E27FC236}">
                <a16:creationId xmlns:a16="http://schemas.microsoft.com/office/drawing/2014/main" id="{45682089-92EB-4E4F-B6C7-BF8020ADF364}"/>
              </a:ext>
            </a:extLst>
          </p:cNvPr>
          <p:cNvSpPr/>
          <p:nvPr/>
        </p:nvSpPr>
        <p:spPr>
          <a:xfrm>
            <a:off x="4061913" y="2768245"/>
            <a:ext cx="1270470" cy="1188204"/>
          </a:xfrm>
          <a:prstGeom prst="ellipse">
            <a:avLst/>
          </a:prstGeom>
          <a:solidFill>
            <a:srgbClr val="E36D6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31" name="Double Brace 30">
            <a:extLst>
              <a:ext uri="{FF2B5EF4-FFF2-40B4-BE49-F238E27FC236}">
                <a16:creationId xmlns:a16="http://schemas.microsoft.com/office/drawing/2014/main" id="{FBA9E4E6-2328-41E4-A941-ED6911619C4C}"/>
              </a:ext>
            </a:extLst>
          </p:cNvPr>
          <p:cNvSpPr/>
          <p:nvPr/>
        </p:nvSpPr>
        <p:spPr>
          <a:xfrm>
            <a:off x="929123" y="3906283"/>
            <a:ext cx="2711330" cy="629174"/>
          </a:xfrm>
          <a:custGeom>
            <a:avLst/>
            <a:gdLst>
              <a:gd name="connsiteX0" fmla="*/ 104858 w 2711330"/>
              <a:gd name="connsiteY0" fmla="*/ 629174 h 629174"/>
              <a:gd name="connsiteX1" fmla="*/ 52429 w 2711330"/>
              <a:gd name="connsiteY1" fmla="*/ 576745 h 629174"/>
              <a:gd name="connsiteX2" fmla="*/ 52429 w 2711330"/>
              <a:gd name="connsiteY2" fmla="*/ 367016 h 629174"/>
              <a:gd name="connsiteX3" fmla="*/ 0 w 2711330"/>
              <a:gd name="connsiteY3" fmla="*/ 314587 h 629174"/>
              <a:gd name="connsiteX4" fmla="*/ 52429 w 2711330"/>
              <a:gd name="connsiteY4" fmla="*/ 262158 h 629174"/>
              <a:gd name="connsiteX5" fmla="*/ 52429 w 2711330"/>
              <a:gd name="connsiteY5" fmla="*/ 52429 h 629174"/>
              <a:gd name="connsiteX6" fmla="*/ 104858 w 2711330"/>
              <a:gd name="connsiteY6" fmla="*/ 0 h 629174"/>
              <a:gd name="connsiteX7" fmla="*/ 605181 w 2711330"/>
              <a:gd name="connsiteY7" fmla="*/ 0 h 629174"/>
              <a:gd name="connsiteX8" fmla="*/ 1130520 w 2711330"/>
              <a:gd name="connsiteY8" fmla="*/ 0 h 629174"/>
              <a:gd name="connsiteX9" fmla="*/ 1555794 w 2711330"/>
              <a:gd name="connsiteY9" fmla="*/ 0 h 629174"/>
              <a:gd name="connsiteX10" fmla="*/ 2056117 w 2711330"/>
              <a:gd name="connsiteY10" fmla="*/ 0 h 629174"/>
              <a:gd name="connsiteX11" fmla="*/ 2606472 w 2711330"/>
              <a:gd name="connsiteY11" fmla="*/ 0 h 629174"/>
              <a:gd name="connsiteX12" fmla="*/ 2658901 w 2711330"/>
              <a:gd name="connsiteY12" fmla="*/ 52429 h 629174"/>
              <a:gd name="connsiteX13" fmla="*/ 2658901 w 2711330"/>
              <a:gd name="connsiteY13" fmla="*/ 262158 h 629174"/>
              <a:gd name="connsiteX14" fmla="*/ 2711330 w 2711330"/>
              <a:gd name="connsiteY14" fmla="*/ 314587 h 629174"/>
              <a:gd name="connsiteX15" fmla="*/ 2658901 w 2711330"/>
              <a:gd name="connsiteY15" fmla="*/ 367016 h 629174"/>
              <a:gd name="connsiteX16" fmla="*/ 2658901 w 2711330"/>
              <a:gd name="connsiteY16" fmla="*/ 576745 h 629174"/>
              <a:gd name="connsiteX17" fmla="*/ 2606472 w 2711330"/>
              <a:gd name="connsiteY17" fmla="*/ 629174 h 629174"/>
              <a:gd name="connsiteX18" fmla="*/ 2181198 w 2711330"/>
              <a:gd name="connsiteY18" fmla="*/ 629174 h 629174"/>
              <a:gd name="connsiteX19" fmla="*/ 1680875 w 2711330"/>
              <a:gd name="connsiteY19" fmla="*/ 629174 h 629174"/>
              <a:gd name="connsiteX20" fmla="*/ 1180552 w 2711330"/>
              <a:gd name="connsiteY20" fmla="*/ 629174 h 629174"/>
              <a:gd name="connsiteX21" fmla="*/ 730261 w 2711330"/>
              <a:gd name="connsiteY21" fmla="*/ 629174 h 629174"/>
              <a:gd name="connsiteX22" fmla="*/ 104858 w 2711330"/>
              <a:gd name="connsiteY22" fmla="*/ 629174 h 629174"/>
              <a:gd name="connsiteX0" fmla="*/ 104858 w 2711330"/>
              <a:gd name="connsiteY0" fmla="*/ 629174 h 629174"/>
              <a:gd name="connsiteX1" fmla="*/ 52429 w 2711330"/>
              <a:gd name="connsiteY1" fmla="*/ 576745 h 629174"/>
              <a:gd name="connsiteX2" fmla="*/ 52429 w 2711330"/>
              <a:gd name="connsiteY2" fmla="*/ 367016 h 629174"/>
              <a:gd name="connsiteX3" fmla="*/ 0 w 2711330"/>
              <a:gd name="connsiteY3" fmla="*/ 314587 h 629174"/>
              <a:gd name="connsiteX4" fmla="*/ 52429 w 2711330"/>
              <a:gd name="connsiteY4" fmla="*/ 262158 h 629174"/>
              <a:gd name="connsiteX5" fmla="*/ 52429 w 2711330"/>
              <a:gd name="connsiteY5" fmla="*/ 52429 h 629174"/>
              <a:gd name="connsiteX6" fmla="*/ 104858 w 2711330"/>
              <a:gd name="connsiteY6" fmla="*/ 0 h 629174"/>
              <a:gd name="connsiteX7" fmla="*/ 2606472 w 2711330"/>
              <a:gd name="connsiteY7" fmla="*/ 0 h 629174"/>
              <a:gd name="connsiteX8" fmla="*/ 2658901 w 2711330"/>
              <a:gd name="connsiteY8" fmla="*/ 52429 h 629174"/>
              <a:gd name="connsiteX9" fmla="*/ 2658901 w 2711330"/>
              <a:gd name="connsiteY9" fmla="*/ 262158 h 629174"/>
              <a:gd name="connsiteX10" fmla="*/ 2711330 w 2711330"/>
              <a:gd name="connsiteY10" fmla="*/ 314587 h 629174"/>
              <a:gd name="connsiteX11" fmla="*/ 2658901 w 2711330"/>
              <a:gd name="connsiteY11" fmla="*/ 367016 h 629174"/>
              <a:gd name="connsiteX12" fmla="*/ 2658901 w 2711330"/>
              <a:gd name="connsiteY12" fmla="*/ 576745 h 629174"/>
              <a:gd name="connsiteX13" fmla="*/ 2606472 w 2711330"/>
              <a:gd name="connsiteY13" fmla="*/ 629174 h 62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1330" h="629174" stroke="0" extrusionOk="0">
                <a:moveTo>
                  <a:pt x="104858" y="629174"/>
                </a:moveTo>
                <a:cubicBezTo>
                  <a:pt x="72062" y="624850"/>
                  <a:pt x="56281" y="612954"/>
                  <a:pt x="52429" y="576745"/>
                </a:cubicBezTo>
                <a:cubicBezTo>
                  <a:pt x="34723" y="477332"/>
                  <a:pt x="64178" y="442991"/>
                  <a:pt x="52429" y="367016"/>
                </a:cubicBezTo>
                <a:cubicBezTo>
                  <a:pt x="60172" y="336043"/>
                  <a:pt x="33844" y="314628"/>
                  <a:pt x="0" y="314587"/>
                </a:cubicBezTo>
                <a:cubicBezTo>
                  <a:pt x="21811" y="314616"/>
                  <a:pt x="53597" y="285925"/>
                  <a:pt x="52429" y="262158"/>
                </a:cubicBezTo>
                <a:cubicBezTo>
                  <a:pt x="37529" y="158770"/>
                  <a:pt x="52608" y="157032"/>
                  <a:pt x="52429" y="52429"/>
                </a:cubicBezTo>
                <a:cubicBezTo>
                  <a:pt x="47199" y="20316"/>
                  <a:pt x="74908" y="-1446"/>
                  <a:pt x="104858" y="0"/>
                </a:cubicBezTo>
                <a:cubicBezTo>
                  <a:pt x="317415" y="-15611"/>
                  <a:pt x="419151" y="51060"/>
                  <a:pt x="605181" y="0"/>
                </a:cubicBezTo>
                <a:cubicBezTo>
                  <a:pt x="791211" y="-51060"/>
                  <a:pt x="944768" y="62320"/>
                  <a:pt x="1130520" y="0"/>
                </a:cubicBezTo>
                <a:cubicBezTo>
                  <a:pt x="1316272" y="-62320"/>
                  <a:pt x="1434828" y="38768"/>
                  <a:pt x="1555794" y="0"/>
                </a:cubicBezTo>
                <a:cubicBezTo>
                  <a:pt x="1676760" y="-38768"/>
                  <a:pt x="1924574" y="47550"/>
                  <a:pt x="2056117" y="0"/>
                </a:cubicBezTo>
                <a:cubicBezTo>
                  <a:pt x="2187660" y="-47550"/>
                  <a:pt x="2344165" y="63773"/>
                  <a:pt x="2606472" y="0"/>
                </a:cubicBezTo>
                <a:cubicBezTo>
                  <a:pt x="2638294" y="2977"/>
                  <a:pt x="2658019" y="24806"/>
                  <a:pt x="2658901" y="52429"/>
                </a:cubicBezTo>
                <a:cubicBezTo>
                  <a:pt x="2663853" y="104944"/>
                  <a:pt x="2639107" y="214886"/>
                  <a:pt x="2658901" y="262158"/>
                </a:cubicBezTo>
                <a:cubicBezTo>
                  <a:pt x="2658251" y="290736"/>
                  <a:pt x="2680224" y="309269"/>
                  <a:pt x="2711330" y="314587"/>
                </a:cubicBezTo>
                <a:cubicBezTo>
                  <a:pt x="2684398" y="314328"/>
                  <a:pt x="2656927" y="344711"/>
                  <a:pt x="2658901" y="367016"/>
                </a:cubicBezTo>
                <a:cubicBezTo>
                  <a:pt x="2679369" y="435728"/>
                  <a:pt x="2645164" y="514096"/>
                  <a:pt x="2658901" y="576745"/>
                </a:cubicBezTo>
                <a:cubicBezTo>
                  <a:pt x="2659844" y="605261"/>
                  <a:pt x="2635584" y="631259"/>
                  <a:pt x="2606472" y="629174"/>
                </a:cubicBezTo>
                <a:cubicBezTo>
                  <a:pt x="2518457" y="638031"/>
                  <a:pt x="2305142" y="608795"/>
                  <a:pt x="2181198" y="629174"/>
                </a:cubicBezTo>
                <a:cubicBezTo>
                  <a:pt x="2057254" y="649553"/>
                  <a:pt x="1917439" y="620035"/>
                  <a:pt x="1680875" y="629174"/>
                </a:cubicBezTo>
                <a:cubicBezTo>
                  <a:pt x="1444311" y="638313"/>
                  <a:pt x="1342769" y="604848"/>
                  <a:pt x="1180552" y="629174"/>
                </a:cubicBezTo>
                <a:cubicBezTo>
                  <a:pt x="1018335" y="653500"/>
                  <a:pt x="897164" y="616838"/>
                  <a:pt x="730261" y="629174"/>
                </a:cubicBezTo>
                <a:cubicBezTo>
                  <a:pt x="563358" y="641510"/>
                  <a:pt x="306169" y="590436"/>
                  <a:pt x="104858" y="629174"/>
                </a:cubicBezTo>
                <a:close/>
              </a:path>
              <a:path w="2711330" h="629174" fill="none" extrusionOk="0">
                <a:moveTo>
                  <a:pt x="104858" y="629174"/>
                </a:moveTo>
                <a:cubicBezTo>
                  <a:pt x="81534" y="628995"/>
                  <a:pt x="53905" y="606170"/>
                  <a:pt x="52429" y="576745"/>
                </a:cubicBezTo>
                <a:cubicBezTo>
                  <a:pt x="38520" y="496716"/>
                  <a:pt x="56191" y="415371"/>
                  <a:pt x="52429" y="367016"/>
                </a:cubicBezTo>
                <a:cubicBezTo>
                  <a:pt x="51313" y="334408"/>
                  <a:pt x="28109" y="314814"/>
                  <a:pt x="0" y="314587"/>
                </a:cubicBezTo>
                <a:cubicBezTo>
                  <a:pt x="25668" y="308695"/>
                  <a:pt x="47948" y="295167"/>
                  <a:pt x="52429" y="262158"/>
                </a:cubicBezTo>
                <a:cubicBezTo>
                  <a:pt x="49638" y="176351"/>
                  <a:pt x="77304" y="99927"/>
                  <a:pt x="52429" y="52429"/>
                </a:cubicBezTo>
                <a:cubicBezTo>
                  <a:pt x="54305" y="22403"/>
                  <a:pt x="77182" y="-1341"/>
                  <a:pt x="104858" y="0"/>
                </a:cubicBezTo>
                <a:moveTo>
                  <a:pt x="2606472" y="0"/>
                </a:moveTo>
                <a:cubicBezTo>
                  <a:pt x="2641202" y="4229"/>
                  <a:pt x="2661382" y="22955"/>
                  <a:pt x="2658901" y="52429"/>
                </a:cubicBezTo>
                <a:cubicBezTo>
                  <a:pt x="2679098" y="115650"/>
                  <a:pt x="2649724" y="185658"/>
                  <a:pt x="2658901" y="262158"/>
                </a:cubicBezTo>
                <a:cubicBezTo>
                  <a:pt x="2659524" y="296888"/>
                  <a:pt x="2679324" y="313577"/>
                  <a:pt x="2711330" y="314587"/>
                </a:cubicBezTo>
                <a:cubicBezTo>
                  <a:pt x="2678419" y="318072"/>
                  <a:pt x="2654105" y="331786"/>
                  <a:pt x="2658901" y="367016"/>
                </a:cubicBezTo>
                <a:cubicBezTo>
                  <a:pt x="2678515" y="423586"/>
                  <a:pt x="2639291" y="520049"/>
                  <a:pt x="2658901" y="576745"/>
                </a:cubicBezTo>
                <a:cubicBezTo>
                  <a:pt x="2661195" y="608703"/>
                  <a:pt x="2628365" y="627800"/>
                  <a:pt x="2606472" y="629174"/>
                </a:cubicBezTo>
              </a:path>
            </a:pathLst>
          </a:custGeom>
          <a:ln w="38100">
            <a:solidFill>
              <a:srgbClr val="E36D6D"/>
            </a:solidFill>
            <a:extLst>
              <a:ext uri="{C807C97D-BFC1-408E-A445-0C87EB9F89A2}">
                <ask:lineSketchStyleProps xmlns:ask="http://schemas.microsoft.com/office/drawing/2018/sketchyshapes" sd="1717996101">
                  <a:prstGeom prst="bracePair">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r>
              <a:rPr lang="af-ZA" sz="4800" dirty="0" err="1">
                <a:latin typeface="Speak Pro" panose="020B0504020101020102" pitchFamily="34" charset="0"/>
              </a:rPr>
              <a:t>Ontology</a:t>
            </a:r>
            <a:endParaRPr lang="af-ZA" sz="4800" dirty="0">
              <a:latin typeface="Speak Pro" panose="020B0504020101020102" pitchFamily="34" charset="0"/>
            </a:endParaRPr>
          </a:p>
        </p:txBody>
      </p:sp>
      <p:sp>
        <p:nvSpPr>
          <p:cNvPr id="32" name="Double Brace 31">
            <a:extLst>
              <a:ext uri="{FF2B5EF4-FFF2-40B4-BE49-F238E27FC236}">
                <a16:creationId xmlns:a16="http://schemas.microsoft.com/office/drawing/2014/main" id="{504F550C-E24C-4F19-9962-AE60E385B7BB}"/>
              </a:ext>
            </a:extLst>
          </p:cNvPr>
          <p:cNvSpPr/>
          <p:nvPr/>
        </p:nvSpPr>
        <p:spPr>
          <a:xfrm>
            <a:off x="309113" y="1323968"/>
            <a:ext cx="3563647" cy="629174"/>
          </a:xfrm>
          <a:custGeom>
            <a:avLst/>
            <a:gdLst>
              <a:gd name="connsiteX0" fmla="*/ 104858 w 3563647"/>
              <a:gd name="connsiteY0" fmla="*/ 629174 h 629174"/>
              <a:gd name="connsiteX1" fmla="*/ 52429 w 3563647"/>
              <a:gd name="connsiteY1" fmla="*/ 576745 h 629174"/>
              <a:gd name="connsiteX2" fmla="*/ 52429 w 3563647"/>
              <a:gd name="connsiteY2" fmla="*/ 367016 h 629174"/>
              <a:gd name="connsiteX3" fmla="*/ 0 w 3563647"/>
              <a:gd name="connsiteY3" fmla="*/ 314587 h 629174"/>
              <a:gd name="connsiteX4" fmla="*/ 52429 w 3563647"/>
              <a:gd name="connsiteY4" fmla="*/ 262158 h 629174"/>
              <a:gd name="connsiteX5" fmla="*/ 52429 w 3563647"/>
              <a:gd name="connsiteY5" fmla="*/ 52429 h 629174"/>
              <a:gd name="connsiteX6" fmla="*/ 104858 w 3563647"/>
              <a:gd name="connsiteY6" fmla="*/ 0 h 629174"/>
              <a:gd name="connsiteX7" fmla="*/ 663846 w 3563647"/>
              <a:gd name="connsiteY7" fmla="*/ 0 h 629174"/>
              <a:gd name="connsiteX8" fmla="*/ 1256374 w 3563647"/>
              <a:gd name="connsiteY8" fmla="*/ 0 h 629174"/>
              <a:gd name="connsiteX9" fmla="*/ 1714745 w 3563647"/>
              <a:gd name="connsiteY9" fmla="*/ 0 h 629174"/>
              <a:gd name="connsiteX10" fmla="*/ 2273733 w 3563647"/>
              <a:gd name="connsiteY10" fmla="*/ 0 h 629174"/>
              <a:gd name="connsiteX11" fmla="*/ 2866261 w 3563647"/>
              <a:gd name="connsiteY11" fmla="*/ 0 h 629174"/>
              <a:gd name="connsiteX12" fmla="*/ 3458789 w 3563647"/>
              <a:gd name="connsiteY12" fmla="*/ 0 h 629174"/>
              <a:gd name="connsiteX13" fmla="*/ 3511218 w 3563647"/>
              <a:gd name="connsiteY13" fmla="*/ 52429 h 629174"/>
              <a:gd name="connsiteX14" fmla="*/ 3511218 w 3563647"/>
              <a:gd name="connsiteY14" fmla="*/ 262158 h 629174"/>
              <a:gd name="connsiteX15" fmla="*/ 3563647 w 3563647"/>
              <a:gd name="connsiteY15" fmla="*/ 314587 h 629174"/>
              <a:gd name="connsiteX16" fmla="*/ 3511218 w 3563647"/>
              <a:gd name="connsiteY16" fmla="*/ 367016 h 629174"/>
              <a:gd name="connsiteX17" fmla="*/ 3511218 w 3563647"/>
              <a:gd name="connsiteY17" fmla="*/ 576745 h 629174"/>
              <a:gd name="connsiteX18" fmla="*/ 3458789 w 3563647"/>
              <a:gd name="connsiteY18" fmla="*/ 629174 h 629174"/>
              <a:gd name="connsiteX19" fmla="*/ 2832722 w 3563647"/>
              <a:gd name="connsiteY19" fmla="*/ 629174 h 629174"/>
              <a:gd name="connsiteX20" fmla="*/ 2273733 w 3563647"/>
              <a:gd name="connsiteY20" fmla="*/ 629174 h 629174"/>
              <a:gd name="connsiteX21" fmla="*/ 1781824 w 3563647"/>
              <a:gd name="connsiteY21" fmla="*/ 629174 h 629174"/>
              <a:gd name="connsiteX22" fmla="*/ 1323453 w 3563647"/>
              <a:gd name="connsiteY22" fmla="*/ 629174 h 629174"/>
              <a:gd name="connsiteX23" fmla="*/ 730925 w 3563647"/>
              <a:gd name="connsiteY23" fmla="*/ 629174 h 629174"/>
              <a:gd name="connsiteX24" fmla="*/ 104858 w 3563647"/>
              <a:gd name="connsiteY24" fmla="*/ 629174 h 629174"/>
              <a:gd name="connsiteX0" fmla="*/ 104858 w 3563647"/>
              <a:gd name="connsiteY0" fmla="*/ 629174 h 629174"/>
              <a:gd name="connsiteX1" fmla="*/ 52429 w 3563647"/>
              <a:gd name="connsiteY1" fmla="*/ 576745 h 629174"/>
              <a:gd name="connsiteX2" fmla="*/ 52429 w 3563647"/>
              <a:gd name="connsiteY2" fmla="*/ 367016 h 629174"/>
              <a:gd name="connsiteX3" fmla="*/ 0 w 3563647"/>
              <a:gd name="connsiteY3" fmla="*/ 314587 h 629174"/>
              <a:gd name="connsiteX4" fmla="*/ 52429 w 3563647"/>
              <a:gd name="connsiteY4" fmla="*/ 262158 h 629174"/>
              <a:gd name="connsiteX5" fmla="*/ 52429 w 3563647"/>
              <a:gd name="connsiteY5" fmla="*/ 52429 h 629174"/>
              <a:gd name="connsiteX6" fmla="*/ 104858 w 3563647"/>
              <a:gd name="connsiteY6" fmla="*/ 0 h 629174"/>
              <a:gd name="connsiteX7" fmla="*/ 3458789 w 3563647"/>
              <a:gd name="connsiteY7" fmla="*/ 0 h 629174"/>
              <a:gd name="connsiteX8" fmla="*/ 3511218 w 3563647"/>
              <a:gd name="connsiteY8" fmla="*/ 52429 h 629174"/>
              <a:gd name="connsiteX9" fmla="*/ 3511218 w 3563647"/>
              <a:gd name="connsiteY9" fmla="*/ 262158 h 629174"/>
              <a:gd name="connsiteX10" fmla="*/ 3563647 w 3563647"/>
              <a:gd name="connsiteY10" fmla="*/ 314587 h 629174"/>
              <a:gd name="connsiteX11" fmla="*/ 3511218 w 3563647"/>
              <a:gd name="connsiteY11" fmla="*/ 367016 h 629174"/>
              <a:gd name="connsiteX12" fmla="*/ 3511218 w 3563647"/>
              <a:gd name="connsiteY12" fmla="*/ 576745 h 629174"/>
              <a:gd name="connsiteX13" fmla="*/ 3458789 w 3563647"/>
              <a:gd name="connsiteY13" fmla="*/ 629174 h 62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3647" h="629174" stroke="0" extrusionOk="0">
                <a:moveTo>
                  <a:pt x="104858" y="629174"/>
                </a:moveTo>
                <a:cubicBezTo>
                  <a:pt x="72062" y="624850"/>
                  <a:pt x="56281" y="612954"/>
                  <a:pt x="52429" y="576745"/>
                </a:cubicBezTo>
                <a:cubicBezTo>
                  <a:pt x="34723" y="477332"/>
                  <a:pt x="64178" y="442991"/>
                  <a:pt x="52429" y="367016"/>
                </a:cubicBezTo>
                <a:cubicBezTo>
                  <a:pt x="60172" y="336043"/>
                  <a:pt x="33844" y="314628"/>
                  <a:pt x="0" y="314587"/>
                </a:cubicBezTo>
                <a:cubicBezTo>
                  <a:pt x="21811" y="314616"/>
                  <a:pt x="53597" y="285925"/>
                  <a:pt x="52429" y="262158"/>
                </a:cubicBezTo>
                <a:cubicBezTo>
                  <a:pt x="37529" y="158770"/>
                  <a:pt x="52608" y="157032"/>
                  <a:pt x="52429" y="52429"/>
                </a:cubicBezTo>
                <a:cubicBezTo>
                  <a:pt x="47199" y="20316"/>
                  <a:pt x="74908" y="-1446"/>
                  <a:pt x="104858" y="0"/>
                </a:cubicBezTo>
                <a:cubicBezTo>
                  <a:pt x="272816" y="-50555"/>
                  <a:pt x="466131" y="49475"/>
                  <a:pt x="663846" y="0"/>
                </a:cubicBezTo>
                <a:cubicBezTo>
                  <a:pt x="861561" y="-49475"/>
                  <a:pt x="1045461" y="53156"/>
                  <a:pt x="1256374" y="0"/>
                </a:cubicBezTo>
                <a:cubicBezTo>
                  <a:pt x="1467287" y="-53156"/>
                  <a:pt x="1538144" y="50641"/>
                  <a:pt x="1714745" y="0"/>
                </a:cubicBezTo>
                <a:cubicBezTo>
                  <a:pt x="1891346" y="-50641"/>
                  <a:pt x="2077152" y="10989"/>
                  <a:pt x="2273733" y="0"/>
                </a:cubicBezTo>
                <a:cubicBezTo>
                  <a:pt x="2470314" y="-10989"/>
                  <a:pt x="2635406" y="12765"/>
                  <a:pt x="2866261" y="0"/>
                </a:cubicBezTo>
                <a:cubicBezTo>
                  <a:pt x="3097116" y="-12765"/>
                  <a:pt x="3320012" y="12992"/>
                  <a:pt x="3458789" y="0"/>
                </a:cubicBezTo>
                <a:cubicBezTo>
                  <a:pt x="3492034" y="143"/>
                  <a:pt x="3516192" y="25881"/>
                  <a:pt x="3511218" y="52429"/>
                </a:cubicBezTo>
                <a:cubicBezTo>
                  <a:pt x="3515491" y="150414"/>
                  <a:pt x="3490671" y="169873"/>
                  <a:pt x="3511218" y="262158"/>
                </a:cubicBezTo>
                <a:cubicBezTo>
                  <a:pt x="3514607" y="292283"/>
                  <a:pt x="3535112" y="318757"/>
                  <a:pt x="3563647" y="314587"/>
                </a:cubicBezTo>
                <a:cubicBezTo>
                  <a:pt x="3533341" y="314584"/>
                  <a:pt x="3511798" y="346091"/>
                  <a:pt x="3511218" y="367016"/>
                </a:cubicBezTo>
                <a:cubicBezTo>
                  <a:pt x="3524759" y="417303"/>
                  <a:pt x="3487820" y="513019"/>
                  <a:pt x="3511218" y="576745"/>
                </a:cubicBezTo>
                <a:cubicBezTo>
                  <a:pt x="3516090" y="601496"/>
                  <a:pt x="3483697" y="629225"/>
                  <a:pt x="3458789" y="629174"/>
                </a:cubicBezTo>
                <a:cubicBezTo>
                  <a:pt x="3329864" y="694458"/>
                  <a:pt x="3075685" y="606892"/>
                  <a:pt x="2832722" y="629174"/>
                </a:cubicBezTo>
                <a:cubicBezTo>
                  <a:pt x="2589759" y="651456"/>
                  <a:pt x="2470211" y="612295"/>
                  <a:pt x="2273733" y="629174"/>
                </a:cubicBezTo>
                <a:cubicBezTo>
                  <a:pt x="2077255" y="646053"/>
                  <a:pt x="1989961" y="610940"/>
                  <a:pt x="1781824" y="629174"/>
                </a:cubicBezTo>
                <a:cubicBezTo>
                  <a:pt x="1573687" y="647408"/>
                  <a:pt x="1501378" y="600032"/>
                  <a:pt x="1323453" y="629174"/>
                </a:cubicBezTo>
                <a:cubicBezTo>
                  <a:pt x="1145528" y="658316"/>
                  <a:pt x="1005055" y="584112"/>
                  <a:pt x="730925" y="629174"/>
                </a:cubicBezTo>
                <a:cubicBezTo>
                  <a:pt x="456795" y="674236"/>
                  <a:pt x="261002" y="558816"/>
                  <a:pt x="104858" y="629174"/>
                </a:cubicBezTo>
                <a:close/>
              </a:path>
              <a:path w="3563647" h="629174" fill="none" extrusionOk="0">
                <a:moveTo>
                  <a:pt x="104858" y="629174"/>
                </a:moveTo>
                <a:cubicBezTo>
                  <a:pt x="76405" y="627426"/>
                  <a:pt x="51062" y="610290"/>
                  <a:pt x="52429" y="576745"/>
                </a:cubicBezTo>
                <a:cubicBezTo>
                  <a:pt x="45506" y="477488"/>
                  <a:pt x="64181" y="443558"/>
                  <a:pt x="52429" y="367016"/>
                </a:cubicBezTo>
                <a:cubicBezTo>
                  <a:pt x="47948" y="342113"/>
                  <a:pt x="28853" y="313370"/>
                  <a:pt x="0" y="314587"/>
                </a:cubicBezTo>
                <a:cubicBezTo>
                  <a:pt x="27435" y="316742"/>
                  <a:pt x="56096" y="289412"/>
                  <a:pt x="52429" y="262158"/>
                </a:cubicBezTo>
                <a:cubicBezTo>
                  <a:pt x="48185" y="217642"/>
                  <a:pt x="67142" y="137262"/>
                  <a:pt x="52429" y="52429"/>
                </a:cubicBezTo>
                <a:cubicBezTo>
                  <a:pt x="54910" y="22955"/>
                  <a:pt x="70624" y="-6512"/>
                  <a:pt x="104858" y="0"/>
                </a:cubicBezTo>
                <a:moveTo>
                  <a:pt x="3458789" y="0"/>
                </a:moveTo>
                <a:cubicBezTo>
                  <a:pt x="3487876" y="1671"/>
                  <a:pt x="3504186" y="26998"/>
                  <a:pt x="3511218" y="52429"/>
                </a:cubicBezTo>
                <a:cubicBezTo>
                  <a:pt x="3531544" y="154490"/>
                  <a:pt x="3506522" y="208023"/>
                  <a:pt x="3511218" y="262158"/>
                </a:cubicBezTo>
                <a:cubicBezTo>
                  <a:pt x="3506422" y="284840"/>
                  <a:pt x="3538829" y="314812"/>
                  <a:pt x="3563647" y="314587"/>
                </a:cubicBezTo>
                <a:cubicBezTo>
                  <a:pt x="3534039" y="322508"/>
                  <a:pt x="3511835" y="336818"/>
                  <a:pt x="3511218" y="367016"/>
                </a:cubicBezTo>
                <a:cubicBezTo>
                  <a:pt x="3524768" y="434050"/>
                  <a:pt x="3502967" y="477307"/>
                  <a:pt x="3511218" y="576745"/>
                </a:cubicBezTo>
                <a:cubicBezTo>
                  <a:pt x="3509302" y="610738"/>
                  <a:pt x="3486389" y="630619"/>
                  <a:pt x="3458789" y="629174"/>
                </a:cubicBezTo>
              </a:path>
            </a:pathLst>
          </a:custGeom>
          <a:ln w="38100">
            <a:solidFill>
              <a:srgbClr val="5BC3EB"/>
            </a:solidFill>
            <a:extLst>
              <a:ext uri="{C807C97D-BFC1-408E-A445-0C87EB9F89A2}">
                <ask:lineSketchStyleProps xmlns:ask="http://schemas.microsoft.com/office/drawing/2018/sketchyshapes" sd="1717996101">
                  <a:prstGeom prst="bracePair">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r>
              <a:rPr lang="af-ZA" sz="4800" dirty="0">
                <a:latin typeface="Speak Pro" panose="020B0504020101020102" pitchFamily="34" charset="0"/>
              </a:rPr>
              <a:t>XML </a:t>
            </a:r>
            <a:r>
              <a:rPr lang="af-ZA" sz="4800" dirty="0" err="1">
                <a:latin typeface="Speak Pro" panose="020B0504020101020102" pitchFamily="34" charset="0"/>
              </a:rPr>
              <a:t>schema</a:t>
            </a:r>
            <a:endParaRPr lang="af-ZA" sz="4800" dirty="0">
              <a:latin typeface="Speak Pro" panose="020B0504020101020102" pitchFamily="34" charset="0"/>
            </a:endParaRPr>
          </a:p>
        </p:txBody>
      </p:sp>
      <p:sp>
        <p:nvSpPr>
          <p:cNvPr id="33" name="TextBox 32">
            <a:extLst>
              <a:ext uri="{FF2B5EF4-FFF2-40B4-BE49-F238E27FC236}">
                <a16:creationId xmlns:a16="http://schemas.microsoft.com/office/drawing/2014/main" id="{29F88FDA-0EFF-4C4D-9B27-9B88B5827BCC}"/>
              </a:ext>
            </a:extLst>
          </p:cNvPr>
          <p:cNvSpPr txBox="1"/>
          <p:nvPr/>
        </p:nvSpPr>
        <p:spPr>
          <a:xfrm>
            <a:off x="541421" y="4535457"/>
            <a:ext cx="3099032" cy="830997"/>
          </a:xfrm>
          <a:prstGeom prst="rect">
            <a:avLst/>
          </a:prstGeom>
          <a:noFill/>
        </p:spPr>
        <p:txBody>
          <a:bodyPr wrap="square">
            <a:spAutoFit/>
          </a:bodyPr>
          <a:lstStyle/>
          <a:p>
            <a:pPr algn="r"/>
            <a:r>
              <a:rPr lang="en-GB" sz="2400" dirty="0">
                <a:solidFill>
                  <a:schemeClr val="bg1">
                    <a:lumMod val="65000"/>
                  </a:schemeClr>
                </a:solidFill>
              </a:rPr>
              <a:t>Available for comments and critique</a:t>
            </a:r>
            <a:endParaRPr lang="af-ZA" sz="2400" dirty="0">
              <a:solidFill>
                <a:schemeClr val="bg1">
                  <a:lumMod val="65000"/>
                </a:schemeClr>
              </a:solidFill>
            </a:endParaRPr>
          </a:p>
        </p:txBody>
      </p:sp>
      <p:sp>
        <p:nvSpPr>
          <p:cNvPr id="2" name="TextBox 1">
            <a:extLst>
              <a:ext uri="{FF2B5EF4-FFF2-40B4-BE49-F238E27FC236}">
                <a16:creationId xmlns:a16="http://schemas.microsoft.com/office/drawing/2014/main" id="{2EC19925-0B18-F777-F99C-7BE20DAC0DB5}"/>
              </a:ext>
            </a:extLst>
          </p:cNvPr>
          <p:cNvSpPr txBox="1"/>
          <p:nvPr/>
        </p:nvSpPr>
        <p:spPr>
          <a:xfrm>
            <a:off x="541420" y="1982749"/>
            <a:ext cx="3099032" cy="830997"/>
          </a:xfrm>
          <a:prstGeom prst="rect">
            <a:avLst/>
          </a:prstGeom>
          <a:noFill/>
        </p:spPr>
        <p:txBody>
          <a:bodyPr wrap="square">
            <a:spAutoFit/>
          </a:bodyPr>
          <a:lstStyle/>
          <a:p>
            <a:pPr algn="r"/>
            <a:r>
              <a:rPr lang="en-GB" sz="2400" dirty="0">
                <a:solidFill>
                  <a:schemeClr val="bg1">
                    <a:lumMod val="65000"/>
                  </a:schemeClr>
                </a:solidFill>
              </a:rPr>
              <a:t>Experimenting with </a:t>
            </a:r>
            <a:r>
              <a:rPr lang="en-GB" sz="2400" dirty="0" err="1">
                <a:solidFill>
                  <a:schemeClr val="bg1">
                    <a:lumMod val="65000"/>
                  </a:schemeClr>
                </a:solidFill>
              </a:rPr>
              <a:t>DMLex</a:t>
            </a:r>
            <a:r>
              <a:rPr lang="en-GB" sz="2400" dirty="0">
                <a:solidFill>
                  <a:schemeClr val="bg1">
                    <a:lumMod val="65000"/>
                  </a:schemeClr>
                </a:solidFill>
              </a:rPr>
              <a:t> (see Figure 1)</a:t>
            </a:r>
            <a:endParaRPr lang="af-ZA" sz="2400" dirty="0">
              <a:solidFill>
                <a:schemeClr val="bg1">
                  <a:lumMod val="65000"/>
                </a:schemeClr>
              </a:solidFill>
            </a:endParaRPr>
          </a:p>
        </p:txBody>
      </p:sp>
      <p:sp>
        <p:nvSpPr>
          <p:cNvPr id="6" name="Oval 5">
            <a:extLst>
              <a:ext uri="{FF2B5EF4-FFF2-40B4-BE49-F238E27FC236}">
                <a16:creationId xmlns:a16="http://schemas.microsoft.com/office/drawing/2014/main" id="{A9263E05-F619-5F30-8108-F37D8E394C8F}"/>
              </a:ext>
            </a:extLst>
          </p:cNvPr>
          <p:cNvSpPr/>
          <p:nvPr/>
        </p:nvSpPr>
        <p:spPr>
          <a:xfrm>
            <a:off x="4285997" y="1408820"/>
            <a:ext cx="1270470" cy="1188204"/>
          </a:xfrm>
          <a:prstGeom prst="ellipse">
            <a:avLst/>
          </a:prstGeom>
          <a:solidFill>
            <a:srgbClr val="5BC3EB">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7" name="Oval 6">
            <a:extLst>
              <a:ext uri="{FF2B5EF4-FFF2-40B4-BE49-F238E27FC236}">
                <a16:creationId xmlns:a16="http://schemas.microsoft.com/office/drawing/2014/main" id="{F706F2F3-EDAC-EFE6-6A3C-6BACB090CC78}"/>
              </a:ext>
            </a:extLst>
          </p:cNvPr>
          <p:cNvSpPr/>
          <p:nvPr/>
        </p:nvSpPr>
        <p:spPr>
          <a:xfrm>
            <a:off x="5576918" y="913415"/>
            <a:ext cx="1270470" cy="1188204"/>
          </a:xfrm>
          <a:prstGeom prst="ellipse">
            <a:avLst/>
          </a:prstGeom>
          <a:solidFill>
            <a:srgbClr val="547AA5">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8" name="Double Brace 7">
            <a:extLst>
              <a:ext uri="{FF2B5EF4-FFF2-40B4-BE49-F238E27FC236}">
                <a16:creationId xmlns:a16="http://schemas.microsoft.com/office/drawing/2014/main" id="{0B2AEAA3-9F37-1DAE-0CAD-951B8C5E4A98}"/>
              </a:ext>
            </a:extLst>
          </p:cNvPr>
          <p:cNvSpPr/>
          <p:nvPr/>
        </p:nvSpPr>
        <p:spPr>
          <a:xfrm>
            <a:off x="7492932" y="245352"/>
            <a:ext cx="4208992" cy="629174"/>
          </a:xfrm>
          <a:custGeom>
            <a:avLst/>
            <a:gdLst>
              <a:gd name="connsiteX0" fmla="*/ 104858 w 4208992"/>
              <a:gd name="connsiteY0" fmla="*/ 629174 h 629174"/>
              <a:gd name="connsiteX1" fmla="*/ 52429 w 4208992"/>
              <a:gd name="connsiteY1" fmla="*/ 576745 h 629174"/>
              <a:gd name="connsiteX2" fmla="*/ 52429 w 4208992"/>
              <a:gd name="connsiteY2" fmla="*/ 367016 h 629174"/>
              <a:gd name="connsiteX3" fmla="*/ 0 w 4208992"/>
              <a:gd name="connsiteY3" fmla="*/ 314587 h 629174"/>
              <a:gd name="connsiteX4" fmla="*/ 52429 w 4208992"/>
              <a:gd name="connsiteY4" fmla="*/ 262158 h 629174"/>
              <a:gd name="connsiteX5" fmla="*/ 52429 w 4208992"/>
              <a:gd name="connsiteY5" fmla="*/ 52429 h 629174"/>
              <a:gd name="connsiteX6" fmla="*/ 104858 w 4208992"/>
              <a:gd name="connsiteY6" fmla="*/ 0 h 629174"/>
              <a:gd name="connsiteX7" fmla="*/ 676183 w 4208992"/>
              <a:gd name="connsiteY7" fmla="*/ 0 h 629174"/>
              <a:gd name="connsiteX8" fmla="*/ 1287501 w 4208992"/>
              <a:gd name="connsiteY8" fmla="*/ 0 h 629174"/>
              <a:gd name="connsiteX9" fmla="*/ 1738848 w 4208992"/>
              <a:gd name="connsiteY9" fmla="*/ 0 h 629174"/>
              <a:gd name="connsiteX10" fmla="*/ 2310173 w 4208992"/>
              <a:gd name="connsiteY10" fmla="*/ 0 h 629174"/>
              <a:gd name="connsiteX11" fmla="*/ 2921491 w 4208992"/>
              <a:gd name="connsiteY11" fmla="*/ 0 h 629174"/>
              <a:gd name="connsiteX12" fmla="*/ 3372838 w 4208992"/>
              <a:gd name="connsiteY12" fmla="*/ 0 h 629174"/>
              <a:gd name="connsiteX13" fmla="*/ 4104134 w 4208992"/>
              <a:gd name="connsiteY13" fmla="*/ 0 h 629174"/>
              <a:gd name="connsiteX14" fmla="*/ 4156563 w 4208992"/>
              <a:gd name="connsiteY14" fmla="*/ 52429 h 629174"/>
              <a:gd name="connsiteX15" fmla="*/ 4156563 w 4208992"/>
              <a:gd name="connsiteY15" fmla="*/ 262158 h 629174"/>
              <a:gd name="connsiteX16" fmla="*/ 4208992 w 4208992"/>
              <a:gd name="connsiteY16" fmla="*/ 314587 h 629174"/>
              <a:gd name="connsiteX17" fmla="*/ 4156563 w 4208992"/>
              <a:gd name="connsiteY17" fmla="*/ 367016 h 629174"/>
              <a:gd name="connsiteX18" fmla="*/ 4156563 w 4208992"/>
              <a:gd name="connsiteY18" fmla="*/ 576745 h 629174"/>
              <a:gd name="connsiteX19" fmla="*/ 4104134 w 4208992"/>
              <a:gd name="connsiteY19" fmla="*/ 629174 h 629174"/>
              <a:gd name="connsiteX20" fmla="*/ 3492816 w 4208992"/>
              <a:gd name="connsiteY20" fmla="*/ 629174 h 629174"/>
              <a:gd name="connsiteX21" fmla="*/ 3001476 w 4208992"/>
              <a:gd name="connsiteY21" fmla="*/ 629174 h 629174"/>
              <a:gd name="connsiteX22" fmla="*/ 2550130 w 4208992"/>
              <a:gd name="connsiteY22" fmla="*/ 629174 h 629174"/>
              <a:gd name="connsiteX23" fmla="*/ 1938812 w 4208992"/>
              <a:gd name="connsiteY23" fmla="*/ 629174 h 629174"/>
              <a:gd name="connsiteX24" fmla="*/ 1407479 w 4208992"/>
              <a:gd name="connsiteY24" fmla="*/ 629174 h 629174"/>
              <a:gd name="connsiteX25" fmla="*/ 916140 w 4208992"/>
              <a:gd name="connsiteY25" fmla="*/ 629174 h 629174"/>
              <a:gd name="connsiteX26" fmla="*/ 104858 w 4208992"/>
              <a:gd name="connsiteY26" fmla="*/ 629174 h 629174"/>
              <a:gd name="connsiteX0" fmla="*/ 104858 w 4208992"/>
              <a:gd name="connsiteY0" fmla="*/ 629174 h 629174"/>
              <a:gd name="connsiteX1" fmla="*/ 52429 w 4208992"/>
              <a:gd name="connsiteY1" fmla="*/ 576745 h 629174"/>
              <a:gd name="connsiteX2" fmla="*/ 52429 w 4208992"/>
              <a:gd name="connsiteY2" fmla="*/ 367016 h 629174"/>
              <a:gd name="connsiteX3" fmla="*/ 0 w 4208992"/>
              <a:gd name="connsiteY3" fmla="*/ 314587 h 629174"/>
              <a:gd name="connsiteX4" fmla="*/ 52429 w 4208992"/>
              <a:gd name="connsiteY4" fmla="*/ 262158 h 629174"/>
              <a:gd name="connsiteX5" fmla="*/ 52429 w 4208992"/>
              <a:gd name="connsiteY5" fmla="*/ 52429 h 629174"/>
              <a:gd name="connsiteX6" fmla="*/ 104858 w 4208992"/>
              <a:gd name="connsiteY6" fmla="*/ 0 h 629174"/>
              <a:gd name="connsiteX7" fmla="*/ 4104134 w 4208992"/>
              <a:gd name="connsiteY7" fmla="*/ 0 h 629174"/>
              <a:gd name="connsiteX8" fmla="*/ 4156563 w 4208992"/>
              <a:gd name="connsiteY8" fmla="*/ 52429 h 629174"/>
              <a:gd name="connsiteX9" fmla="*/ 4156563 w 4208992"/>
              <a:gd name="connsiteY9" fmla="*/ 262158 h 629174"/>
              <a:gd name="connsiteX10" fmla="*/ 4208992 w 4208992"/>
              <a:gd name="connsiteY10" fmla="*/ 314587 h 629174"/>
              <a:gd name="connsiteX11" fmla="*/ 4156563 w 4208992"/>
              <a:gd name="connsiteY11" fmla="*/ 367016 h 629174"/>
              <a:gd name="connsiteX12" fmla="*/ 4156563 w 4208992"/>
              <a:gd name="connsiteY12" fmla="*/ 576745 h 629174"/>
              <a:gd name="connsiteX13" fmla="*/ 4104134 w 4208992"/>
              <a:gd name="connsiteY13" fmla="*/ 629174 h 62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08992" h="629174" stroke="0" extrusionOk="0">
                <a:moveTo>
                  <a:pt x="104858" y="629174"/>
                </a:moveTo>
                <a:cubicBezTo>
                  <a:pt x="72062" y="624850"/>
                  <a:pt x="56281" y="612954"/>
                  <a:pt x="52429" y="576745"/>
                </a:cubicBezTo>
                <a:cubicBezTo>
                  <a:pt x="34723" y="477332"/>
                  <a:pt x="64178" y="442991"/>
                  <a:pt x="52429" y="367016"/>
                </a:cubicBezTo>
                <a:cubicBezTo>
                  <a:pt x="60172" y="336043"/>
                  <a:pt x="33844" y="314628"/>
                  <a:pt x="0" y="314587"/>
                </a:cubicBezTo>
                <a:cubicBezTo>
                  <a:pt x="21811" y="314616"/>
                  <a:pt x="53597" y="285925"/>
                  <a:pt x="52429" y="262158"/>
                </a:cubicBezTo>
                <a:cubicBezTo>
                  <a:pt x="37529" y="158770"/>
                  <a:pt x="52608" y="157032"/>
                  <a:pt x="52429" y="52429"/>
                </a:cubicBezTo>
                <a:cubicBezTo>
                  <a:pt x="47199" y="20316"/>
                  <a:pt x="74908" y="-1446"/>
                  <a:pt x="104858" y="0"/>
                </a:cubicBezTo>
                <a:cubicBezTo>
                  <a:pt x="337577" y="-53132"/>
                  <a:pt x="465337" y="55073"/>
                  <a:pt x="676183" y="0"/>
                </a:cubicBezTo>
                <a:cubicBezTo>
                  <a:pt x="887030" y="-55073"/>
                  <a:pt x="1016604" y="65634"/>
                  <a:pt x="1287501" y="0"/>
                </a:cubicBezTo>
                <a:cubicBezTo>
                  <a:pt x="1558398" y="-65634"/>
                  <a:pt x="1623018" y="50278"/>
                  <a:pt x="1738848" y="0"/>
                </a:cubicBezTo>
                <a:cubicBezTo>
                  <a:pt x="1854678" y="-50278"/>
                  <a:pt x="2178636" y="8988"/>
                  <a:pt x="2310173" y="0"/>
                </a:cubicBezTo>
                <a:cubicBezTo>
                  <a:pt x="2441710" y="-8988"/>
                  <a:pt x="2634656" y="22945"/>
                  <a:pt x="2921491" y="0"/>
                </a:cubicBezTo>
                <a:cubicBezTo>
                  <a:pt x="3208326" y="-22945"/>
                  <a:pt x="3184477" y="657"/>
                  <a:pt x="3372838" y="0"/>
                </a:cubicBezTo>
                <a:cubicBezTo>
                  <a:pt x="3561199" y="-657"/>
                  <a:pt x="3955039" y="87116"/>
                  <a:pt x="4104134" y="0"/>
                </a:cubicBezTo>
                <a:cubicBezTo>
                  <a:pt x="4132035" y="6628"/>
                  <a:pt x="4149877" y="22940"/>
                  <a:pt x="4156563" y="52429"/>
                </a:cubicBezTo>
                <a:cubicBezTo>
                  <a:pt x="4165234" y="155279"/>
                  <a:pt x="4147761" y="176902"/>
                  <a:pt x="4156563" y="262158"/>
                </a:cubicBezTo>
                <a:cubicBezTo>
                  <a:pt x="4154589" y="297765"/>
                  <a:pt x="4176675" y="313668"/>
                  <a:pt x="4208992" y="314587"/>
                </a:cubicBezTo>
                <a:cubicBezTo>
                  <a:pt x="4174902" y="316251"/>
                  <a:pt x="4157610" y="338407"/>
                  <a:pt x="4156563" y="367016"/>
                </a:cubicBezTo>
                <a:cubicBezTo>
                  <a:pt x="4167757" y="469803"/>
                  <a:pt x="4133925" y="502890"/>
                  <a:pt x="4156563" y="576745"/>
                </a:cubicBezTo>
                <a:cubicBezTo>
                  <a:pt x="4154406" y="609938"/>
                  <a:pt x="4133901" y="634188"/>
                  <a:pt x="4104134" y="629174"/>
                </a:cubicBezTo>
                <a:cubicBezTo>
                  <a:pt x="3799225" y="695259"/>
                  <a:pt x="3707983" y="610042"/>
                  <a:pt x="3492816" y="629174"/>
                </a:cubicBezTo>
                <a:cubicBezTo>
                  <a:pt x="3277649" y="648306"/>
                  <a:pt x="3134821" y="616547"/>
                  <a:pt x="3001476" y="629174"/>
                </a:cubicBezTo>
                <a:cubicBezTo>
                  <a:pt x="2868131" y="641801"/>
                  <a:pt x="2702376" y="587642"/>
                  <a:pt x="2550130" y="629174"/>
                </a:cubicBezTo>
                <a:cubicBezTo>
                  <a:pt x="2397884" y="670706"/>
                  <a:pt x="2148953" y="626105"/>
                  <a:pt x="1938812" y="629174"/>
                </a:cubicBezTo>
                <a:cubicBezTo>
                  <a:pt x="1728671" y="632243"/>
                  <a:pt x="1521222" y="581674"/>
                  <a:pt x="1407479" y="629174"/>
                </a:cubicBezTo>
                <a:cubicBezTo>
                  <a:pt x="1293736" y="676674"/>
                  <a:pt x="1064120" y="598769"/>
                  <a:pt x="916140" y="629174"/>
                </a:cubicBezTo>
                <a:cubicBezTo>
                  <a:pt x="768160" y="659579"/>
                  <a:pt x="331217" y="565195"/>
                  <a:pt x="104858" y="629174"/>
                </a:cubicBezTo>
                <a:close/>
              </a:path>
              <a:path w="4208992" h="629174" fill="none" extrusionOk="0">
                <a:moveTo>
                  <a:pt x="104858" y="629174"/>
                </a:moveTo>
                <a:cubicBezTo>
                  <a:pt x="76026" y="635424"/>
                  <a:pt x="56151" y="602366"/>
                  <a:pt x="52429" y="576745"/>
                </a:cubicBezTo>
                <a:cubicBezTo>
                  <a:pt x="39296" y="525103"/>
                  <a:pt x="72214" y="431716"/>
                  <a:pt x="52429" y="367016"/>
                </a:cubicBezTo>
                <a:cubicBezTo>
                  <a:pt x="56096" y="336358"/>
                  <a:pt x="34241" y="314277"/>
                  <a:pt x="0" y="314587"/>
                </a:cubicBezTo>
                <a:cubicBezTo>
                  <a:pt x="24186" y="319198"/>
                  <a:pt x="53374" y="292573"/>
                  <a:pt x="52429" y="262158"/>
                </a:cubicBezTo>
                <a:cubicBezTo>
                  <a:pt x="33820" y="172967"/>
                  <a:pt x="69066" y="95203"/>
                  <a:pt x="52429" y="52429"/>
                </a:cubicBezTo>
                <a:cubicBezTo>
                  <a:pt x="45397" y="26998"/>
                  <a:pt x="76198" y="645"/>
                  <a:pt x="104858" y="0"/>
                </a:cubicBezTo>
                <a:moveTo>
                  <a:pt x="4104134" y="0"/>
                </a:moveTo>
                <a:cubicBezTo>
                  <a:pt x="4136249" y="-7181"/>
                  <a:pt x="4154648" y="19962"/>
                  <a:pt x="4156563" y="52429"/>
                </a:cubicBezTo>
                <a:cubicBezTo>
                  <a:pt x="4172810" y="134876"/>
                  <a:pt x="4141220" y="179449"/>
                  <a:pt x="4156563" y="262158"/>
                </a:cubicBezTo>
                <a:cubicBezTo>
                  <a:pt x="4157180" y="289872"/>
                  <a:pt x="4175689" y="317714"/>
                  <a:pt x="4208992" y="314587"/>
                </a:cubicBezTo>
                <a:cubicBezTo>
                  <a:pt x="4173556" y="317398"/>
                  <a:pt x="4157597" y="339161"/>
                  <a:pt x="4156563" y="367016"/>
                </a:cubicBezTo>
                <a:cubicBezTo>
                  <a:pt x="4168258" y="460208"/>
                  <a:pt x="4152829" y="525193"/>
                  <a:pt x="4156563" y="576745"/>
                </a:cubicBezTo>
                <a:cubicBezTo>
                  <a:pt x="4157297" y="606252"/>
                  <a:pt x="4134097" y="627123"/>
                  <a:pt x="4104134" y="629174"/>
                </a:cubicBezTo>
              </a:path>
            </a:pathLst>
          </a:custGeom>
          <a:ln w="38100">
            <a:solidFill>
              <a:srgbClr val="547AA5"/>
            </a:solidFill>
            <a:extLst>
              <a:ext uri="{C807C97D-BFC1-408E-A445-0C87EB9F89A2}">
                <ask:lineSketchStyleProps xmlns:ask="http://schemas.microsoft.com/office/drawing/2018/sketchyshapes" sd="1717996101">
                  <a:prstGeom prst="bracePair">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r>
              <a:rPr lang="af-ZA" sz="4800" dirty="0">
                <a:latin typeface="Speak Pro" panose="020B0504020101020102" pitchFamily="34" charset="0"/>
              </a:rPr>
              <a:t>Data </a:t>
            </a:r>
            <a:r>
              <a:rPr lang="af-ZA" sz="4800" dirty="0" err="1">
                <a:latin typeface="Speak Pro" panose="020B0504020101020102" pitchFamily="34" charset="0"/>
              </a:rPr>
              <a:t>extraction</a:t>
            </a:r>
            <a:endParaRPr lang="af-ZA" sz="4800" dirty="0">
              <a:latin typeface="Speak Pro" panose="020B0504020101020102" pitchFamily="34" charset="0"/>
            </a:endParaRPr>
          </a:p>
        </p:txBody>
      </p:sp>
      <p:sp>
        <p:nvSpPr>
          <p:cNvPr id="9" name="TextBox 8">
            <a:extLst>
              <a:ext uri="{FF2B5EF4-FFF2-40B4-BE49-F238E27FC236}">
                <a16:creationId xmlns:a16="http://schemas.microsoft.com/office/drawing/2014/main" id="{F057CD1D-C082-FC91-8F15-FE02DCC7C1ED}"/>
              </a:ext>
            </a:extLst>
          </p:cNvPr>
          <p:cNvSpPr txBox="1"/>
          <p:nvPr/>
        </p:nvSpPr>
        <p:spPr>
          <a:xfrm>
            <a:off x="8558037" y="925765"/>
            <a:ext cx="3099032" cy="1569660"/>
          </a:xfrm>
          <a:prstGeom prst="rect">
            <a:avLst/>
          </a:prstGeom>
          <a:noFill/>
        </p:spPr>
        <p:txBody>
          <a:bodyPr wrap="square">
            <a:spAutoFit/>
          </a:bodyPr>
          <a:lstStyle/>
          <a:p>
            <a:pPr algn="r"/>
            <a:r>
              <a:rPr lang="en-GB" sz="2400" dirty="0">
                <a:solidFill>
                  <a:schemeClr val="bg1">
                    <a:lumMod val="65000"/>
                  </a:schemeClr>
                </a:solidFill>
              </a:rPr>
              <a:t>Two dictionaries + Wikipedia + Wiktionary = </a:t>
            </a:r>
            <a:r>
              <a:rPr lang="en-GB" sz="2400" b="1" dirty="0">
                <a:solidFill>
                  <a:srgbClr val="547AA5"/>
                </a:solidFill>
              </a:rPr>
              <a:t>5,295</a:t>
            </a:r>
            <a:r>
              <a:rPr lang="en-GB" sz="2400" dirty="0">
                <a:solidFill>
                  <a:schemeClr val="bg1">
                    <a:lumMod val="65000"/>
                  </a:schemeClr>
                </a:solidFill>
              </a:rPr>
              <a:t> unique lemmas (see Table 1)</a:t>
            </a:r>
            <a:endParaRPr lang="af-ZA" sz="2400" dirty="0">
              <a:solidFill>
                <a:schemeClr val="bg1">
                  <a:lumMod val="65000"/>
                </a:schemeClr>
              </a:solidFill>
            </a:endParaRPr>
          </a:p>
        </p:txBody>
      </p:sp>
      <p:sp>
        <p:nvSpPr>
          <p:cNvPr id="10" name="Double Brace 9">
            <a:extLst>
              <a:ext uri="{FF2B5EF4-FFF2-40B4-BE49-F238E27FC236}">
                <a16:creationId xmlns:a16="http://schemas.microsoft.com/office/drawing/2014/main" id="{F460980D-DD4B-08A8-7136-F25B06A1EEE7}"/>
              </a:ext>
            </a:extLst>
          </p:cNvPr>
          <p:cNvSpPr/>
          <p:nvPr/>
        </p:nvSpPr>
        <p:spPr>
          <a:xfrm>
            <a:off x="8694987" y="2905722"/>
            <a:ext cx="2825131" cy="629174"/>
          </a:xfrm>
          <a:custGeom>
            <a:avLst/>
            <a:gdLst>
              <a:gd name="connsiteX0" fmla="*/ 104858 w 2825131"/>
              <a:gd name="connsiteY0" fmla="*/ 629174 h 629174"/>
              <a:gd name="connsiteX1" fmla="*/ 52429 w 2825131"/>
              <a:gd name="connsiteY1" fmla="*/ 576745 h 629174"/>
              <a:gd name="connsiteX2" fmla="*/ 52429 w 2825131"/>
              <a:gd name="connsiteY2" fmla="*/ 367016 h 629174"/>
              <a:gd name="connsiteX3" fmla="*/ 0 w 2825131"/>
              <a:gd name="connsiteY3" fmla="*/ 314587 h 629174"/>
              <a:gd name="connsiteX4" fmla="*/ 52429 w 2825131"/>
              <a:gd name="connsiteY4" fmla="*/ 262158 h 629174"/>
              <a:gd name="connsiteX5" fmla="*/ 52429 w 2825131"/>
              <a:gd name="connsiteY5" fmla="*/ 52429 h 629174"/>
              <a:gd name="connsiteX6" fmla="*/ 104858 w 2825131"/>
              <a:gd name="connsiteY6" fmla="*/ 0 h 629174"/>
              <a:gd name="connsiteX7" fmla="*/ 627941 w 2825131"/>
              <a:gd name="connsiteY7" fmla="*/ 0 h 629174"/>
              <a:gd name="connsiteX8" fmla="*/ 1177178 w 2825131"/>
              <a:gd name="connsiteY8" fmla="*/ 0 h 629174"/>
              <a:gd name="connsiteX9" fmla="*/ 1621799 w 2825131"/>
              <a:gd name="connsiteY9" fmla="*/ 0 h 629174"/>
              <a:gd name="connsiteX10" fmla="*/ 2144882 w 2825131"/>
              <a:gd name="connsiteY10" fmla="*/ 0 h 629174"/>
              <a:gd name="connsiteX11" fmla="*/ 2720273 w 2825131"/>
              <a:gd name="connsiteY11" fmla="*/ 0 h 629174"/>
              <a:gd name="connsiteX12" fmla="*/ 2772702 w 2825131"/>
              <a:gd name="connsiteY12" fmla="*/ 52429 h 629174"/>
              <a:gd name="connsiteX13" fmla="*/ 2772702 w 2825131"/>
              <a:gd name="connsiteY13" fmla="*/ 262158 h 629174"/>
              <a:gd name="connsiteX14" fmla="*/ 2825131 w 2825131"/>
              <a:gd name="connsiteY14" fmla="*/ 314587 h 629174"/>
              <a:gd name="connsiteX15" fmla="*/ 2772702 w 2825131"/>
              <a:gd name="connsiteY15" fmla="*/ 367016 h 629174"/>
              <a:gd name="connsiteX16" fmla="*/ 2772702 w 2825131"/>
              <a:gd name="connsiteY16" fmla="*/ 576745 h 629174"/>
              <a:gd name="connsiteX17" fmla="*/ 2720273 w 2825131"/>
              <a:gd name="connsiteY17" fmla="*/ 629174 h 629174"/>
              <a:gd name="connsiteX18" fmla="*/ 2275652 w 2825131"/>
              <a:gd name="connsiteY18" fmla="*/ 629174 h 629174"/>
              <a:gd name="connsiteX19" fmla="*/ 1752569 w 2825131"/>
              <a:gd name="connsiteY19" fmla="*/ 629174 h 629174"/>
              <a:gd name="connsiteX20" fmla="*/ 1229486 w 2825131"/>
              <a:gd name="connsiteY20" fmla="*/ 629174 h 629174"/>
              <a:gd name="connsiteX21" fmla="*/ 758712 w 2825131"/>
              <a:gd name="connsiteY21" fmla="*/ 629174 h 629174"/>
              <a:gd name="connsiteX22" fmla="*/ 104858 w 2825131"/>
              <a:gd name="connsiteY22" fmla="*/ 629174 h 629174"/>
              <a:gd name="connsiteX0" fmla="*/ 104858 w 2825131"/>
              <a:gd name="connsiteY0" fmla="*/ 629174 h 629174"/>
              <a:gd name="connsiteX1" fmla="*/ 52429 w 2825131"/>
              <a:gd name="connsiteY1" fmla="*/ 576745 h 629174"/>
              <a:gd name="connsiteX2" fmla="*/ 52429 w 2825131"/>
              <a:gd name="connsiteY2" fmla="*/ 367016 h 629174"/>
              <a:gd name="connsiteX3" fmla="*/ 0 w 2825131"/>
              <a:gd name="connsiteY3" fmla="*/ 314587 h 629174"/>
              <a:gd name="connsiteX4" fmla="*/ 52429 w 2825131"/>
              <a:gd name="connsiteY4" fmla="*/ 262158 h 629174"/>
              <a:gd name="connsiteX5" fmla="*/ 52429 w 2825131"/>
              <a:gd name="connsiteY5" fmla="*/ 52429 h 629174"/>
              <a:gd name="connsiteX6" fmla="*/ 104858 w 2825131"/>
              <a:gd name="connsiteY6" fmla="*/ 0 h 629174"/>
              <a:gd name="connsiteX7" fmla="*/ 2720273 w 2825131"/>
              <a:gd name="connsiteY7" fmla="*/ 0 h 629174"/>
              <a:gd name="connsiteX8" fmla="*/ 2772702 w 2825131"/>
              <a:gd name="connsiteY8" fmla="*/ 52429 h 629174"/>
              <a:gd name="connsiteX9" fmla="*/ 2772702 w 2825131"/>
              <a:gd name="connsiteY9" fmla="*/ 262158 h 629174"/>
              <a:gd name="connsiteX10" fmla="*/ 2825131 w 2825131"/>
              <a:gd name="connsiteY10" fmla="*/ 314587 h 629174"/>
              <a:gd name="connsiteX11" fmla="*/ 2772702 w 2825131"/>
              <a:gd name="connsiteY11" fmla="*/ 367016 h 629174"/>
              <a:gd name="connsiteX12" fmla="*/ 2772702 w 2825131"/>
              <a:gd name="connsiteY12" fmla="*/ 576745 h 629174"/>
              <a:gd name="connsiteX13" fmla="*/ 2720273 w 2825131"/>
              <a:gd name="connsiteY13" fmla="*/ 629174 h 62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131" h="629174" stroke="0" extrusionOk="0">
                <a:moveTo>
                  <a:pt x="104858" y="629174"/>
                </a:moveTo>
                <a:cubicBezTo>
                  <a:pt x="72062" y="624850"/>
                  <a:pt x="56281" y="612954"/>
                  <a:pt x="52429" y="576745"/>
                </a:cubicBezTo>
                <a:cubicBezTo>
                  <a:pt x="34723" y="477332"/>
                  <a:pt x="64178" y="442991"/>
                  <a:pt x="52429" y="367016"/>
                </a:cubicBezTo>
                <a:cubicBezTo>
                  <a:pt x="60172" y="336043"/>
                  <a:pt x="33844" y="314628"/>
                  <a:pt x="0" y="314587"/>
                </a:cubicBezTo>
                <a:cubicBezTo>
                  <a:pt x="21811" y="314616"/>
                  <a:pt x="53597" y="285925"/>
                  <a:pt x="52429" y="262158"/>
                </a:cubicBezTo>
                <a:cubicBezTo>
                  <a:pt x="37529" y="158770"/>
                  <a:pt x="52608" y="157032"/>
                  <a:pt x="52429" y="52429"/>
                </a:cubicBezTo>
                <a:cubicBezTo>
                  <a:pt x="47199" y="20316"/>
                  <a:pt x="74908" y="-1446"/>
                  <a:pt x="104858" y="0"/>
                </a:cubicBezTo>
                <a:cubicBezTo>
                  <a:pt x="307319" y="-24266"/>
                  <a:pt x="521146" y="5644"/>
                  <a:pt x="627941" y="0"/>
                </a:cubicBezTo>
                <a:cubicBezTo>
                  <a:pt x="734736" y="-5644"/>
                  <a:pt x="1003023" y="51782"/>
                  <a:pt x="1177178" y="0"/>
                </a:cubicBezTo>
                <a:cubicBezTo>
                  <a:pt x="1351333" y="-51782"/>
                  <a:pt x="1454936" y="9951"/>
                  <a:pt x="1621799" y="0"/>
                </a:cubicBezTo>
                <a:cubicBezTo>
                  <a:pt x="1788662" y="-9951"/>
                  <a:pt x="1886960" y="59587"/>
                  <a:pt x="2144882" y="0"/>
                </a:cubicBezTo>
                <a:cubicBezTo>
                  <a:pt x="2402804" y="-59587"/>
                  <a:pt x="2537589" y="50479"/>
                  <a:pt x="2720273" y="0"/>
                </a:cubicBezTo>
                <a:cubicBezTo>
                  <a:pt x="2752095" y="2977"/>
                  <a:pt x="2771820" y="24806"/>
                  <a:pt x="2772702" y="52429"/>
                </a:cubicBezTo>
                <a:cubicBezTo>
                  <a:pt x="2777654" y="104944"/>
                  <a:pt x="2752908" y="214886"/>
                  <a:pt x="2772702" y="262158"/>
                </a:cubicBezTo>
                <a:cubicBezTo>
                  <a:pt x="2772052" y="290736"/>
                  <a:pt x="2794025" y="309269"/>
                  <a:pt x="2825131" y="314587"/>
                </a:cubicBezTo>
                <a:cubicBezTo>
                  <a:pt x="2798199" y="314328"/>
                  <a:pt x="2770728" y="344711"/>
                  <a:pt x="2772702" y="367016"/>
                </a:cubicBezTo>
                <a:cubicBezTo>
                  <a:pt x="2793170" y="435728"/>
                  <a:pt x="2758965" y="514096"/>
                  <a:pt x="2772702" y="576745"/>
                </a:cubicBezTo>
                <a:cubicBezTo>
                  <a:pt x="2773645" y="605261"/>
                  <a:pt x="2749385" y="631259"/>
                  <a:pt x="2720273" y="629174"/>
                </a:cubicBezTo>
                <a:cubicBezTo>
                  <a:pt x="2520464" y="642970"/>
                  <a:pt x="2415775" y="589768"/>
                  <a:pt x="2275652" y="629174"/>
                </a:cubicBezTo>
                <a:cubicBezTo>
                  <a:pt x="2135529" y="668580"/>
                  <a:pt x="1944734" y="605717"/>
                  <a:pt x="1752569" y="629174"/>
                </a:cubicBezTo>
                <a:cubicBezTo>
                  <a:pt x="1560404" y="652631"/>
                  <a:pt x="1474201" y="620701"/>
                  <a:pt x="1229486" y="629174"/>
                </a:cubicBezTo>
                <a:cubicBezTo>
                  <a:pt x="984771" y="637647"/>
                  <a:pt x="905157" y="585660"/>
                  <a:pt x="758712" y="629174"/>
                </a:cubicBezTo>
                <a:cubicBezTo>
                  <a:pt x="612267" y="672688"/>
                  <a:pt x="360260" y="551148"/>
                  <a:pt x="104858" y="629174"/>
                </a:cubicBezTo>
                <a:close/>
              </a:path>
              <a:path w="2825131" h="629174" fill="none" extrusionOk="0">
                <a:moveTo>
                  <a:pt x="104858" y="629174"/>
                </a:moveTo>
                <a:cubicBezTo>
                  <a:pt x="81534" y="628995"/>
                  <a:pt x="53905" y="606170"/>
                  <a:pt x="52429" y="576745"/>
                </a:cubicBezTo>
                <a:cubicBezTo>
                  <a:pt x="38520" y="496716"/>
                  <a:pt x="56191" y="415371"/>
                  <a:pt x="52429" y="367016"/>
                </a:cubicBezTo>
                <a:cubicBezTo>
                  <a:pt x="51313" y="334408"/>
                  <a:pt x="28109" y="314814"/>
                  <a:pt x="0" y="314587"/>
                </a:cubicBezTo>
                <a:cubicBezTo>
                  <a:pt x="25668" y="308695"/>
                  <a:pt x="47948" y="295167"/>
                  <a:pt x="52429" y="262158"/>
                </a:cubicBezTo>
                <a:cubicBezTo>
                  <a:pt x="49638" y="176351"/>
                  <a:pt x="77304" y="99927"/>
                  <a:pt x="52429" y="52429"/>
                </a:cubicBezTo>
                <a:cubicBezTo>
                  <a:pt x="54305" y="22403"/>
                  <a:pt x="77182" y="-1341"/>
                  <a:pt x="104858" y="0"/>
                </a:cubicBezTo>
                <a:moveTo>
                  <a:pt x="2720273" y="0"/>
                </a:moveTo>
                <a:cubicBezTo>
                  <a:pt x="2755003" y="4229"/>
                  <a:pt x="2775183" y="22955"/>
                  <a:pt x="2772702" y="52429"/>
                </a:cubicBezTo>
                <a:cubicBezTo>
                  <a:pt x="2792899" y="115650"/>
                  <a:pt x="2763525" y="185658"/>
                  <a:pt x="2772702" y="262158"/>
                </a:cubicBezTo>
                <a:cubicBezTo>
                  <a:pt x="2773325" y="296888"/>
                  <a:pt x="2793125" y="313577"/>
                  <a:pt x="2825131" y="314587"/>
                </a:cubicBezTo>
                <a:cubicBezTo>
                  <a:pt x="2792220" y="318072"/>
                  <a:pt x="2767906" y="331786"/>
                  <a:pt x="2772702" y="367016"/>
                </a:cubicBezTo>
                <a:cubicBezTo>
                  <a:pt x="2792316" y="423586"/>
                  <a:pt x="2753092" y="520049"/>
                  <a:pt x="2772702" y="576745"/>
                </a:cubicBezTo>
                <a:cubicBezTo>
                  <a:pt x="2774996" y="608703"/>
                  <a:pt x="2742166" y="627800"/>
                  <a:pt x="2720273" y="629174"/>
                </a:cubicBezTo>
              </a:path>
            </a:pathLst>
          </a:custGeom>
          <a:ln w="38100">
            <a:solidFill>
              <a:srgbClr val="BFADA3"/>
            </a:solidFill>
            <a:extLst>
              <a:ext uri="{C807C97D-BFC1-408E-A445-0C87EB9F89A2}">
                <ask:lineSketchStyleProps xmlns:ask="http://schemas.microsoft.com/office/drawing/2018/sketchyshapes" sd="1717996101">
                  <a:prstGeom prst="bracePair">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r>
              <a:rPr lang="af-ZA" sz="4800" dirty="0" err="1">
                <a:latin typeface="Speak Pro" panose="020B0504020101020102" pitchFamily="34" charset="0"/>
              </a:rPr>
              <a:t>Extension</a:t>
            </a:r>
            <a:endParaRPr lang="af-ZA" sz="4800" dirty="0">
              <a:latin typeface="Speak Pro" panose="020B0504020101020102" pitchFamily="34" charset="0"/>
            </a:endParaRPr>
          </a:p>
        </p:txBody>
      </p:sp>
      <p:sp>
        <p:nvSpPr>
          <p:cNvPr id="11" name="Oval 10">
            <a:extLst>
              <a:ext uri="{FF2B5EF4-FFF2-40B4-BE49-F238E27FC236}">
                <a16:creationId xmlns:a16="http://schemas.microsoft.com/office/drawing/2014/main" id="{A28BE2F1-3CB2-B4B3-FEC4-7D49462F1831}"/>
              </a:ext>
            </a:extLst>
          </p:cNvPr>
          <p:cNvSpPr/>
          <p:nvPr/>
        </p:nvSpPr>
        <p:spPr>
          <a:xfrm>
            <a:off x="6739484" y="1475312"/>
            <a:ext cx="1270470" cy="1188204"/>
          </a:xfrm>
          <a:prstGeom prst="ellipse">
            <a:avLst/>
          </a:prstGeom>
          <a:solidFill>
            <a:srgbClr val="BFADA3">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sp>
        <p:nvSpPr>
          <p:cNvPr id="12" name="TextBox 11">
            <a:extLst>
              <a:ext uri="{FF2B5EF4-FFF2-40B4-BE49-F238E27FC236}">
                <a16:creationId xmlns:a16="http://schemas.microsoft.com/office/drawing/2014/main" id="{1A642F87-87DE-410D-4453-16BAC69977EF}"/>
              </a:ext>
            </a:extLst>
          </p:cNvPr>
          <p:cNvSpPr txBox="1"/>
          <p:nvPr/>
        </p:nvSpPr>
        <p:spPr>
          <a:xfrm>
            <a:off x="8551547" y="3577746"/>
            <a:ext cx="3099032" cy="830997"/>
          </a:xfrm>
          <a:prstGeom prst="rect">
            <a:avLst/>
          </a:prstGeom>
          <a:noFill/>
        </p:spPr>
        <p:txBody>
          <a:bodyPr wrap="square">
            <a:spAutoFit/>
          </a:bodyPr>
          <a:lstStyle/>
          <a:p>
            <a:pPr algn="r"/>
            <a:r>
              <a:rPr lang="en-GB" sz="2400" dirty="0">
                <a:solidFill>
                  <a:schemeClr val="bg1">
                    <a:lumMod val="65000"/>
                  </a:schemeClr>
                </a:solidFill>
              </a:rPr>
              <a:t>Other dictionaries, corpus validation</a:t>
            </a:r>
            <a:endParaRPr lang="af-ZA" sz="2400" dirty="0">
              <a:solidFill>
                <a:schemeClr val="bg1">
                  <a:lumMod val="65000"/>
                </a:schemeClr>
              </a:solidFill>
            </a:endParaRPr>
          </a:p>
        </p:txBody>
      </p:sp>
      <p:sp>
        <p:nvSpPr>
          <p:cNvPr id="13" name="Double Brace 12">
            <a:extLst>
              <a:ext uri="{FF2B5EF4-FFF2-40B4-BE49-F238E27FC236}">
                <a16:creationId xmlns:a16="http://schemas.microsoft.com/office/drawing/2014/main" id="{106BEAF0-9EFD-9D4F-9FE5-5EB083EEDBD2}"/>
              </a:ext>
            </a:extLst>
          </p:cNvPr>
          <p:cNvSpPr/>
          <p:nvPr/>
        </p:nvSpPr>
        <p:spPr>
          <a:xfrm>
            <a:off x="8117718" y="5058654"/>
            <a:ext cx="3584206" cy="629174"/>
          </a:xfrm>
          <a:custGeom>
            <a:avLst/>
            <a:gdLst>
              <a:gd name="connsiteX0" fmla="*/ 104858 w 3584206"/>
              <a:gd name="connsiteY0" fmla="*/ 629174 h 629174"/>
              <a:gd name="connsiteX1" fmla="*/ 52429 w 3584206"/>
              <a:gd name="connsiteY1" fmla="*/ 576745 h 629174"/>
              <a:gd name="connsiteX2" fmla="*/ 52429 w 3584206"/>
              <a:gd name="connsiteY2" fmla="*/ 367016 h 629174"/>
              <a:gd name="connsiteX3" fmla="*/ 0 w 3584206"/>
              <a:gd name="connsiteY3" fmla="*/ 314587 h 629174"/>
              <a:gd name="connsiteX4" fmla="*/ 52429 w 3584206"/>
              <a:gd name="connsiteY4" fmla="*/ 262158 h 629174"/>
              <a:gd name="connsiteX5" fmla="*/ 52429 w 3584206"/>
              <a:gd name="connsiteY5" fmla="*/ 52429 h 629174"/>
              <a:gd name="connsiteX6" fmla="*/ 104858 w 3584206"/>
              <a:gd name="connsiteY6" fmla="*/ 0 h 629174"/>
              <a:gd name="connsiteX7" fmla="*/ 667273 w 3584206"/>
              <a:gd name="connsiteY7" fmla="*/ 0 h 629174"/>
              <a:gd name="connsiteX8" fmla="*/ 1263433 w 3584206"/>
              <a:gd name="connsiteY8" fmla="*/ 0 h 629174"/>
              <a:gd name="connsiteX9" fmla="*/ 1724613 w 3584206"/>
              <a:gd name="connsiteY9" fmla="*/ 0 h 629174"/>
              <a:gd name="connsiteX10" fmla="*/ 2287028 w 3584206"/>
              <a:gd name="connsiteY10" fmla="*/ 0 h 629174"/>
              <a:gd name="connsiteX11" fmla="*/ 2883188 w 3584206"/>
              <a:gd name="connsiteY11" fmla="*/ 0 h 629174"/>
              <a:gd name="connsiteX12" fmla="*/ 3479348 w 3584206"/>
              <a:gd name="connsiteY12" fmla="*/ 0 h 629174"/>
              <a:gd name="connsiteX13" fmla="*/ 3531777 w 3584206"/>
              <a:gd name="connsiteY13" fmla="*/ 52429 h 629174"/>
              <a:gd name="connsiteX14" fmla="*/ 3531777 w 3584206"/>
              <a:gd name="connsiteY14" fmla="*/ 262158 h 629174"/>
              <a:gd name="connsiteX15" fmla="*/ 3584206 w 3584206"/>
              <a:gd name="connsiteY15" fmla="*/ 314587 h 629174"/>
              <a:gd name="connsiteX16" fmla="*/ 3531777 w 3584206"/>
              <a:gd name="connsiteY16" fmla="*/ 367016 h 629174"/>
              <a:gd name="connsiteX17" fmla="*/ 3531777 w 3584206"/>
              <a:gd name="connsiteY17" fmla="*/ 576745 h 629174"/>
              <a:gd name="connsiteX18" fmla="*/ 3479348 w 3584206"/>
              <a:gd name="connsiteY18" fmla="*/ 629174 h 629174"/>
              <a:gd name="connsiteX19" fmla="*/ 2849443 w 3584206"/>
              <a:gd name="connsiteY19" fmla="*/ 629174 h 629174"/>
              <a:gd name="connsiteX20" fmla="*/ 2287028 w 3584206"/>
              <a:gd name="connsiteY20" fmla="*/ 629174 h 629174"/>
              <a:gd name="connsiteX21" fmla="*/ 1792103 w 3584206"/>
              <a:gd name="connsiteY21" fmla="*/ 629174 h 629174"/>
              <a:gd name="connsiteX22" fmla="*/ 1330923 w 3584206"/>
              <a:gd name="connsiteY22" fmla="*/ 629174 h 629174"/>
              <a:gd name="connsiteX23" fmla="*/ 734763 w 3584206"/>
              <a:gd name="connsiteY23" fmla="*/ 629174 h 629174"/>
              <a:gd name="connsiteX24" fmla="*/ 104858 w 3584206"/>
              <a:gd name="connsiteY24" fmla="*/ 629174 h 629174"/>
              <a:gd name="connsiteX0" fmla="*/ 104858 w 3584206"/>
              <a:gd name="connsiteY0" fmla="*/ 629174 h 629174"/>
              <a:gd name="connsiteX1" fmla="*/ 52429 w 3584206"/>
              <a:gd name="connsiteY1" fmla="*/ 576745 h 629174"/>
              <a:gd name="connsiteX2" fmla="*/ 52429 w 3584206"/>
              <a:gd name="connsiteY2" fmla="*/ 367016 h 629174"/>
              <a:gd name="connsiteX3" fmla="*/ 0 w 3584206"/>
              <a:gd name="connsiteY3" fmla="*/ 314587 h 629174"/>
              <a:gd name="connsiteX4" fmla="*/ 52429 w 3584206"/>
              <a:gd name="connsiteY4" fmla="*/ 262158 h 629174"/>
              <a:gd name="connsiteX5" fmla="*/ 52429 w 3584206"/>
              <a:gd name="connsiteY5" fmla="*/ 52429 h 629174"/>
              <a:gd name="connsiteX6" fmla="*/ 104858 w 3584206"/>
              <a:gd name="connsiteY6" fmla="*/ 0 h 629174"/>
              <a:gd name="connsiteX7" fmla="*/ 3479348 w 3584206"/>
              <a:gd name="connsiteY7" fmla="*/ 0 h 629174"/>
              <a:gd name="connsiteX8" fmla="*/ 3531777 w 3584206"/>
              <a:gd name="connsiteY8" fmla="*/ 52429 h 629174"/>
              <a:gd name="connsiteX9" fmla="*/ 3531777 w 3584206"/>
              <a:gd name="connsiteY9" fmla="*/ 262158 h 629174"/>
              <a:gd name="connsiteX10" fmla="*/ 3584206 w 3584206"/>
              <a:gd name="connsiteY10" fmla="*/ 314587 h 629174"/>
              <a:gd name="connsiteX11" fmla="*/ 3531777 w 3584206"/>
              <a:gd name="connsiteY11" fmla="*/ 367016 h 629174"/>
              <a:gd name="connsiteX12" fmla="*/ 3531777 w 3584206"/>
              <a:gd name="connsiteY12" fmla="*/ 576745 h 629174"/>
              <a:gd name="connsiteX13" fmla="*/ 3479348 w 3584206"/>
              <a:gd name="connsiteY13" fmla="*/ 629174 h 62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206" h="629174" stroke="0" extrusionOk="0">
                <a:moveTo>
                  <a:pt x="104858" y="629174"/>
                </a:moveTo>
                <a:cubicBezTo>
                  <a:pt x="72062" y="624850"/>
                  <a:pt x="56281" y="612954"/>
                  <a:pt x="52429" y="576745"/>
                </a:cubicBezTo>
                <a:cubicBezTo>
                  <a:pt x="34723" y="477332"/>
                  <a:pt x="64178" y="442991"/>
                  <a:pt x="52429" y="367016"/>
                </a:cubicBezTo>
                <a:cubicBezTo>
                  <a:pt x="60172" y="336043"/>
                  <a:pt x="33844" y="314628"/>
                  <a:pt x="0" y="314587"/>
                </a:cubicBezTo>
                <a:cubicBezTo>
                  <a:pt x="21811" y="314616"/>
                  <a:pt x="53597" y="285925"/>
                  <a:pt x="52429" y="262158"/>
                </a:cubicBezTo>
                <a:cubicBezTo>
                  <a:pt x="37529" y="158770"/>
                  <a:pt x="52608" y="157032"/>
                  <a:pt x="52429" y="52429"/>
                </a:cubicBezTo>
                <a:cubicBezTo>
                  <a:pt x="47199" y="20316"/>
                  <a:pt x="74908" y="-1446"/>
                  <a:pt x="104858" y="0"/>
                </a:cubicBezTo>
                <a:cubicBezTo>
                  <a:pt x="227053" y="-57034"/>
                  <a:pt x="399557" y="60280"/>
                  <a:pt x="667273" y="0"/>
                </a:cubicBezTo>
                <a:cubicBezTo>
                  <a:pt x="934989" y="-60280"/>
                  <a:pt x="983155" y="22935"/>
                  <a:pt x="1263433" y="0"/>
                </a:cubicBezTo>
                <a:cubicBezTo>
                  <a:pt x="1543711" y="-22935"/>
                  <a:pt x="1509135" y="831"/>
                  <a:pt x="1724613" y="0"/>
                </a:cubicBezTo>
                <a:cubicBezTo>
                  <a:pt x="1940091" y="-831"/>
                  <a:pt x="2066320" y="62215"/>
                  <a:pt x="2287028" y="0"/>
                </a:cubicBezTo>
                <a:cubicBezTo>
                  <a:pt x="2507737" y="-62215"/>
                  <a:pt x="2662333" y="57178"/>
                  <a:pt x="2883188" y="0"/>
                </a:cubicBezTo>
                <a:cubicBezTo>
                  <a:pt x="3104043" y="-57178"/>
                  <a:pt x="3296386" y="50589"/>
                  <a:pt x="3479348" y="0"/>
                </a:cubicBezTo>
                <a:cubicBezTo>
                  <a:pt x="3512593" y="143"/>
                  <a:pt x="3536751" y="25881"/>
                  <a:pt x="3531777" y="52429"/>
                </a:cubicBezTo>
                <a:cubicBezTo>
                  <a:pt x="3536050" y="150414"/>
                  <a:pt x="3511230" y="169873"/>
                  <a:pt x="3531777" y="262158"/>
                </a:cubicBezTo>
                <a:cubicBezTo>
                  <a:pt x="3535166" y="292283"/>
                  <a:pt x="3555671" y="318757"/>
                  <a:pt x="3584206" y="314587"/>
                </a:cubicBezTo>
                <a:cubicBezTo>
                  <a:pt x="3553900" y="314584"/>
                  <a:pt x="3532357" y="346091"/>
                  <a:pt x="3531777" y="367016"/>
                </a:cubicBezTo>
                <a:cubicBezTo>
                  <a:pt x="3545318" y="417303"/>
                  <a:pt x="3508379" y="513019"/>
                  <a:pt x="3531777" y="576745"/>
                </a:cubicBezTo>
                <a:cubicBezTo>
                  <a:pt x="3536649" y="601496"/>
                  <a:pt x="3504256" y="629225"/>
                  <a:pt x="3479348" y="629174"/>
                </a:cubicBezTo>
                <a:cubicBezTo>
                  <a:pt x="3327408" y="651551"/>
                  <a:pt x="3000421" y="598354"/>
                  <a:pt x="2849443" y="629174"/>
                </a:cubicBezTo>
                <a:cubicBezTo>
                  <a:pt x="2698465" y="659994"/>
                  <a:pt x="2444693" y="604039"/>
                  <a:pt x="2287028" y="629174"/>
                </a:cubicBezTo>
                <a:cubicBezTo>
                  <a:pt x="2129363" y="654309"/>
                  <a:pt x="1990160" y="586984"/>
                  <a:pt x="1792103" y="629174"/>
                </a:cubicBezTo>
                <a:cubicBezTo>
                  <a:pt x="1594047" y="671364"/>
                  <a:pt x="1525198" y="612662"/>
                  <a:pt x="1330923" y="629174"/>
                </a:cubicBezTo>
                <a:cubicBezTo>
                  <a:pt x="1136648" y="645686"/>
                  <a:pt x="977948" y="598174"/>
                  <a:pt x="734763" y="629174"/>
                </a:cubicBezTo>
                <a:cubicBezTo>
                  <a:pt x="491578" y="660174"/>
                  <a:pt x="376613" y="600225"/>
                  <a:pt x="104858" y="629174"/>
                </a:cubicBezTo>
                <a:close/>
              </a:path>
              <a:path w="3584206" h="629174" fill="none" extrusionOk="0">
                <a:moveTo>
                  <a:pt x="104858" y="629174"/>
                </a:moveTo>
                <a:cubicBezTo>
                  <a:pt x="73420" y="628878"/>
                  <a:pt x="53163" y="606252"/>
                  <a:pt x="52429" y="576745"/>
                </a:cubicBezTo>
                <a:cubicBezTo>
                  <a:pt x="41205" y="480785"/>
                  <a:pt x="63387" y="415371"/>
                  <a:pt x="52429" y="367016"/>
                </a:cubicBezTo>
                <a:cubicBezTo>
                  <a:pt x="46189" y="337781"/>
                  <a:pt x="32176" y="313717"/>
                  <a:pt x="0" y="314587"/>
                </a:cubicBezTo>
                <a:cubicBezTo>
                  <a:pt x="25179" y="312789"/>
                  <a:pt x="53027" y="288585"/>
                  <a:pt x="52429" y="262158"/>
                </a:cubicBezTo>
                <a:cubicBezTo>
                  <a:pt x="51822" y="174987"/>
                  <a:pt x="58455" y="111436"/>
                  <a:pt x="52429" y="52429"/>
                </a:cubicBezTo>
                <a:cubicBezTo>
                  <a:pt x="57786" y="20932"/>
                  <a:pt x="76778" y="282"/>
                  <a:pt x="104858" y="0"/>
                </a:cubicBezTo>
                <a:moveTo>
                  <a:pt x="3479348" y="0"/>
                </a:moveTo>
                <a:cubicBezTo>
                  <a:pt x="3504243" y="5285"/>
                  <a:pt x="3523919" y="22915"/>
                  <a:pt x="3531777" y="52429"/>
                </a:cubicBezTo>
                <a:cubicBezTo>
                  <a:pt x="3553947" y="113855"/>
                  <a:pt x="3523483" y="197462"/>
                  <a:pt x="3531777" y="262158"/>
                </a:cubicBezTo>
                <a:cubicBezTo>
                  <a:pt x="3527117" y="293768"/>
                  <a:pt x="3554667" y="316416"/>
                  <a:pt x="3584206" y="314587"/>
                </a:cubicBezTo>
                <a:cubicBezTo>
                  <a:pt x="3557268" y="318605"/>
                  <a:pt x="3531139" y="340062"/>
                  <a:pt x="3531777" y="367016"/>
                </a:cubicBezTo>
                <a:cubicBezTo>
                  <a:pt x="3554991" y="468030"/>
                  <a:pt x="3515801" y="532732"/>
                  <a:pt x="3531777" y="576745"/>
                </a:cubicBezTo>
                <a:cubicBezTo>
                  <a:pt x="3539129" y="604058"/>
                  <a:pt x="3509507" y="627518"/>
                  <a:pt x="3479348" y="629174"/>
                </a:cubicBezTo>
              </a:path>
              <a:path w="3584206" h="629174" fill="none" stroke="0" extrusionOk="0">
                <a:moveTo>
                  <a:pt x="104858" y="629174"/>
                </a:moveTo>
                <a:cubicBezTo>
                  <a:pt x="76405" y="627426"/>
                  <a:pt x="51062" y="610290"/>
                  <a:pt x="52429" y="576745"/>
                </a:cubicBezTo>
                <a:cubicBezTo>
                  <a:pt x="45506" y="477488"/>
                  <a:pt x="64181" y="443558"/>
                  <a:pt x="52429" y="367016"/>
                </a:cubicBezTo>
                <a:cubicBezTo>
                  <a:pt x="47948" y="342113"/>
                  <a:pt x="28853" y="313370"/>
                  <a:pt x="0" y="314587"/>
                </a:cubicBezTo>
                <a:cubicBezTo>
                  <a:pt x="27435" y="316742"/>
                  <a:pt x="56096" y="289412"/>
                  <a:pt x="52429" y="262158"/>
                </a:cubicBezTo>
                <a:cubicBezTo>
                  <a:pt x="48185" y="217642"/>
                  <a:pt x="67142" y="137262"/>
                  <a:pt x="52429" y="52429"/>
                </a:cubicBezTo>
                <a:cubicBezTo>
                  <a:pt x="54910" y="22955"/>
                  <a:pt x="70624" y="-6512"/>
                  <a:pt x="104858" y="0"/>
                </a:cubicBezTo>
                <a:moveTo>
                  <a:pt x="3479348" y="0"/>
                </a:moveTo>
                <a:cubicBezTo>
                  <a:pt x="3508435" y="1671"/>
                  <a:pt x="3524745" y="26998"/>
                  <a:pt x="3531777" y="52429"/>
                </a:cubicBezTo>
                <a:cubicBezTo>
                  <a:pt x="3552103" y="154490"/>
                  <a:pt x="3527081" y="208023"/>
                  <a:pt x="3531777" y="262158"/>
                </a:cubicBezTo>
                <a:cubicBezTo>
                  <a:pt x="3526981" y="284840"/>
                  <a:pt x="3559388" y="314812"/>
                  <a:pt x="3584206" y="314587"/>
                </a:cubicBezTo>
                <a:cubicBezTo>
                  <a:pt x="3554598" y="322508"/>
                  <a:pt x="3532394" y="336818"/>
                  <a:pt x="3531777" y="367016"/>
                </a:cubicBezTo>
                <a:cubicBezTo>
                  <a:pt x="3545327" y="434050"/>
                  <a:pt x="3523526" y="477307"/>
                  <a:pt x="3531777" y="576745"/>
                </a:cubicBezTo>
                <a:cubicBezTo>
                  <a:pt x="3529861" y="610738"/>
                  <a:pt x="3506948" y="630619"/>
                  <a:pt x="3479348" y="629174"/>
                </a:cubicBezTo>
              </a:path>
            </a:pathLst>
          </a:custGeom>
          <a:ln w="38100">
            <a:solidFill>
              <a:srgbClr val="504746"/>
            </a:solidFill>
            <a:extLst>
              <a:ext uri="{C807C97D-BFC1-408E-A445-0C87EB9F89A2}">
                <ask:lineSketchStyleProps xmlns:ask="http://schemas.microsoft.com/office/drawing/2018/sketchyshapes" sd="1717996101">
                  <a:prstGeom prst="bracePair">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r>
              <a:rPr lang="af-ZA" sz="4800" dirty="0" err="1">
                <a:latin typeface="Speak Pro" panose="020B0504020101020102" pitchFamily="34" charset="0"/>
              </a:rPr>
              <a:t>Lexicographic</a:t>
            </a:r>
            <a:r>
              <a:rPr lang="af-ZA" sz="4800" dirty="0">
                <a:latin typeface="Speak Pro" panose="020B0504020101020102" pitchFamily="34" charset="0"/>
              </a:rPr>
              <a:t> </a:t>
            </a:r>
            <a:r>
              <a:rPr lang="af-ZA" sz="4800" dirty="0" err="1">
                <a:latin typeface="Speak Pro" panose="020B0504020101020102" pitchFamily="34" charset="0"/>
              </a:rPr>
              <a:t>editing</a:t>
            </a:r>
            <a:endParaRPr lang="af-ZA" sz="4800" dirty="0">
              <a:latin typeface="Speak Pro" panose="020B0504020101020102" pitchFamily="34" charset="0"/>
            </a:endParaRPr>
          </a:p>
        </p:txBody>
      </p:sp>
      <p:sp>
        <p:nvSpPr>
          <p:cNvPr id="14" name="Oval 13">
            <a:extLst>
              <a:ext uri="{FF2B5EF4-FFF2-40B4-BE49-F238E27FC236}">
                <a16:creationId xmlns:a16="http://schemas.microsoft.com/office/drawing/2014/main" id="{6D0E8493-A02A-A02E-6A0E-3C9D91C769AB}"/>
              </a:ext>
            </a:extLst>
          </p:cNvPr>
          <p:cNvSpPr/>
          <p:nvPr/>
        </p:nvSpPr>
        <p:spPr>
          <a:xfrm>
            <a:off x="6882196" y="2835948"/>
            <a:ext cx="1270470" cy="1188204"/>
          </a:xfrm>
          <a:prstGeom prst="ellipse">
            <a:avLst/>
          </a:prstGeom>
          <a:solidFill>
            <a:srgbClr val="50474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f-ZA"/>
          </a:p>
        </p:txBody>
      </p:sp>
    </p:spTree>
    <p:extLst>
      <p:ext uri="{BB962C8B-B14F-4D97-AF65-F5344CB8AC3E}">
        <p14:creationId xmlns:p14="http://schemas.microsoft.com/office/powerpoint/2010/main" val="393396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animBg="1"/>
      <p:bldP spid="32" grpId="0" animBg="1"/>
      <p:bldP spid="33" grpId="0"/>
      <p:bldP spid="2" grpId="0"/>
      <p:bldP spid="6" grpId="0" animBg="1"/>
      <p:bldP spid="7" grpId="0" animBg="1"/>
      <p:bldP spid="8" grpId="0" animBg="1"/>
      <p:bldP spid="9" grpId="0"/>
      <p:bldP spid="10" grpId="0" animBg="1"/>
      <p:bldP spid="11" grpId="0" animBg="1"/>
      <p:bldP spid="12" grpId="0"/>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EF395E83-1BC6-4B2E-9418-97310BCA4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66143" y="-1709134"/>
            <a:ext cx="5859712" cy="11056447"/>
          </a:xfrm>
          <a:prstGeom prst="rect">
            <a:avLst/>
          </a:prstGeom>
        </p:spPr>
      </p:pic>
      <p:sp>
        <p:nvSpPr>
          <p:cNvPr id="4" name="TextBox 3">
            <a:extLst>
              <a:ext uri="{FF2B5EF4-FFF2-40B4-BE49-F238E27FC236}">
                <a16:creationId xmlns:a16="http://schemas.microsoft.com/office/drawing/2014/main" id="{AD99DD4E-C746-0158-AD2A-AB57C7FE115E}"/>
              </a:ext>
            </a:extLst>
          </p:cNvPr>
          <p:cNvSpPr txBox="1"/>
          <p:nvPr/>
        </p:nvSpPr>
        <p:spPr>
          <a:xfrm>
            <a:off x="567775" y="337879"/>
            <a:ext cx="5198126" cy="523220"/>
          </a:xfrm>
          <a:prstGeom prst="rect">
            <a:avLst/>
          </a:prstGeom>
          <a:noFill/>
        </p:spPr>
        <p:txBody>
          <a:bodyPr wrap="square">
            <a:spAutoFit/>
          </a:bodyPr>
          <a:lstStyle/>
          <a:p>
            <a:r>
              <a:rPr lang="en-GB" sz="2800" b="1" kern="100" dirty="0">
                <a:solidFill>
                  <a:srgbClr val="547AA5"/>
                </a:solidFill>
                <a:latin typeface="Speak Pro" panose="020B0504020101020102" pitchFamily="34" charset="0"/>
                <a:ea typeface="SimSun" panose="02010600030101010101" pitchFamily="2" charset="-122"/>
              </a:rPr>
              <a:t>G</a:t>
            </a:r>
            <a:r>
              <a:rPr lang="en-GB" sz="2800" b="1" kern="100" dirty="0">
                <a:solidFill>
                  <a:srgbClr val="547AA5"/>
                </a:solidFill>
                <a:effectLst/>
                <a:latin typeface="Speak Pro" panose="020B0504020101020102" pitchFamily="34" charset="0"/>
                <a:ea typeface="SimSun" panose="02010600030101010101" pitchFamily="2" charset="-122"/>
              </a:rPr>
              <a:t>erhard.VanHuyssteen@nwu.ac.za</a:t>
            </a:r>
            <a:endParaRPr lang="af-ZA" sz="2800" dirty="0">
              <a:latin typeface="Speak Pro" panose="020B0504020101020102" pitchFamily="34" charset="0"/>
            </a:endParaRPr>
          </a:p>
        </p:txBody>
      </p:sp>
      <p:sp>
        <p:nvSpPr>
          <p:cNvPr id="5" name="TextBox 4">
            <a:extLst>
              <a:ext uri="{FF2B5EF4-FFF2-40B4-BE49-F238E27FC236}">
                <a16:creationId xmlns:a16="http://schemas.microsoft.com/office/drawing/2014/main" id="{5E9102B3-4C7E-5A53-CE4E-0AD9B94F77A5}"/>
              </a:ext>
            </a:extLst>
          </p:cNvPr>
          <p:cNvSpPr txBox="1"/>
          <p:nvPr/>
        </p:nvSpPr>
        <p:spPr>
          <a:xfrm>
            <a:off x="6612894" y="337879"/>
            <a:ext cx="3973896" cy="523220"/>
          </a:xfrm>
          <a:prstGeom prst="rect">
            <a:avLst/>
          </a:prstGeom>
          <a:noFill/>
        </p:spPr>
        <p:txBody>
          <a:bodyPr wrap="square">
            <a:spAutoFit/>
          </a:bodyPr>
          <a:lstStyle/>
          <a:p>
            <a:r>
              <a:rPr lang="en-GB" sz="2800" b="1" kern="100" dirty="0">
                <a:solidFill>
                  <a:srgbClr val="547AA5"/>
                </a:solidFill>
                <a:effectLst/>
                <a:latin typeface="Speak Pro" panose="020B0504020101020102" pitchFamily="34" charset="0"/>
                <a:ea typeface="SimSun" panose="02010600030101010101" pitchFamily="2" charset="-122"/>
              </a:rPr>
              <a:t>Carole.Tiberius@ivdnt.org</a:t>
            </a:r>
            <a:endParaRPr lang="af-ZA" sz="2800" dirty="0">
              <a:latin typeface="Speak Pro" panose="020B0504020101020102" pitchFamily="34" charset="0"/>
            </a:endParaRPr>
          </a:p>
        </p:txBody>
      </p:sp>
      <p:pic>
        <p:nvPicPr>
          <p:cNvPr id="7" name="Picture 6" descr="A black screen with white text&#10;&#10;Description automatically generated with medium confidence">
            <a:extLst>
              <a:ext uri="{FF2B5EF4-FFF2-40B4-BE49-F238E27FC236}">
                <a16:creationId xmlns:a16="http://schemas.microsoft.com/office/drawing/2014/main" id="{08EBBC7B-A70A-16A8-0407-D15740D06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7097" y="889233"/>
            <a:ext cx="2797806" cy="3498670"/>
          </a:xfrm>
          <a:prstGeom prst="rect">
            <a:avLst/>
          </a:prstGeom>
        </p:spPr>
      </p:pic>
    </p:spTree>
    <p:extLst>
      <p:ext uri="{BB962C8B-B14F-4D97-AF65-F5344CB8AC3E}">
        <p14:creationId xmlns:p14="http://schemas.microsoft.com/office/powerpoint/2010/main" val="1670694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rectangle with a black background&#10;&#10;Description automatically generated with low confidence">
            <a:extLst>
              <a:ext uri="{FF2B5EF4-FFF2-40B4-BE49-F238E27FC236}">
                <a16:creationId xmlns:a16="http://schemas.microsoft.com/office/drawing/2014/main" id="{80B6A8AA-5134-470C-A187-E493879D6A44}"/>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5591" y="934207"/>
            <a:ext cx="4940818" cy="4989586"/>
          </a:xfrm>
          <a:prstGeom prst="rect">
            <a:avLst/>
          </a:prstGeom>
        </p:spPr>
      </p:pic>
      <p:sp>
        <p:nvSpPr>
          <p:cNvPr id="22" name="Title 1">
            <a:extLst>
              <a:ext uri="{FF2B5EF4-FFF2-40B4-BE49-F238E27FC236}">
                <a16:creationId xmlns:a16="http://schemas.microsoft.com/office/drawing/2014/main" id="{E2ACF64C-1D0A-4E62-BA44-7131CF8BFDB8}"/>
              </a:ext>
            </a:extLst>
          </p:cNvPr>
          <p:cNvSpPr txBox="1">
            <a:spLocks/>
          </p:cNvSpPr>
          <p:nvPr/>
        </p:nvSpPr>
        <p:spPr>
          <a:xfrm>
            <a:off x="3185138" y="1172052"/>
            <a:ext cx="5821723"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sz="6600" b="1" dirty="0" err="1">
                <a:latin typeface="Speak Pro" panose="020B0504020101020102" pitchFamily="34" charset="0"/>
              </a:rPr>
              <a:t>Taboo</a:t>
            </a:r>
            <a:r>
              <a:rPr lang="af-ZA" sz="6600" b="1" dirty="0">
                <a:latin typeface="Speak Pro" panose="020B0504020101020102" pitchFamily="34" charset="0"/>
              </a:rPr>
              <a:t> </a:t>
            </a:r>
            <a:r>
              <a:rPr lang="af-ZA" sz="6600" b="1" dirty="0" err="1">
                <a:latin typeface="Speak Pro" panose="020B0504020101020102" pitchFamily="34" charset="0"/>
              </a:rPr>
              <a:t>language</a:t>
            </a:r>
            <a:endParaRPr lang="af-ZA" sz="6600" b="1" dirty="0">
              <a:latin typeface="Speak Pro" panose="020B0504020101020102" pitchFamily="34" charset="0"/>
            </a:endParaRPr>
          </a:p>
        </p:txBody>
      </p:sp>
      <p:sp>
        <p:nvSpPr>
          <p:cNvPr id="2" name="Title 1">
            <a:extLst>
              <a:ext uri="{FF2B5EF4-FFF2-40B4-BE49-F238E27FC236}">
                <a16:creationId xmlns:a16="http://schemas.microsoft.com/office/drawing/2014/main" id="{60F350C9-5F04-E484-A6D3-F1904F244E33}"/>
              </a:ext>
            </a:extLst>
          </p:cNvPr>
          <p:cNvSpPr txBox="1">
            <a:spLocks/>
          </p:cNvSpPr>
          <p:nvPr/>
        </p:nvSpPr>
        <p:spPr>
          <a:xfrm>
            <a:off x="671245" y="2424073"/>
            <a:ext cx="10849510" cy="28524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dirty="0">
                <a:latin typeface="Speak Pro" panose="020B0504020101020102" pitchFamily="34" charset="0"/>
              </a:rPr>
              <a:t>linguistic constructions that are potentially offensive to some users in some contexts</a:t>
            </a:r>
            <a:endParaRPr lang="af-ZA" sz="6600" dirty="0">
              <a:latin typeface="Speak Pro" panose="020B0504020101020102" pitchFamily="34" charset="0"/>
            </a:endParaRPr>
          </a:p>
        </p:txBody>
      </p:sp>
    </p:spTree>
    <p:extLst>
      <p:ext uri="{BB962C8B-B14F-4D97-AF65-F5344CB8AC3E}">
        <p14:creationId xmlns:p14="http://schemas.microsoft.com/office/powerpoint/2010/main" val="1505999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rectangle with a black background&#10;&#10;Description automatically generated with low confidence">
            <a:extLst>
              <a:ext uri="{FF2B5EF4-FFF2-40B4-BE49-F238E27FC236}">
                <a16:creationId xmlns:a16="http://schemas.microsoft.com/office/drawing/2014/main" id="{80B6A8AA-5134-470C-A187-E493879D6A44}"/>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5591" y="934207"/>
            <a:ext cx="4940818" cy="4989586"/>
          </a:xfrm>
          <a:prstGeom prst="rect">
            <a:avLst/>
          </a:prstGeom>
        </p:spPr>
      </p:pic>
      <p:sp>
        <p:nvSpPr>
          <p:cNvPr id="22" name="Title 1">
            <a:extLst>
              <a:ext uri="{FF2B5EF4-FFF2-40B4-BE49-F238E27FC236}">
                <a16:creationId xmlns:a16="http://schemas.microsoft.com/office/drawing/2014/main" id="{E2ACF64C-1D0A-4E62-BA44-7131CF8BFDB8}"/>
              </a:ext>
            </a:extLst>
          </p:cNvPr>
          <p:cNvSpPr txBox="1">
            <a:spLocks/>
          </p:cNvSpPr>
          <p:nvPr/>
        </p:nvSpPr>
        <p:spPr>
          <a:xfrm>
            <a:off x="4056795" y="5770091"/>
            <a:ext cx="4078410"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Taboo</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language</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2" name="Title 1">
            <a:extLst>
              <a:ext uri="{FF2B5EF4-FFF2-40B4-BE49-F238E27FC236}">
                <a16:creationId xmlns:a16="http://schemas.microsoft.com/office/drawing/2014/main" id="{60F350C9-5F04-E484-A6D3-F1904F244E33}"/>
              </a:ext>
            </a:extLst>
          </p:cNvPr>
          <p:cNvSpPr txBox="1">
            <a:spLocks/>
          </p:cNvSpPr>
          <p:nvPr/>
        </p:nvSpPr>
        <p:spPr>
          <a:xfrm>
            <a:off x="1862564" y="-437565"/>
            <a:ext cx="8466872"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dirty="0" err="1">
                <a:solidFill>
                  <a:srgbClr val="BA1F33"/>
                </a:solidFill>
                <a:latin typeface="Speak Pro" panose="020B0504020101020102" pitchFamily="34" charset="0"/>
              </a:rPr>
              <a:t>Lexical</a:t>
            </a:r>
            <a:r>
              <a:rPr lang="af-ZA" b="1" dirty="0">
                <a:solidFill>
                  <a:srgbClr val="BA1F33"/>
                </a:solidFill>
                <a:latin typeface="Speak Pro" panose="020B0504020101020102" pitchFamily="34" charset="0"/>
              </a:rPr>
              <a:t> </a:t>
            </a:r>
            <a:r>
              <a:rPr lang="af-ZA" b="1" dirty="0" err="1">
                <a:solidFill>
                  <a:srgbClr val="BA1F33"/>
                </a:solidFill>
                <a:latin typeface="Speak Pro" panose="020B0504020101020102" pitchFamily="34" charset="0"/>
              </a:rPr>
              <a:t>databases</a:t>
            </a:r>
            <a:r>
              <a:rPr lang="af-ZA" b="1" dirty="0">
                <a:solidFill>
                  <a:srgbClr val="BA1F33"/>
                </a:solidFill>
                <a:latin typeface="Speak Pro" panose="020B0504020101020102" pitchFamily="34" charset="0"/>
              </a:rPr>
              <a:t> of </a:t>
            </a:r>
            <a:r>
              <a:rPr lang="af-ZA" b="1" dirty="0" err="1">
                <a:solidFill>
                  <a:srgbClr val="BA1F33"/>
                </a:solidFill>
                <a:latin typeface="Speak Pro" panose="020B0504020101020102" pitchFamily="34" charset="0"/>
              </a:rPr>
              <a:t>taboo</a:t>
            </a:r>
            <a:r>
              <a:rPr lang="af-ZA" b="1" dirty="0">
                <a:solidFill>
                  <a:srgbClr val="BA1F33"/>
                </a:solidFill>
                <a:latin typeface="Speak Pro" panose="020B0504020101020102" pitchFamily="34" charset="0"/>
              </a:rPr>
              <a:t> </a:t>
            </a:r>
            <a:r>
              <a:rPr lang="af-ZA" b="1" dirty="0" err="1">
                <a:solidFill>
                  <a:srgbClr val="BA1F33"/>
                </a:solidFill>
                <a:latin typeface="Speak Pro" panose="020B0504020101020102" pitchFamily="34" charset="0"/>
              </a:rPr>
              <a:t>language</a:t>
            </a:r>
            <a:endParaRPr lang="af-ZA" b="1" dirty="0">
              <a:latin typeface="Speak Pro" panose="020B0504020101020102" pitchFamily="34" charset="0"/>
            </a:endParaRPr>
          </a:p>
        </p:txBody>
      </p:sp>
      <p:sp>
        <p:nvSpPr>
          <p:cNvPr id="3" name="Title 1">
            <a:extLst>
              <a:ext uri="{FF2B5EF4-FFF2-40B4-BE49-F238E27FC236}">
                <a16:creationId xmlns:a16="http://schemas.microsoft.com/office/drawing/2014/main" id="{BF44F203-6E6D-4098-6E93-511B400C73E5}"/>
              </a:ext>
            </a:extLst>
          </p:cNvPr>
          <p:cNvSpPr txBox="1">
            <a:spLocks/>
          </p:cNvSpPr>
          <p:nvPr/>
        </p:nvSpPr>
        <p:spPr>
          <a:xfrm>
            <a:off x="8566409" y="2921911"/>
            <a:ext cx="3183454" cy="1014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Dutch</a:t>
            </a: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 </a:t>
            </a:r>
            <a:r>
              <a:rPr lang="af-ZA" b="1" spc="50" dirty="0" err="1">
                <a:ln w="0"/>
                <a:solidFill>
                  <a:schemeClr val="bg2"/>
                </a:solidFill>
                <a:effectLst>
                  <a:innerShdw blurRad="63500" dist="50800" dir="13500000">
                    <a:srgbClr val="000000">
                      <a:alpha val="50000"/>
                    </a:srgbClr>
                  </a:innerShdw>
                </a:effectLst>
                <a:latin typeface="Speak Pro" panose="020B0504020101020102" pitchFamily="34" charset="0"/>
              </a:rPr>
              <a:t>resources</a:t>
            </a:r>
            <a:endParaRPr lang="af-ZA" b="1" spc="50" dirty="0">
              <a:ln w="0"/>
              <a:solidFill>
                <a:schemeClr val="bg2"/>
              </a:solidFill>
              <a:effectLst>
                <a:innerShdw blurRad="63500" dist="50800" dir="13500000">
                  <a:srgbClr val="000000">
                    <a:alpha val="50000"/>
                  </a:srgbClr>
                </a:innerShdw>
              </a:effectLst>
              <a:latin typeface="Speak Pro" panose="020B0504020101020102" pitchFamily="34" charset="0"/>
            </a:endParaRPr>
          </a:p>
        </p:txBody>
      </p:sp>
      <p:sp>
        <p:nvSpPr>
          <p:cNvPr id="6" name="Title 1">
            <a:extLst>
              <a:ext uri="{FF2B5EF4-FFF2-40B4-BE49-F238E27FC236}">
                <a16:creationId xmlns:a16="http://schemas.microsoft.com/office/drawing/2014/main" id="{72677894-621E-05C6-561B-B2B5244A2EE8}"/>
              </a:ext>
            </a:extLst>
          </p:cNvPr>
          <p:cNvSpPr txBox="1">
            <a:spLocks/>
          </p:cNvSpPr>
          <p:nvPr/>
        </p:nvSpPr>
        <p:spPr>
          <a:xfrm>
            <a:off x="-21615" y="2435901"/>
            <a:ext cx="4078410" cy="2009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b="1" spc="50" dirty="0">
                <a:ln w="0"/>
                <a:solidFill>
                  <a:schemeClr val="bg2"/>
                </a:solidFill>
                <a:effectLst>
                  <a:innerShdw blurRad="63500" dist="50800" dir="13500000">
                    <a:srgbClr val="000000">
                      <a:alpha val="50000"/>
                    </a:srgbClr>
                  </a:innerShdw>
                </a:effectLst>
                <a:latin typeface="Speak Pro" panose="020B0504020101020102" pitchFamily="34" charset="0"/>
              </a:rPr>
              <a:t>TaboeLex</a:t>
            </a:r>
          </a:p>
        </p:txBody>
      </p:sp>
    </p:spTree>
    <p:extLst>
      <p:ext uri="{BB962C8B-B14F-4D97-AF65-F5344CB8AC3E}">
        <p14:creationId xmlns:p14="http://schemas.microsoft.com/office/powerpoint/2010/main" val="951023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rectangle with a black background&#10;&#10;Description automatically generated with low confidence">
            <a:extLst>
              <a:ext uri="{FF2B5EF4-FFF2-40B4-BE49-F238E27FC236}">
                <a16:creationId xmlns:a16="http://schemas.microsoft.com/office/drawing/2014/main" id="{80B6A8AA-5134-470C-A187-E493879D6A44}"/>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9721591" y="934207"/>
            <a:ext cx="4940818" cy="4989586"/>
          </a:xfrm>
          <a:prstGeom prst="rect">
            <a:avLst/>
          </a:prstGeom>
        </p:spPr>
      </p:pic>
      <p:sp>
        <p:nvSpPr>
          <p:cNvPr id="2" name="Title 1">
            <a:extLst>
              <a:ext uri="{FF2B5EF4-FFF2-40B4-BE49-F238E27FC236}">
                <a16:creationId xmlns:a16="http://schemas.microsoft.com/office/drawing/2014/main" id="{60F350C9-5F04-E484-A6D3-F1904F244E33}"/>
              </a:ext>
            </a:extLst>
          </p:cNvPr>
          <p:cNvSpPr txBox="1">
            <a:spLocks/>
          </p:cNvSpPr>
          <p:nvPr/>
        </p:nvSpPr>
        <p:spPr>
          <a:xfrm>
            <a:off x="2095038" y="1595619"/>
            <a:ext cx="7374426" cy="36667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f-ZA" sz="5400" b="1" dirty="0" err="1">
                <a:solidFill>
                  <a:srgbClr val="BA1F33"/>
                </a:solidFill>
                <a:latin typeface="Speak Pro" panose="020B0504020101020102" pitchFamily="34" charset="0"/>
              </a:rPr>
              <a:t>a.k.a</a:t>
            </a:r>
            <a:r>
              <a:rPr lang="af-ZA" sz="5400" b="1" dirty="0">
                <a:solidFill>
                  <a:srgbClr val="BA1F33"/>
                </a:solidFill>
                <a:latin typeface="Speak Pro" panose="020B0504020101020102" pitchFamily="34" charset="0"/>
              </a:rPr>
              <a:t>. </a:t>
            </a:r>
          </a:p>
          <a:p>
            <a:pPr algn="ctr"/>
            <a:r>
              <a:rPr lang="en-GB" sz="5400" b="1" dirty="0" err="1">
                <a:latin typeface="Speak Pro" panose="020B0504020101020102" pitchFamily="34" charset="0"/>
              </a:rPr>
              <a:t>greylists</a:t>
            </a:r>
            <a:endParaRPr lang="en-GB" sz="5400" b="1" dirty="0">
              <a:latin typeface="Speak Pro" panose="020B0504020101020102" pitchFamily="34" charset="0"/>
            </a:endParaRPr>
          </a:p>
          <a:p>
            <a:pPr algn="ctr"/>
            <a:r>
              <a:rPr lang="en-GB" sz="5400" b="1" dirty="0">
                <a:latin typeface="Speak Pro" panose="020B0504020101020102" pitchFamily="34" charset="0"/>
              </a:rPr>
              <a:t>swearword stop lists</a:t>
            </a:r>
          </a:p>
          <a:p>
            <a:pPr algn="ctr"/>
            <a:r>
              <a:rPr lang="en-GB" sz="5400" b="1" dirty="0">
                <a:latin typeface="Speak Pro" panose="020B0504020101020102" pitchFamily="34" charset="0"/>
              </a:rPr>
              <a:t>profanity filters</a:t>
            </a:r>
            <a:endParaRPr lang="af-ZA" sz="5400" b="1" dirty="0">
              <a:latin typeface="Speak Pro" panose="020B0504020101020102" pitchFamily="34" charset="0"/>
            </a:endParaRPr>
          </a:p>
        </p:txBody>
      </p:sp>
    </p:spTree>
    <p:extLst>
      <p:ext uri="{BB962C8B-B14F-4D97-AF65-F5344CB8AC3E}">
        <p14:creationId xmlns:p14="http://schemas.microsoft.com/office/powerpoint/2010/main" val="3629165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2" name="Straight Connector 51">
            <a:extLst>
              <a:ext uri="{FF2B5EF4-FFF2-40B4-BE49-F238E27FC236}">
                <a16:creationId xmlns:a16="http://schemas.microsoft.com/office/drawing/2014/main" id="{3D297C6D-7702-49D6-AA63-4EDAC7C68D79}"/>
              </a:ext>
            </a:extLst>
          </p:cNvPr>
          <p:cNvCxnSpPr>
            <a:cxnSpLocks/>
          </p:cNvCxnSpPr>
          <p:nvPr/>
        </p:nvCxnSpPr>
        <p:spPr>
          <a:xfrm flipV="1">
            <a:off x="9290921" y="2223045"/>
            <a:ext cx="0" cy="182936"/>
          </a:xfrm>
          <a:prstGeom prst="line">
            <a:avLst/>
          </a:prstGeom>
          <a:ln w="19050">
            <a:solidFill>
              <a:srgbClr val="547AA5"/>
            </a:solidFill>
            <a:prstDash val="sysDash"/>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814F9EA2-992D-4E54-BA9A-E72D046A649A}"/>
              </a:ext>
            </a:extLst>
          </p:cNvPr>
          <p:cNvSpPr txBox="1"/>
          <p:nvPr/>
        </p:nvSpPr>
        <p:spPr>
          <a:xfrm>
            <a:off x="1176650" y="5630564"/>
            <a:ext cx="1700915" cy="646331"/>
          </a:xfrm>
          <a:prstGeom prst="rect">
            <a:avLst/>
          </a:prstGeom>
          <a:noFill/>
          <a:ln>
            <a:noFill/>
          </a:ln>
        </p:spPr>
        <p:txBody>
          <a:bodyPr wrap="square" rtlCol="0">
            <a:spAutoFit/>
          </a:bodyPr>
          <a:lstStyle/>
          <a:p>
            <a:pPr algn="r"/>
            <a:r>
              <a:rPr lang="en-GB" dirty="0" err="1">
                <a:latin typeface="Speak Pro" panose="020B0504020101020102" pitchFamily="34" charset="0"/>
              </a:rPr>
              <a:t>Hurtlex</a:t>
            </a:r>
            <a:endParaRPr lang="en-GB" dirty="0">
              <a:latin typeface="Speak Pro" panose="020B0504020101020102" pitchFamily="34" charset="0"/>
            </a:endParaRPr>
          </a:p>
          <a:p>
            <a:pPr algn="r"/>
            <a:r>
              <a:rPr lang="en-GB" dirty="0">
                <a:latin typeface="Speak Pro" panose="020B0504020101020102" pitchFamily="34" charset="0"/>
              </a:rPr>
              <a:t>Taboo Wordnet</a:t>
            </a:r>
          </a:p>
        </p:txBody>
      </p:sp>
      <p:sp>
        <p:nvSpPr>
          <p:cNvPr id="43" name="TextBox 42">
            <a:extLst>
              <a:ext uri="{FF2B5EF4-FFF2-40B4-BE49-F238E27FC236}">
                <a16:creationId xmlns:a16="http://schemas.microsoft.com/office/drawing/2014/main" id="{A1EAA55B-D53C-4B20-B19C-3DC00117BDF2}"/>
              </a:ext>
            </a:extLst>
          </p:cNvPr>
          <p:cNvSpPr txBox="1"/>
          <p:nvPr/>
        </p:nvSpPr>
        <p:spPr>
          <a:xfrm>
            <a:off x="9826837" y="1684799"/>
            <a:ext cx="2222397" cy="646331"/>
          </a:xfrm>
          <a:prstGeom prst="rect">
            <a:avLst/>
          </a:prstGeom>
          <a:noFill/>
        </p:spPr>
        <p:txBody>
          <a:bodyPr wrap="square" rtlCol="0">
            <a:spAutoFit/>
          </a:bodyPr>
          <a:lstStyle/>
          <a:p>
            <a:pPr algn="r"/>
            <a:r>
              <a:rPr lang="en-GB" sz="1800" kern="100" dirty="0">
                <a:effectLst/>
                <a:latin typeface="Speak Pro" panose="020B0504020101020102" pitchFamily="34" charset="0"/>
                <a:ea typeface="Noto Serif CJK SC"/>
                <a:cs typeface="Noto Kufi Arabic"/>
              </a:rPr>
              <a:t>redacting, modifying, replacing or removing</a:t>
            </a:r>
            <a:endParaRPr lang="en-GB" dirty="0">
              <a:latin typeface="Speak Pro" panose="020B0504020101020102" pitchFamily="34" charset="0"/>
            </a:endParaRPr>
          </a:p>
        </p:txBody>
      </p:sp>
      <p:pic>
        <p:nvPicPr>
          <p:cNvPr id="8" name="Picture 7" descr="Shape&#10;&#10;Description automatically generated with medium confidence">
            <a:extLst>
              <a:ext uri="{FF2B5EF4-FFF2-40B4-BE49-F238E27FC236}">
                <a16:creationId xmlns:a16="http://schemas.microsoft.com/office/drawing/2014/main" id="{5BFE856A-BD45-49B0-B4CA-0BB4376D3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785" y="-118825"/>
            <a:ext cx="5114443" cy="6081278"/>
          </a:xfrm>
          <a:prstGeom prst="rect">
            <a:avLst/>
          </a:prstGeom>
        </p:spPr>
      </p:pic>
      <p:sp>
        <p:nvSpPr>
          <p:cNvPr id="194" name="Rectangle 193">
            <a:extLst>
              <a:ext uri="{FF2B5EF4-FFF2-40B4-BE49-F238E27FC236}">
                <a16:creationId xmlns:a16="http://schemas.microsoft.com/office/drawing/2014/main" id="{2C0048FC-DDCB-4595-B9BA-A9B6529A4685}"/>
              </a:ext>
            </a:extLst>
          </p:cNvPr>
          <p:cNvSpPr/>
          <p:nvPr/>
        </p:nvSpPr>
        <p:spPr>
          <a:xfrm>
            <a:off x="3798358" y="5812861"/>
            <a:ext cx="4628064" cy="1200329"/>
          </a:xfrm>
          <a:prstGeom prst="rect">
            <a:avLst/>
          </a:prstGeom>
          <a:noFill/>
        </p:spPr>
        <p:txBody>
          <a:bodyPr wrap="square" lIns="91440" tIns="45720" rIns="91440" bIns="45720">
            <a:spAutoFit/>
          </a:bodyPr>
          <a:lstStyle/>
          <a:p>
            <a:pPr algn="ctr"/>
            <a:r>
              <a:rPr lang="en-GB" sz="7200" b="1" dirty="0">
                <a:ln w="9525">
                  <a:solidFill>
                    <a:schemeClr val="bg1"/>
                  </a:solidFill>
                  <a:prstDash val="solid"/>
                </a:ln>
                <a:solidFill>
                  <a:schemeClr val="tx1">
                    <a:lumMod val="85000"/>
                    <a:lumOff val="15000"/>
                  </a:schemeClr>
                </a:solidFill>
                <a:effectLst>
                  <a:outerShdw blurRad="12700" dist="38100" dir="2700000" algn="tl" rotWithShape="0">
                    <a:schemeClr val="bg1">
                      <a:lumMod val="50000"/>
                    </a:schemeClr>
                  </a:outerShdw>
                </a:effectLst>
                <a:latin typeface="Modern Love Caps" panose="04070805081001020A01" pitchFamily="82" charset="0"/>
              </a:rPr>
              <a:t>Applications</a:t>
            </a:r>
          </a:p>
        </p:txBody>
      </p:sp>
      <p:sp>
        <p:nvSpPr>
          <p:cNvPr id="102" name="Flowchart: Alternate Process 101">
            <a:extLst>
              <a:ext uri="{FF2B5EF4-FFF2-40B4-BE49-F238E27FC236}">
                <a16:creationId xmlns:a16="http://schemas.microsoft.com/office/drawing/2014/main" id="{0748194B-D621-4BC0-BF17-FC4FF43ADD8F}"/>
              </a:ext>
            </a:extLst>
          </p:cNvPr>
          <p:cNvSpPr/>
          <p:nvPr/>
        </p:nvSpPr>
        <p:spPr>
          <a:xfrm>
            <a:off x="1207514" y="5621392"/>
            <a:ext cx="1669226" cy="681178"/>
          </a:xfrm>
          <a:prstGeom prst="flowChartAlternateProcess">
            <a:avLst/>
          </a:prstGeom>
          <a:noFill/>
          <a:ln>
            <a:solidFill>
              <a:srgbClr val="BA1F33"/>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latin typeface="tintin" panose="00000400000000000000" pitchFamily="2" charset="0"/>
            </a:endParaRPr>
          </a:p>
        </p:txBody>
      </p:sp>
      <p:sp>
        <p:nvSpPr>
          <p:cNvPr id="22" name="Rectangle: Diagonal Corners Rounded 21">
            <a:extLst>
              <a:ext uri="{FF2B5EF4-FFF2-40B4-BE49-F238E27FC236}">
                <a16:creationId xmlns:a16="http://schemas.microsoft.com/office/drawing/2014/main" id="{D8663F26-BE41-4339-87DF-57320B971403}"/>
              </a:ext>
            </a:extLst>
          </p:cNvPr>
          <p:cNvSpPr/>
          <p:nvPr/>
        </p:nvSpPr>
        <p:spPr>
          <a:xfrm>
            <a:off x="6819750" y="2405981"/>
            <a:ext cx="3852464" cy="846115"/>
          </a:xfrm>
          <a:prstGeom prst="round2DiagRect">
            <a:avLst>
              <a:gd name="adj1" fmla="val 50000"/>
              <a:gd name="adj2" fmla="val 0"/>
            </a:avLst>
          </a:prstGeom>
          <a:gradFill>
            <a:gsLst>
              <a:gs pos="0">
                <a:srgbClr val="547AA5">
                  <a:alpha val="34902"/>
                </a:srgbClr>
              </a:gs>
              <a:gs pos="50000">
                <a:srgbClr val="547AA5"/>
              </a:gs>
              <a:gs pos="100000">
                <a:srgbClr val="547AA5"/>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5400" dirty="0">
                <a:latin typeface="Modern Love Caps" panose="04070805081001020A01" pitchFamily="82" charset="0"/>
                <a:ea typeface="STCaiyun" panose="02010800040101010101" pitchFamily="2" charset="-122"/>
              </a:rPr>
              <a:t>censoring</a:t>
            </a:r>
          </a:p>
        </p:txBody>
      </p:sp>
      <p:sp>
        <p:nvSpPr>
          <p:cNvPr id="23" name="Rectangle: Diagonal Corners Rounded 22">
            <a:extLst>
              <a:ext uri="{FF2B5EF4-FFF2-40B4-BE49-F238E27FC236}">
                <a16:creationId xmlns:a16="http://schemas.microsoft.com/office/drawing/2014/main" id="{1E9569ED-5308-42DA-9999-B084842E690C}"/>
              </a:ext>
            </a:extLst>
          </p:cNvPr>
          <p:cNvSpPr/>
          <p:nvPr/>
        </p:nvSpPr>
        <p:spPr>
          <a:xfrm>
            <a:off x="170142" y="289031"/>
            <a:ext cx="5700101" cy="846115"/>
          </a:xfrm>
          <a:prstGeom prst="round2DiagRect">
            <a:avLst>
              <a:gd name="adj1" fmla="val 50000"/>
              <a:gd name="adj2" fmla="val 0"/>
            </a:avLst>
          </a:prstGeom>
          <a:gradFill>
            <a:gsLst>
              <a:gs pos="0">
                <a:srgbClr val="5BC3EB"/>
              </a:gs>
              <a:gs pos="50000">
                <a:srgbClr val="5BC3EB"/>
              </a:gs>
              <a:gs pos="100000">
                <a:srgbClr val="5BC3EB">
                  <a:alpha val="35000"/>
                </a:srgb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800" dirty="0">
                <a:latin typeface="Modern Love Caps" panose="04070805081001020A01" pitchFamily="82" charset="0"/>
                <a:ea typeface="STCaiyun" panose="02010800040101010101" pitchFamily="2" charset="-122"/>
              </a:rPr>
              <a:t>Offensive Language ID</a:t>
            </a:r>
          </a:p>
        </p:txBody>
      </p:sp>
      <p:sp>
        <p:nvSpPr>
          <p:cNvPr id="25" name="Rectangle: Diagonal Corners Rounded 24">
            <a:extLst>
              <a:ext uri="{FF2B5EF4-FFF2-40B4-BE49-F238E27FC236}">
                <a16:creationId xmlns:a16="http://schemas.microsoft.com/office/drawing/2014/main" id="{8A6A49E5-F662-4F70-B7C8-0B677F859AF3}"/>
              </a:ext>
            </a:extLst>
          </p:cNvPr>
          <p:cNvSpPr/>
          <p:nvPr/>
        </p:nvSpPr>
        <p:spPr>
          <a:xfrm>
            <a:off x="1749191" y="4550432"/>
            <a:ext cx="3861087" cy="846115"/>
          </a:xfrm>
          <a:prstGeom prst="round2DiagRect">
            <a:avLst>
              <a:gd name="adj1" fmla="val 50000"/>
              <a:gd name="adj2" fmla="val 0"/>
            </a:avLst>
          </a:prstGeom>
          <a:gradFill flip="none" rotWithShape="1">
            <a:gsLst>
              <a:gs pos="0">
                <a:srgbClr val="E36D6D">
                  <a:shade val="30000"/>
                  <a:satMod val="115000"/>
                </a:srgbClr>
              </a:gs>
              <a:gs pos="50000">
                <a:srgbClr val="E36D6D">
                  <a:shade val="67500"/>
                  <a:satMod val="115000"/>
                </a:srgbClr>
              </a:gs>
              <a:gs pos="100000">
                <a:srgbClr val="E36D6D">
                  <a:shade val="100000"/>
                  <a:satMod val="115000"/>
                </a:srgbClr>
              </a:gs>
            </a:gsLst>
            <a:lin ang="162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5400" dirty="0">
                <a:latin typeface="Modern Love Caps" panose="04070805081001020A01" pitchFamily="82" charset="0"/>
                <a:ea typeface="STCaiyun" panose="02010800040101010101" pitchFamily="2" charset="-122"/>
              </a:rPr>
              <a:t>Examples</a:t>
            </a:r>
          </a:p>
        </p:txBody>
      </p:sp>
      <p:sp>
        <p:nvSpPr>
          <p:cNvPr id="27" name="Rectangle: Diagonal Corners Rounded 26">
            <a:extLst>
              <a:ext uri="{FF2B5EF4-FFF2-40B4-BE49-F238E27FC236}">
                <a16:creationId xmlns:a16="http://schemas.microsoft.com/office/drawing/2014/main" id="{832CE288-F30E-4197-B69B-E1E1E89E3FB0}"/>
              </a:ext>
            </a:extLst>
          </p:cNvPr>
          <p:cNvSpPr/>
          <p:nvPr/>
        </p:nvSpPr>
        <p:spPr>
          <a:xfrm>
            <a:off x="667884" y="2216333"/>
            <a:ext cx="3852461" cy="846115"/>
          </a:xfrm>
          <a:prstGeom prst="round2DiagRect">
            <a:avLst>
              <a:gd name="adj1" fmla="val 50000"/>
              <a:gd name="adj2" fmla="val 0"/>
            </a:avLst>
          </a:prstGeom>
          <a:gradFill>
            <a:gsLst>
              <a:gs pos="0">
                <a:srgbClr val="504746"/>
              </a:gs>
              <a:gs pos="50000">
                <a:srgbClr val="504746"/>
              </a:gs>
              <a:gs pos="100000">
                <a:srgbClr val="504746">
                  <a:alpha val="35000"/>
                </a:srgb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800" dirty="0">
                <a:latin typeface="Modern Love Caps" panose="04070805081001020A01" pitchFamily="82" charset="0"/>
                <a:ea typeface="STCaiyun" panose="02010800040101010101" pitchFamily="2" charset="-122"/>
              </a:rPr>
              <a:t>Text filtering</a:t>
            </a:r>
          </a:p>
        </p:txBody>
      </p:sp>
      <p:sp>
        <p:nvSpPr>
          <p:cNvPr id="41" name="Flowchart: Alternate Process 40">
            <a:extLst>
              <a:ext uri="{FF2B5EF4-FFF2-40B4-BE49-F238E27FC236}">
                <a16:creationId xmlns:a16="http://schemas.microsoft.com/office/drawing/2014/main" id="{65CCE9C5-BB1E-4566-BCFD-FD970B6F6B38}"/>
              </a:ext>
            </a:extLst>
          </p:cNvPr>
          <p:cNvSpPr/>
          <p:nvPr/>
        </p:nvSpPr>
        <p:spPr>
          <a:xfrm>
            <a:off x="9826014" y="1675626"/>
            <a:ext cx="2217964" cy="664677"/>
          </a:xfrm>
          <a:prstGeom prst="flowChartAlternateProcess">
            <a:avLst/>
          </a:prstGeom>
          <a:noFill/>
          <a:ln>
            <a:solidFill>
              <a:srgbClr val="547AA5"/>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latin typeface="tintin" panose="00000400000000000000" pitchFamily="2" charset="0"/>
            </a:endParaRPr>
          </a:p>
        </p:txBody>
      </p:sp>
      <p:cxnSp>
        <p:nvCxnSpPr>
          <p:cNvPr id="45" name="Straight Connector 44">
            <a:extLst>
              <a:ext uri="{FF2B5EF4-FFF2-40B4-BE49-F238E27FC236}">
                <a16:creationId xmlns:a16="http://schemas.microsoft.com/office/drawing/2014/main" id="{95EEFCEE-32D9-4B80-A0FF-11E2A3BA5943}"/>
              </a:ext>
            </a:extLst>
          </p:cNvPr>
          <p:cNvCxnSpPr>
            <a:cxnSpLocks/>
          </p:cNvCxnSpPr>
          <p:nvPr/>
        </p:nvCxnSpPr>
        <p:spPr>
          <a:xfrm flipH="1">
            <a:off x="9768108" y="1684799"/>
            <a:ext cx="10916" cy="627794"/>
          </a:xfrm>
          <a:prstGeom prst="line">
            <a:avLst/>
          </a:prstGeom>
          <a:ln w="19050">
            <a:solidFill>
              <a:srgbClr val="547AA5"/>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D5A3273-17AC-4B7B-AD56-19B16269E972}"/>
              </a:ext>
            </a:extLst>
          </p:cNvPr>
          <p:cNvCxnSpPr>
            <a:cxnSpLocks/>
          </p:cNvCxnSpPr>
          <p:nvPr/>
        </p:nvCxnSpPr>
        <p:spPr>
          <a:xfrm flipV="1">
            <a:off x="9279881" y="1894467"/>
            <a:ext cx="464732" cy="328578"/>
          </a:xfrm>
          <a:prstGeom prst="line">
            <a:avLst/>
          </a:prstGeom>
          <a:ln w="19050">
            <a:solidFill>
              <a:srgbClr val="547AA5"/>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F2A9D1D-9523-4E67-8500-B80A8A013BE6}"/>
              </a:ext>
            </a:extLst>
          </p:cNvPr>
          <p:cNvCxnSpPr>
            <a:cxnSpLocks/>
          </p:cNvCxnSpPr>
          <p:nvPr/>
        </p:nvCxnSpPr>
        <p:spPr>
          <a:xfrm>
            <a:off x="2958140" y="5656239"/>
            <a:ext cx="10563" cy="646331"/>
          </a:xfrm>
          <a:prstGeom prst="line">
            <a:avLst/>
          </a:prstGeom>
          <a:ln w="19050">
            <a:solidFill>
              <a:srgbClr val="BA1F33"/>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82D4457-C8A7-42EF-8F35-AEE73A3C9C19}"/>
              </a:ext>
            </a:extLst>
          </p:cNvPr>
          <p:cNvCxnSpPr>
            <a:cxnSpLocks/>
          </p:cNvCxnSpPr>
          <p:nvPr/>
        </p:nvCxnSpPr>
        <p:spPr>
          <a:xfrm flipV="1">
            <a:off x="2968703" y="5396549"/>
            <a:ext cx="741423" cy="681178"/>
          </a:xfrm>
          <a:prstGeom prst="line">
            <a:avLst/>
          </a:prstGeom>
          <a:ln w="19050">
            <a:solidFill>
              <a:srgbClr val="BA1F33"/>
            </a:solidFill>
            <a:prstDash val="sysDash"/>
          </a:ln>
        </p:spPr>
        <p:style>
          <a:lnRef idx="1">
            <a:schemeClr val="accent1"/>
          </a:lnRef>
          <a:fillRef idx="0">
            <a:schemeClr val="accent1"/>
          </a:fillRef>
          <a:effectRef idx="0">
            <a:schemeClr val="accent1"/>
          </a:effectRef>
          <a:fontRef idx="minor">
            <a:schemeClr val="tx1"/>
          </a:fontRef>
        </p:style>
      </p:cxnSp>
      <p:sp>
        <p:nvSpPr>
          <p:cNvPr id="121" name="Flowchart: Alternate Process 120">
            <a:extLst>
              <a:ext uri="{FF2B5EF4-FFF2-40B4-BE49-F238E27FC236}">
                <a16:creationId xmlns:a16="http://schemas.microsoft.com/office/drawing/2014/main" id="{8F1D63E2-976D-4843-B3A4-BDC8A0D950A9}"/>
              </a:ext>
            </a:extLst>
          </p:cNvPr>
          <p:cNvSpPr/>
          <p:nvPr/>
        </p:nvSpPr>
        <p:spPr>
          <a:xfrm>
            <a:off x="551142" y="1382570"/>
            <a:ext cx="2875425" cy="625395"/>
          </a:xfrm>
          <a:prstGeom prst="flowChartAlternateProcess">
            <a:avLst/>
          </a:prstGeom>
          <a:noFill/>
          <a:ln>
            <a:solidFill>
              <a:srgbClr val="5BC3EB"/>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latin typeface="tintin" panose="00000400000000000000" pitchFamily="2" charset="0"/>
            </a:endParaRPr>
          </a:p>
        </p:txBody>
      </p:sp>
      <p:cxnSp>
        <p:nvCxnSpPr>
          <p:cNvPr id="124" name="Straight Connector 123">
            <a:extLst>
              <a:ext uri="{FF2B5EF4-FFF2-40B4-BE49-F238E27FC236}">
                <a16:creationId xmlns:a16="http://schemas.microsoft.com/office/drawing/2014/main" id="{25E60B4C-C1BE-4F49-B34D-E04C4B743534}"/>
              </a:ext>
            </a:extLst>
          </p:cNvPr>
          <p:cNvCxnSpPr>
            <a:cxnSpLocks/>
          </p:cNvCxnSpPr>
          <p:nvPr/>
        </p:nvCxnSpPr>
        <p:spPr>
          <a:xfrm>
            <a:off x="3501511" y="1395008"/>
            <a:ext cx="0" cy="612957"/>
          </a:xfrm>
          <a:prstGeom prst="line">
            <a:avLst/>
          </a:prstGeom>
          <a:ln w="19050">
            <a:solidFill>
              <a:srgbClr val="5BC3EB"/>
            </a:solidFill>
            <a:prstDash val="sys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54FBFC0-2C83-4842-B63D-4786A009EA81}"/>
              </a:ext>
            </a:extLst>
          </p:cNvPr>
          <p:cNvCxnSpPr>
            <a:cxnSpLocks/>
          </p:cNvCxnSpPr>
          <p:nvPr/>
        </p:nvCxnSpPr>
        <p:spPr>
          <a:xfrm flipV="1">
            <a:off x="3508897" y="1494740"/>
            <a:ext cx="225377" cy="197636"/>
          </a:xfrm>
          <a:prstGeom prst="line">
            <a:avLst/>
          </a:prstGeom>
          <a:ln w="19050">
            <a:solidFill>
              <a:srgbClr val="5BC3EB"/>
            </a:solidFill>
            <a:prstDash val="sysDash"/>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BE80164E-DBD5-4463-B10D-DA0F5C35C4CE}"/>
              </a:ext>
            </a:extLst>
          </p:cNvPr>
          <p:cNvSpPr txBox="1"/>
          <p:nvPr/>
        </p:nvSpPr>
        <p:spPr>
          <a:xfrm>
            <a:off x="170142" y="3351334"/>
            <a:ext cx="2867623" cy="646331"/>
          </a:xfrm>
          <a:prstGeom prst="rect">
            <a:avLst/>
          </a:prstGeom>
          <a:noFill/>
        </p:spPr>
        <p:txBody>
          <a:bodyPr wrap="square" rtlCol="0">
            <a:spAutoFit/>
          </a:bodyPr>
          <a:lstStyle/>
          <a:p>
            <a:r>
              <a:rPr lang="en-GB" dirty="0">
                <a:latin typeface="Speak Pro" panose="020B0504020101020102" pitchFamily="34" charset="0"/>
              </a:rPr>
              <a:t>e.g., predictive text filtering, suggestion filtering</a:t>
            </a:r>
          </a:p>
        </p:txBody>
      </p:sp>
      <p:sp>
        <p:nvSpPr>
          <p:cNvPr id="154" name="Flowchart: Alternate Process 153">
            <a:extLst>
              <a:ext uri="{FF2B5EF4-FFF2-40B4-BE49-F238E27FC236}">
                <a16:creationId xmlns:a16="http://schemas.microsoft.com/office/drawing/2014/main" id="{1CB0558E-D1DE-486B-9F53-FED1C111AA5C}"/>
              </a:ext>
            </a:extLst>
          </p:cNvPr>
          <p:cNvSpPr/>
          <p:nvPr/>
        </p:nvSpPr>
        <p:spPr>
          <a:xfrm>
            <a:off x="117908" y="3341987"/>
            <a:ext cx="3011054" cy="733105"/>
          </a:xfrm>
          <a:prstGeom prst="flowChartAlternateProcess">
            <a:avLst/>
          </a:prstGeom>
          <a:noFill/>
          <a:ln>
            <a:solidFill>
              <a:srgbClr val="504746"/>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latin typeface="tintin" panose="00000400000000000000" pitchFamily="2" charset="0"/>
            </a:endParaRPr>
          </a:p>
        </p:txBody>
      </p:sp>
      <p:cxnSp>
        <p:nvCxnSpPr>
          <p:cNvPr id="156" name="Straight Connector 155">
            <a:extLst>
              <a:ext uri="{FF2B5EF4-FFF2-40B4-BE49-F238E27FC236}">
                <a16:creationId xmlns:a16="http://schemas.microsoft.com/office/drawing/2014/main" id="{DCEF4E50-52CD-43C7-B23A-97A066C247E7}"/>
              </a:ext>
            </a:extLst>
          </p:cNvPr>
          <p:cNvCxnSpPr>
            <a:cxnSpLocks/>
          </p:cNvCxnSpPr>
          <p:nvPr/>
        </p:nvCxnSpPr>
        <p:spPr>
          <a:xfrm>
            <a:off x="3206367" y="3368877"/>
            <a:ext cx="0" cy="896440"/>
          </a:xfrm>
          <a:prstGeom prst="line">
            <a:avLst/>
          </a:prstGeom>
          <a:ln w="19050">
            <a:solidFill>
              <a:srgbClr val="504746"/>
            </a:solidFill>
            <a:prstDash val="sysDash"/>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1FBB1F2-0CC5-44A7-B3A2-B99DFB6C2AD5}"/>
              </a:ext>
            </a:extLst>
          </p:cNvPr>
          <p:cNvCxnSpPr>
            <a:cxnSpLocks/>
          </p:cNvCxnSpPr>
          <p:nvPr/>
        </p:nvCxnSpPr>
        <p:spPr>
          <a:xfrm flipH="1">
            <a:off x="3246160" y="3062448"/>
            <a:ext cx="313625" cy="733105"/>
          </a:xfrm>
          <a:prstGeom prst="line">
            <a:avLst/>
          </a:prstGeom>
          <a:ln w="19050">
            <a:solidFill>
              <a:srgbClr val="504746"/>
            </a:solidFill>
            <a:prstDash val="sysDash"/>
          </a:ln>
        </p:spPr>
        <p:style>
          <a:lnRef idx="1">
            <a:schemeClr val="accent1"/>
          </a:lnRef>
          <a:fillRef idx="0">
            <a:schemeClr val="accent1"/>
          </a:fillRef>
          <a:effectRef idx="0">
            <a:schemeClr val="accent1"/>
          </a:effectRef>
          <a:fontRef idx="minor">
            <a:schemeClr val="tx1"/>
          </a:fontRef>
        </p:style>
      </p:cxnSp>
      <p:pic>
        <p:nvPicPr>
          <p:cNvPr id="180" name="Picture 179" descr="A close up of a logo&#10;&#10;Description automatically generated">
            <a:extLst>
              <a:ext uri="{FF2B5EF4-FFF2-40B4-BE49-F238E27FC236}">
                <a16:creationId xmlns:a16="http://schemas.microsoft.com/office/drawing/2014/main" id="{8951C91B-F6B0-4722-88D6-9BF8FD854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354" y="3717206"/>
            <a:ext cx="282035" cy="300290"/>
          </a:xfrm>
          <a:prstGeom prst="rect">
            <a:avLst/>
          </a:prstGeom>
        </p:spPr>
      </p:pic>
      <p:sp>
        <p:nvSpPr>
          <p:cNvPr id="119" name="TextBox 118">
            <a:extLst>
              <a:ext uri="{FF2B5EF4-FFF2-40B4-BE49-F238E27FC236}">
                <a16:creationId xmlns:a16="http://schemas.microsoft.com/office/drawing/2014/main" id="{B836052A-145C-4BBD-8B2C-C4128943509C}"/>
              </a:ext>
            </a:extLst>
          </p:cNvPr>
          <p:cNvSpPr txBox="1"/>
          <p:nvPr/>
        </p:nvSpPr>
        <p:spPr>
          <a:xfrm>
            <a:off x="492702" y="1378320"/>
            <a:ext cx="2933131" cy="646331"/>
          </a:xfrm>
          <a:prstGeom prst="rect">
            <a:avLst/>
          </a:prstGeom>
          <a:noFill/>
        </p:spPr>
        <p:txBody>
          <a:bodyPr wrap="square" rtlCol="0">
            <a:spAutoFit/>
          </a:bodyPr>
          <a:lstStyle/>
          <a:p>
            <a:pPr algn="r"/>
            <a:r>
              <a:rPr lang="en-GB" dirty="0">
                <a:latin typeface="Speak Pro" panose="020B0504020101020102" pitchFamily="34" charset="0"/>
              </a:rPr>
              <a:t>e.g., for cyber-bullying detection; sentiment analysis</a:t>
            </a:r>
          </a:p>
        </p:txBody>
      </p:sp>
      <p:cxnSp>
        <p:nvCxnSpPr>
          <p:cNvPr id="122" name="Straight Connector 121">
            <a:extLst>
              <a:ext uri="{FF2B5EF4-FFF2-40B4-BE49-F238E27FC236}">
                <a16:creationId xmlns:a16="http://schemas.microsoft.com/office/drawing/2014/main" id="{2A1B94D6-5588-4F69-A472-D11C21AC03B1}"/>
              </a:ext>
            </a:extLst>
          </p:cNvPr>
          <p:cNvCxnSpPr>
            <a:cxnSpLocks/>
          </p:cNvCxnSpPr>
          <p:nvPr/>
        </p:nvCxnSpPr>
        <p:spPr>
          <a:xfrm flipV="1">
            <a:off x="3737040" y="1146546"/>
            <a:ext cx="87248" cy="337462"/>
          </a:xfrm>
          <a:prstGeom prst="line">
            <a:avLst/>
          </a:prstGeom>
          <a:ln w="19050">
            <a:solidFill>
              <a:srgbClr val="5BC3EB"/>
            </a:solidFill>
            <a:prstDash val="sysDash"/>
          </a:ln>
        </p:spPr>
        <p:style>
          <a:lnRef idx="1">
            <a:schemeClr val="accent1"/>
          </a:lnRef>
          <a:fillRef idx="0">
            <a:schemeClr val="accent1"/>
          </a:fillRef>
          <a:effectRef idx="0">
            <a:schemeClr val="accent1"/>
          </a:effectRef>
          <a:fontRef idx="minor">
            <a:schemeClr val="tx1"/>
          </a:fontRef>
        </p:style>
      </p:cxnSp>
      <p:sp>
        <p:nvSpPr>
          <p:cNvPr id="31" name="Flowchart: Alternate Process 30">
            <a:extLst>
              <a:ext uri="{FF2B5EF4-FFF2-40B4-BE49-F238E27FC236}">
                <a16:creationId xmlns:a16="http://schemas.microsoft.com/office/drawing/2014/main" id="{A0C1DFB0-89B4-FF91-E5BE-557051F23F63}"/>
              </a:ext>
            </a:extLst>
          </p:cNvPr>
          <p:cNvSpPr/>
          <p:nvPr/>
        </p:nvSpPr>
        <p:spPr>
          <a:xfrm>
            <a:off x="9204637" y="96528"/>
            <a:ext cx="2382142" cy="681178"/>
          </a:xfrm>
          <a:prstGeom prst="flowChartAlternateProcess">
            <a:avLst/>
          </a:prstGeom>
          <a:noFill/>
          <a:ln>
            <a:solidFill>
              <a:schemeClr val="bg1">
                <a:lumMod val="6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latin typeface="tintin" panose="00000400000000000000" pitchFamily="2" charset="0"/>
            </a:endParaRPr>
          </a:p>
        </p:txBody>
      </p:sp>
      <p:sp>
        <p:nvSpPr>
          <p:cNvPr id="32" name="TextBox 31">
            <a:extLst>
              <a:ext uri="{FF2B5EF4-FFF2-40B4-BE49-F238E27FC236}">
                <a16:creationId xmlns:a16="http://schemas.microsoft.com/office/drawing/2014/main" id="{33721EC9-3F7A-B69B-610A-896AF9C6D574}"/>
              </a:ext>
            </a:extLst>
          </p:cNvPr>
          <p:cNvSpPr txBox="1"/>
          <p:nvPr/>
        </p:nvSpPr>
        <p:spPr>
          <a:xfrm>
            <a:off x="9040617" y="96528"/>
            <a:ext cx="2588253" cy="646331"/>
          </a:xfrm>
          <a:prstGeom prst="rect">
            <a:avLst/>
          </a:prstGeom>
          <a:noFill/>
          <a:ln>
            <a:noFill/>
          </a:ln>
        </p:spPr>
        <p:txBody>
          <a:bodyPr wrap="square" rtlCol="0">
            <a:spAutoFit/>
          </a:bodyPr>
          <a:lstStyle/>
          <a:p>
            <a:pPr algn="r"/>
            <a:r>
              <a:rPr lang="en-GB" dirty="0">
                <a:latin typeface="Speak Pro" panose="020B0504020101020102" pitchFamily="34" charset="0"/>
              </a:rPr>
              <a:t>Bias evaluation</a:t>
            </a:r>
          </a:p>
          <a:p>
            <a:pPr algn="r"/>
            <a:r>
              <a:rPr lang="en-GB" dirty="0">
                <a:latin typeface="Speak Pro" panose="020B0504020101020102" pitchFamily="34" charset="0"/>
              </a:rPr>
              <a:t>Conversational AI agents</a:t>
            </a:r>
          </a:p>
        </p:txBody>
      </p:sp>
      <p:sp>
        <p:nvSpPr>
          <p:cNvPr id="33" name="Rectangle: Diagonal Corners Rounded 32">
            <a:extLst>
              <a:ext uri="{FF2B5EF4-FFF2-40B4-BE49-F238E27FC236}">
                <a16:creationId xmlns:a16="http://schemas.microsoft.com/office/drawing/2014/main" id="{D3D39B8C-5164-C3DF-2102-C2CFA9AC275D}"/>
              </a:ext>
            </a:extLst>
          </p:cNvPr>
          <p:cNvSpPr/>
          <p:nvPr/>
        </p:nvSpPr>
        <p:spPr>
          <a:xfrm>
            <a:off x="6180287" y="881328"/>
            <a:ext cx="3861087" cy="846115"/>
          </a:xfrm>
          <a:prstGeom prst="round2DiagRect">
            <a:avLst>
              <a:gd name="adj1" fmla="val 50000"/>
              <a:gd name="adj2" fmla="val 0"/>
            </a:avLst>
          </a:prstGeom>
          <a:gradFill>
            <a:gsLst>
              <a:gs pos="0">
                <a:schemeClr val="bg1">
                  <a:lumMod val="65000"/>
                </a:schemeClr>
              </a:gs>
              <a:gs pos="50000">
                <a:schemeClr val="bg1">
                  <a:lumMod val="65000"/>
                </a:schemeClr>
              </a:gs>
              <a:gs pos="100000">
                <a:schemeClr val="bg1">
                  <a:lumMod val="50000"/>
                  <a:alpha val="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800" dirty="0">
                <a:latin typeface="Modern Love Caps" panose="04070805081001020A01" pitchFamily="82" charset="0"/>
                <a:ea typeface="STCaiyun" panose="02010800040101010101" pitchFamily="2" charset="-122"/>
              </a:rPr>
              <a:t>LLMs and AIs</a:t>
            </a:r>
          </a:p>
        </p:txBody>
      </p:sp>
      <p:cxnSp>
        <p:nvCxnSpPr>
          <p:cNvPr id="34" name="Straight Connector 33">
            <a:extLst>
              <a:ext uri="{FF2B5EF4-FFF2-40B4-BE49-F238E27FC236}">
                <a16:creationId xmlns:a16="http://schemas.microsoft.com/office/drawing/2014/main" id="{190A5D4E-5DE8-58BD-A40A-E93D8CCA212B}"/>
              </a:ext>
            </a:extLst>
          </p:cNvPr>
          <p:cNvCxnSpPr>
            <a:cxnSpLocks/>
          </p:cNvCxnSpPr>
          <p:nvPr/>
        </p:nvCxnSpPr>
        <p:spPr>
          <a:xfrm>
            <a:off x="9129161" y="96528"/>
            <a:ext cx="1" cy="681178"/>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8B2BC38-7439-D6FB-EF33-814C35D59D5D}"/>
              </a:ext>
            </a:extLst>
          </p:cNvPr>
          <p:cNvCxnSpPr>
            <a:cxnSpLocks/>
          </p:cNvCxnSpPr>
          <p:nvPr/>
        </p:nvCxnSpPr>
        <p:spPr>
          <a:xfrm flipV="1">
            <a:off x="8360535" y="375913"/>
            <a:ext cx="741423" cy="681178"/>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5600064-A245-9CB4-A76C-F8E15FFF9269}"/>
              </a:ext>
            </a:extLst>
          </p:cNvPr>
          <p:cNvSpPr txBox="1"/>
          <p:nvPr/>
        </p:nvSpPr>
        <p:spPr>
          <a:xfrm>
            <a:off x="8674228" y="5205338"/>
            <a:ext cx="2609428" cy="923330"/>
          </a:xfrm>
          <a:prstGeom prst="rect">
            <a:avLst/>
          </a:prstGeom>
          <a:noFill/>
          <a:ln>
            <a:noFill/>
          </a:ln>
        </p:spPr>
        <p:txBody>
          <a:bodyPr wrap="square" rtlCol="0">
            <a:spAutoFit/>
          </a:bodyPr>
          <a:lstStyle/>
          <a:p>
            <a:pPr algn="r"/>
            <a:r>
              <a:rPr lang="en-GB" dirty="0">
                <a:latin typeface="Speak Pro" panose="020B0504020101020102" pitchFamily="34" charset="0"/>
              </a:rPr>
              <a:t>Social media management</a:t>
            </a:r>
          </a:p>
          <a:p>
            <a:pPr algn="r"/>
            <a:r>
              <a:rPr lang="en-GB" dirty="0" err="1">
                <a:latin typeface="Speak Pro" panose="020B0504020101020102" pitchFamily="34" charset="0"/>
              </a:rPr>
              <a:t>eLexicography</a:t>
            </a:r>
            <a:endParaRPr lang="en-GB" dirty="0">
              <a:latin typeface="Speak Pro" panose="020B0504020101020102" pitchFamily="34" charset="0"/>
            </a:endParaRPr>
          </a:p>
          <a:p>
            <a:pPr algn="r"/>
            <a:r>
              <a:rPr lang="en-GB" dirty="0">
                <a:latin typeface="Speak Pro" panose="020B0504020101020102" pitchFamily="34" charset="0"/>
              </a:rPr>
              <a:t>CALL</a:t>
            </a:r>
          </a:p>
        </p:txBody>
      </p:sp>
      <p:sp>
        <p:nvSpPr>
          <p:cNvPr id="38" name="Flowchart: Alternate Process 37">
            <a:extLst>
              <a:ext uri="{FF2B5EF4-FFF2-40B4-BE49-F238E27FC236}">
                <a16:creationId xmlns:a16="http://schemas.microsoft.com/office/drawing/2014/main" id="{A36708F7-BE9E-F525-CDA6-EBA31C0D03A9}"/>
              </a:ext>
            </a:extLst>
          </p:cNvPr>
          <p:cNvSpPr/>
          <p:nvPr/>
        </p:nvSpPr>
        <p:spPr>
          <a:xfrm>
            <a:off x="8604558" y="5159748"/>
            <a:ext cx="2713736" cy="941174"/>
          </a:xfrm>
          <a:prstGeom prst="flowChartAlternateProcess">
            <a:avLst/>
          </a:prstGeom>
          <a:noFill/>
          <a:ln>
            <a:solidFill>
              <a:srgbClr val="BFADA3"/>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latin typeface="tintin" panose="00000400000000000000" pitchFamily="2" charset="0"/>
            </a:endParaRPr>
          </a:p>
        </p:txBody>
      </p:sp>
      <p:cxnSp>
        <p:nvCxnSpPr>
          <p:cNvPr id="39" name="Straight Connector 38">
            <a:extLst>
              <a:ext uri="{FF2B5EF4-FFF2-40B4-BE49-F238E27FC236}">
                <a16:creationId xmlns:a16="http://schemas.microsoft.com/office/drawing/2014/main" id="{F33E575C-16F8-900B-3A92-311FE2B156E1}"/>
              </a:ext>
            </a:extLst>
          </p:cNvPr>
          <p:cNvCxnSpPr>
            <a:cxnSpLocks/>
          </p:cNvCxnSpPr>
          <p:nvPr/>
        </p:nvCxnSpPr>
        <p:spPr>
          <a:xfrm>
            <a:off x="8523156" y="5159748"/>
            <a:ext cx="0" cy="705947"/>
          </a:xfrm>
          <a:prstGeom prst="line">
            <a:avLst/>
          </a:prstGeom>
          <a:ln w="19050">
            <a:solidFill>
              <a:srgbClr val="BFADA3"/>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2EF0B46-0A4E-CC28-6445-66E1EE5C1BCD}"/>
              </a:ext>
            </a:extLst>
          </p:cNvPr>
          <p:cNvCxnSpPr>
            <a:cxnSpLocks/>
          </p:cNvCxnSpPr>
          <p:nvPr/>
        </p:nvCxnSpPr>
        <p:spPr>
          <a:xfrm flipH="1" flipV="1">
            <a:off x="7845013" y="5109762"/>
            <a:ext cx="678143" cy="444152"/>
          </a:xfrm>
          <a:prstGeom prst="line">
            <a:avLst/>
          </a:prstGeom>
          <a:ln w="19050">
            <a:solidFill>
              <a:srgbClr val="BFADA3"/>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D17BCE-6246-59B0-2F55-2AFE854006F3}"/>
              </a:ext>
            </a:extLst>
          </p:cNvPr>
          <p:cNvCxnSpPr>
            <a:cxnSpLocks/>
          </p:cNvCxnSpPr>
          <p:nvPr/>
        </p:nvCxnSpPr>
        <p:spPr>
          <a:xfrm flipH="1" flipV="1">
            <a:off x="7838651" y="4793557"/>
            <a:ext cx="6362" cy="316205"/>
          </a:xfrm>
          <a:prstGeom prst="line">
            <a:avLst/>
          </a:prstGeom>
          <a:ln w="19050">
            <a:solidFill>
              <a:srgbClr val="BFADA3"/>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Diagonal Corners Rounded 2">
            <a:extLst>
              <a:ext uri="{FF2B5EF4-FFF2-40B4-BE49-F238E27FC236}">
                <a16:creationId xmlns:a16="http://schemas.microsoft.com/office/drawing/2014/main" id="{5B0A3244-7872-332A-3FFF-324F00F58D4C}"/>
              </a:ext>
            </a:extLst>
          </p:cNvPr>
          <p:cNvSpPr/>
          <p:nvPr/>
        </p:nvSpPr>
        <p:spPr>
          <a:xfrm>
            <a:off x="6819749" y="3872376"/>
            <a:ext cx="4746379" cy="846115"/>
          </a:xfrm>
          <a:prstGeom prst="round2DiagRect">
            <a:avLst>
              <a:gd name="adj1" fmla="val 50000"/>
              <a:gd name="adj2" fmla="val 0"/>
            </a:avLst>
          </a:prstGeom>
          <a:gradFill>
            <a:gsLst>
              <a:gs pos="0">
                <a:srgbClr val="BFADA3">
                  <a:alpha val="34902"/>
                </a:srgbClr>
              </a:gs>
              <a:gs pos="50000">
                <a:srgbClr val="BFADA3"/>
              </a:gs>
              <a:gs pos="100000">
                <a:srgbClr val="BFADA3"/>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800" dirty="0">
                <a:latin typeface="Modern Love Caps" panose="04070805081001020A01" pitchFamily="82" charset="0"/>
                <a:ea typeface="STCaiyun" panose="02010800040101010101" pitchFamily="2" charset="-122"/>
              </a:rPr>
              <a:t>Content filtering</a:t>
            </a:r>
          </a:p>
        </p:txBody>
      </p:sp>
      <p:pic>
        <p:nvPicPr>
          <p:cNvPr id="4" name="Picture 3" descr="A close up of a logo&#10;&#10;Description automatically generated">
            <a:extLst>
              <a:ext uri="{FF2B5EF4-FFF2-40B4-BE49-F238E27FC236}">
                <a16:creationId xmlns:a16="http://schemas.microsoft.com/office/drawing/2014/main" id="{2489B470-67BE-9C11-FA49-2DBF185ED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154" y="172803"/>
            <a:ext cx="282035" cy="300290"/>
          </a:xfrm>
          <a:prstGeom prst="rect">
            <a:avLst/>
          </a:prstGeom>
        </p:spPr>
      </p:pic>
      <p:pic>
        <p:nvPicPr>
          <p:cNvPr id="5" name="Picture 4" descr="A close up of a logo&#10;&#10;Description automatically generated">
            <a:extLst>
              <a:ext uri="{FF2B5EF4-FFF2-40B4-BE49-F238E27FC236}">
                <a16:creationId xmlns:a16="http://schemas.microsoft.com/office/drawing/2014/main" id="{DDC4EFA5-A01C-C0D3-BCEA-EF60F8B03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446" y="5676382"/>
            <a:ext cx="282035" cy="300290"/>
          </a:xfrm>
          <a:prstGeom prst="rect">
            <a:avLst/>
          </a:prstGeom>
        </p:spPr>
      </p:pic>
      <p:sp>
        <p:nvSpPr>
          <p:cNvPr id="6" name="TextBox 5">
            <a:extLst>
              <a:ext uri="{FF2B5EF4-FFF2-40B4-BE49-F238E27FC236}">
                <a16:creationId xmlns:a16="http://schemas.microsoft.com/office/drawing/2014/main" id="{F6F3B6FC-2207-00C6-9199-2EEB2B78CC81}"/>
              </a:ext>
            </a:extLst>
          </p:cNvPr>
          <p:cNvSpPr txBox="1"/>
          <p:nvPr/>
        </p:nvSpPr>
        <p:spPr>
          <a:xfrm>
            <a:off x="209918" y="6356318"/>
            <a:ext cx="3664417" cy="338554"/>
          </a:xfrm>
          <a:prstGeom prst="rect">
            <a:avLst/>
          </a:prstGeom>
          <a:noFill/>
        </p:spPr>
        <p:txBody>
          <a:bodyPr wrap="square" rtlCol="0">
            <a:spAutoFit/>
          </a:bodyPr>
          <a:lstStyle/>
          <a:p>
            <a:r>
              <a:rPr lang="af-ZA" sz="1600" dirty="0" err="1">
                <a:latin typeface="Speak Pro" panose="020B0504020101020102" pitchFamily="34" charset="0"/>
                <a:cs typeface="Miriam" panose="020B0502050101010101" pitchFamily="34" charset="-79"/>
              </a:rPr>
              <a:t>Lewandowska-Tomaszczyk</a:t>
            </a:r>
            <a:r>
              <a:rPr lang="af-ZA" sz="1600" dirty="0">
                <a:latin typeface="Speak Pro" panose="020B0504020101020102" pitchFamily="34" charset="0"/>
                <a:cs typeface="Miriam" panose="020B0502050101010101" pitchFamily="34" charset="-79"/>
              </a:rPr>
              <a:t> et al. (2021)</a:t>
            </a:r>
          </a:p>
        </p:txBody>
      </p:sp>
      <p:pic>
        <p:nvPicPr>
          <p:cNvPr id="7" name="Picture 6" descr="A close up of a logo&#10;&#10;Description automatically generated">
            <a:extLst>
              <a:ext uri="{FF2B5EF4-FFF2-40B4-BE49-F238E27FC236}">
                <a16:creationId xmlns:a16="http://schemas.microsoft.com/office/drawing/2014/main" id="{8EB39B85-CE09-96D3-76D5-F44CBF0F2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405" y="6077727"/>
            <a:ext cx="282035" cy="300290"/>
          </a:xfrm>
          <a:prstGeom prst="rect">
            <a:avLst/>
          </a:prstGeom>
        </p:spPr>
      </p:pic>
    </p:spTree>
    <p:extLst>
      <p:ext uri="{BB962C8B-B14F-4D97-AF65-F5344CB8AC3E}">
        <p14:creationId xmlns:p14="http://schemas.microsoft.com/office/powerpoint/2010/main" val="1737092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5E6E7-CAD3-064F-CADB-0EBA3C6D6163}"/>
              </a:ext>
            </a:extLst>
          </p:cNvPr>
          <p:cNvPicPr>
            <a:picLocks noChangeAspect="1"/>
          </p:cNvPicPr>
          <p:nvPr/>
        </p:nvPicPr>
        <p:blipFill>
          <a:blip r:embed="rId2">
            <a:duotone>
              <a:schemeClr val="bg2">
                <a:shade val="45000"/>
                <a:satMod val="135000"/>
              </a:schemeClr>
              <a:prstClr val="white"/>
            </a:duotone>
          </a:blip>
          <a:stretch>
            <a:fillRect/>
          </a:stretch>
        </p:blipFill>
        <p:spPr>
          <a:xfrm>
            <a:off x="229447" y="0"/>
            <a:ext cx="11733105" cy="6858000"/>
          </a:xfrm>
          <a:prstGeom prst="rect">
            <a:avLst/>
          </a:prstGeom>
        </p:spPr>
      </p:pic>
      <p:pic>
        <p:nvPicPr>
          <p:cNvPr id="3" name="Picture 2">
            <a:extLst>
              <a:ext uri="{FF2B5EF4-FFF2-40B4-BE49-F238E27FC236}">
                <a16:creationId xmlns:a16="http://schemas.microsoft.com/office/drawing/2014/main" id="{5E77B15D-60AF-CFE8-B535-7756D3DB0D3A}"/>
              </a:ext>
            </a:extLst>
          </p:cNvPr>
          <p:cNvPicPr>
            <a:picLocks noChangeAspect="1"/>
          </p:cNvPicPr>
          <p:nvPr/>
        </p:nvPicPr>
        <p:blipFill>
          <a:blip r:embed="rId2"/>
          <a:stretch>
            <a:fillRect/>
          </a:stretch>
        </p:blipFill>
        <p:spPr>
          <a:xfrm>
            <a:off x="229447" y="0"/>
            <a:ext cx="11733105" cy="6858000"/>
          </a:xfrm>
          <a:prstGeom prst="rect">
            <a:avLst/>
          </a:prstGeom>
        </p:spPr>
      </p:pic>
    </p:spTree>
    <p:extLst>
      <p:ext uri="{BB962C8B-B14F-4D97-AF65-F5344CB8AC3E}">
        <p14:creationId xmlns:p14="http://schemas.microsoft.com/office/powerpoint/2010/main" val="1115064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5E6E7-CAD3-064F-CADB-0EBA3C6D6163}"/>
              </a:ext>
            </a:extLst>
          </p:cNvPr>
          <p:cNvPicPr>
            <a:picLocks noChangeAspect="1"/>
          </p:cNvPicPr>
          <p:nvPr/>
        </p:nvPicPr>
        <p:blipFill>
          <a:blip r:embed="rId3">
            <a:duotone>
              <a:schemeClr val="bg2">
                <a:shade val="45000"/>
                <a:satMod val="135000"/>
              </a:schemeClr>
              <a:prstClr val="white"/>
            </a:duotone>
          </a:blip>
          <a:stretch>
            <a:fillRect/>
          </a:stretch>
        </p:blipFill>
        <p:spPr>
          <a:xfrm>
            <a:off x="229447" y="0"/>
            <a:ext cx="11733105" cy="6858000"/>
          </a:xfrm>
          <a:prstGeom prst="rect">
            <a:avLst/>
          </a:prstGeom>
        </p:spPr>
      </p:pic>
      <p:pic>
        <p:nvPicPr>
          <p:cNvPr id="3" name="Picture 2">
            <a:extLst>
              <a:ext uri="{FF2B5EF4-FFF2-40B4-BE49-F238E27FC236}">
                <a16:creationId xmlns:a16="http://schemas.microsoft.com/office/drawing/2014/main" id="{5E77B15D-60AF-CFE8-B535-7756D3DB0D3A}"/>
              </a:ext>
            </a:extLst>
          </p:cNvPr>
          <p:cNvPicPr>
            <a:picLocks noChangeAspect="1"/>
          </p:cNvPicPr>
          <p:nvPr/>
        </p:nvPicPr>
        <p:blipFill>
          <a:blip r:embed="rId3"/>
          <a:stretch>
            <a:fillRect/>
          </a:stretch>
        </p:blipFill>
        <p:spPr>
          <a:xfrm>
            <a:off x="229447" y="0"/>
            <a:ext cx="11733105" cy="6858000"/>
          </a:xfrm>
          <a:prstGeom prst="rect">
            <a:avLst/>
          </a:prstGeom>
        </p:spPr>
      </p:pic>
    </p:spTree>
    <p:extLst>
      <p:ext uri="{BB962C8B-B14F-4D97-AF65-F5344CB8AC3E}">
        <p14:creationId xmlns:p14="http://schemas.microsoft.com/office/powerpoint/2010/main" val="15029598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9C9EC1009615478382558825CEFAD2" ma:contentTypeVersion="15" ma:contentTypeDescription="Create a new document." ma:contentTypeScope="" ma:versionID="690039ae71cd8f8ae72e2002f793530a">
  <xsd:schema xmlns:xsd="http://www.w3.org/2001/XMLSchema" xmlns:xs="http://www.w3.org/2001/XMLSchema" xmlns:p="http://schemas.microsoft.com/office/2006/metadata/properties" xmlns:ns2="af442765-7b7d-4ecb-858d-7f2db152bc09" xmlns:ns3="0f52464e-e2a4-4f0e-8fc9-1421c6845d54" targetNamespace="http://schemas.microsoft.com/office/2006/metadata/properties" ma:root="true" ma:fieldsID="09fa990f56d4706a6c5c486b0ea3283a" ns2:_="" ns3:_="">
    <xsd:import namespace="af442765-7b7d-4ecb-858d-7f2db152bc09"/>
    <xsd:import namespace="0f52464e-e2a4-4f0e-8fc9-1421c6845d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442765-7b7d-4ecb-858d-7f2db152bc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a0f71a7-f096-4e9d-8d58-c0418b227d3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f52464e-e2a4-4f0e-8fc9-1421c6845d5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53a3658-7c3f-4af8-a81a-473eabbaadbf}" ma:internalName="TaxCatchAll" ma:showField="CatchAllData" ma:web="0f52464e-e2a4-4f0e-8fc9-1421c6845d5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af442765-7b7d-4ecb-858d-7f2db152bc09" xsi:nil="true"/>
    <lcf76f155ced4ddcb4097134ff3c332f xmlns="af442765-7b7d-4ecb-858d-7f2db152bc09">
      <Terms xmlns="http://schemas.microsoft.com/office/infopath/2007/PartnerControls"/>
    </lcf76f155ced4ddcb4097134ff3c332f>
    <TaxCatchAll xmlns="0f52464e-e2a4-4f0e-8fc9-1421c6845d54" xsi:nil="true"/>
  </documentManagement>
</p:properties>
</file>

<file path=customXml/itemProps1.xml><?xml version="1.0" encoding="utf-8"?>
<ds:datastoreItem xmlns:ds="http://schemas.openxmlformats.org/officeDocument/2006/customXml" ds:itemID="{A03BA8D1-9791-4DAE-AEA7-F104357453B1}">
  <ds:schemaRefs>
    <ds:schemaRef ds:uri="http://schemas.microsoft.com/sharepoint/v3/contenttype/forms"/>
  </ds:schemaRefs>
</ds:datastoreItem>
</file>

<file path=customXml/itemProps2.xml><?xml version="1.0" encoding="utf-8"?>
<ds:datastoreItem xmlns:ds="http://schemas.openxmlformats.org/officeDocument/2006/customXml" ds:itemID="{E3D05CC8-4207-46E4-B3CC-FFFE9494B2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442765-7b7d-4ecb-858d-7f2db152bc09"/>
    <ds:schemaRef ds:uri="0f52464e-e2a4-4f0e-8fc9-1421c6845d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82094D-9475-4434-91A0-1521BA1FFD45}">
  <ds:schemaRefs>
    <ds:schemaRef ds:uri="http://purl.org/dc/terms/"/>
    <ds:schemaRef ds:uri="http://schemas.microsoft.com/office/2006/metadata/properties"/>
    <ds:schemaRef ds:uri="af442765-7b7d-4ecb-858d-7f2db152bc09"/>
    <ds:schemaRef ds:uri="http://schemas.microsoft.com/office/2006/documentManagement/types"/>
    <ds:schemaRef ds:uri="http://purl.org/dc/elements/1.1/"/>
    <ds:schemaRef ds:uri="0f52464e-e2a4-4f0e-8fc9-1421c6845d54"/>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46113</TotalTime>
  <Words>2837</Words>
  <Application>Microsoft Office PowerPoint</Application>
  <PresentationFormat>Breedbeeld</PresentationFormat>
  <Paragraphs>333</Paragraphs>
  <Slides>37</Slides>
  <Notes>36</Notes>
  <HiddenSlides>2</HiddenSlides>
  <MMClips>0</MMClips>
  <ScaleCrop>false</ScaleCrop>
  <HeadingPairs>
    <vt:vector size="4" baseType="variant">
      <vt:variant>
        <vt:lpstr>Thema</vt:lpstr>
      </vt:variant>
      <vt:variant>
        <vt:i4>1</vt:i4>
      </vt:variant>
      <vt:variant>
        <vt:lpstr>Diatitels</vt:lpstr>
      </vt:variant>
      <vt:variant>
        <vt:i4>37</vt:i4>
      </vt:variant>
    </vt:vector>
  </HeadingPairs>
  <TitlesOfParts>
    <vt:vector size="38" baseType="lpstr">
      <vt:lpstr>Office Theme</vt:lpstr>
      <vt:lpstr>Dutch taboo language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 de vloekwoord?!</dc:title>
  <dc:creator>Gerhard Van Huyssteen</dc:creator>
  <cp:lastModifiedBy>Gerhard Van Huyssteen</cp:lastModifiedBy>
  <cp:revision>12</cp:revision>
  <cp:lastPrinted>2021-02-23T06:25:09Z</cp:lastPrinted>
  <dcterms:created xsi:type="dcterms:W3CDTF">2021-02-09T07:53:00Z</dcterms:created>
  <dcterms:modified xsi:type="dcterms:W3CDTF">2023-06-23T08:06:05Z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4549700</vt:r8>
  </property>
  <property fmtid="{D5CDD505-2E9C-101B-9397-08002B2CF9AE}" pid="3" name="ContentTypeId">
    <vt:lpwstr>0x010100B79C9EC1009615478382558825CEFAD2</vt:lpwstr>
  </property>
  <property fmtid="{D5CDD505-2E9C-101B-9397-08002B2CF9AE}" pid="4" name="ComplianceAssetId">
    <vt:lpwstr/>
  </property>
  <property fmtid="{D5CDD505-2E9C-101B-9397-08002B2CF9AE}" pid="5" name="_ExtendedDescription">
    <vt:lpwstr/>
  </property>
  <property fmtid="{D5CDD505-2E9C-101B-9397-08002B2CF9AE}" pid="6" name="MediaServiceImageTags">
    <vt:lpwstr/>
  </property>
</Properties>
</file>