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2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2376264"/>
            <a:ext cx="12192000" cy="4481736"/>
          </a:xfrm>
          <a:prstGeom prst="rect">
            <a:avLst/>
          </a:prstGeom>
          <a:solidFill>
            <a:srgbClr val="89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3392" y="2420888"/>
            <a:ext cx="10838656" cy="2592288"/>
          </a:xfrm>
          <a:ln w="6350">
            <a:noFill/>
          </a:ln>
        </p:spPr>
        <p:txBody>
          <a:bodyPr tIns="0" bIns="0" anchor="ctr">
            <a:noAutofit/>
          </a:bodyPr>
          <a:lstStyle>
            <a:lvl1pPr algn="l">
              <a:spcBef>
                <a:spcPts val="0"/>
              </a:spcBef>
              <a:spcAft>
                <a:spcPts val="0"/>
              </a:spcAft>
              <a:defRPr sz="7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69007" y="5283796"/>
            <a:ext cx="4885995" cy="150219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ondertitel</a:t>
            </a:r>
            <a:endParaRPr lang="nl-NL"/>
          </a:p>
        </p:txBody>
      </p:sp>
      <p:cxnSp>
        <p:nvCxnSpPr>
          <p:cNvPr id="9" name="Rechte verbindingslijn 8"/>
          <p:cNvCxnSpPr/>
          <p:nvPr userDrawn="1"/>
        </p:nvCxnSpPr>
        <p:spPr>
          <a:xfrm flipV="1">
            <a:off x="6096000" y="5301208"/>
            <a:ext cx="0" cy="1556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08" y="404665"/>
            <a:ext cx="3375660" cy="1491615"/>
          </a:xfrm>
          <a:prstGeom prst="rect">
            <a:avLst/>
          </a:prstGeom>
        </p:spPr>
      </p:pic>
      <p:sp>
        <p:nvSpPr>
          <p:cNvPr id="10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576054" y="5301208"/>
            <a:ext cx="4850929" cy="1457400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naam / e-mail</a:t>
            </a:r>
          </a:p>
        </p:txBody>
      </p:sp>
    </p:spTree>
    <p:extLst>
      <p:ext uri="{BB962C8B-B14F-4D97-AF65-F5344CB8AC3E}">
        <p14:creationId xmlns:p14="http://schemas.microsoft.com/office/powerpoint/2010/main" val="3629705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7387-DC5E-4657-98EC-5D830EFFB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10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op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7387-DC5E-4657-98EC-5D830EFFB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32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op en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7387-DC5E-4657-98EC-5D830EFFB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92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p en 2 kolommen met subko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56792"/>
            <a:ext cx="5386917" cy="792088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492896"/>
            <a:ext cx="5386917" cy="36332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56792"/>
            <a:ext cx="5389033" cy="792088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492896"/>
            <a:ext cx="5389033" cy="36332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7387-DC5E-4657-98EC-5D830EFFB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26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een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951" y="165768"/>
            <a:ext cx="2751328" cy="121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2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lemaal ni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 userDrawn="1"/>
        </p:nvSpPr>
        <p:spPr>
          <a:xfrm>
            <a:off x="10272584" y="6450227"/>
            <a:ext cx="90616" cy="407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682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links kop, rechts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7387-DC5E-4657-98EC-5D830EFFB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72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7387-DC5E-4657-98EC-5D830EFFB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18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57387-DC5E-4657-98EC-5D830EFFB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3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512491" y="6453337"/>
            <a:ext cx="1536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ADC4B288-03A0-434B-82B6-8DE2C862FD58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86" y="6528826"/>
            <a:ext cx="3649287" cy="211975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6381328"/>
            <a:ext cx="656064" cy="476672"/>
          </a:xfrm>
          <a:prstGeom prst="rect">
            <a:avLst/>
          </a:prstGeom>
          <a:solidFill>
            <a:srgbClr val="89C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0" y="6381328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10320469" y="6453336"/>
            <a:ext cx="0" cy="404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25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774" y="111692"/>
            <a:ext cx="7718205" cy="1554615"/>
          </a:xfrm>
          <a:prstGeom prst="rect">
            <a:avLst/>
          </a:prstGeom>
        </p:spPr>
      </p:pic>
      <p:sp>
        <p:nvSpPr>
          <p:cNvPr id="6" name="Tijdelijke aanduiding voor inhoud 9"/>
          <p:cNvSpPr txBox="1">
            <a:spLocks/>
          </p:cNvSpPr>
          <p:nvPr/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Reference work for using and understanding words in context</a:t>
            </a:r>
          </a:p>
          <a:p>
            <a:r>
              <a:rPr lang="en-US" sz="2800" dirty="0" smtClean="0"/>
              <a:t>Advanced learners of Dutch; native speakers</a:t>
            </a:r>
          </a:p>
          <a:p>
            <a:r>
              <a:rPr lang="en-US" sz="2800" dirty="0" smtClean="0"/>
              <a:t>Sketch engine: </a:t>
            </a:r>
            <a:r>
              <a:rPr lang="en-US" sz="2800" dirty="0" err="1" smtClean="0"/>
              <a:t>GDEX</a:t>
            </a:r>
            <a:r>
              <a:rPr lang="en-US" sz="2800" dirty="0" smtClean="0"/>
              <a:t>, word sketches, corpus pattern analysis (CPA) 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4743938" y="733804"/>
            <a:ext cx="242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3">
                    <a:lumMod val="50000"/>
                  </a:schemeClr>
                </a:solidFill>
              </a:rPr>
              <a:t>https://</a:t>
            </a:r>
            <a:r>
              <a:rPr lang="en-US" sz="1200" dirty="0" err="1">
                <a:solidFill>
                  <a:schemeClr val="accent3">
                    <a:lumMod val="50000"/>
                  </a:schemeClr>
                </a:solidFill>
              </a:rPr>
              <a:t>woordcombinaties.ivdnt.org</a:t>
            </a:r>
            <a:endParaRPr lang="en-US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857" y="3964046"/>
            <a:ext cx="4754929" cy="196087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938" y="4089183"/>
            <a:ext cx="4795472" cy="83976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3428" y="5164567"/>
            <a:ext cx="4676775" cy="942975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9149541" y="6439484"/>
            <a:ext cx="3042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Lut Colman &amp; Carole Tiberius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39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2016_sjabloon_powerpoint_blauw">
  <a:themeElements>
    <a:clrScheme name="IN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95B3D7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INT2016_sjabloon_powerpoint_blauw</Template>
  <TotalTime>2544</TotalTime>
  <Words>38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INT2016_sjabloon_powerpoint_blauw</vt:lpstr>
      <vt:lpstr>PowerPoint-presentatie</vt:lpstr>
    </vt:vector>
  </TitlesOfParts>
  <Company>INL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van Eerten</dc:creator>
  <cp:lastModifiedBy>Lut Colman</cp:lastModifiedBy>
  <cp:revision>255</cp:revision>
  <dcterms:created xsi:type="dcterms:W3CDTF">2021-08-17T09:24:24Z</dcterms:created>
  <dcterms:modified xsi:type="dcterms:W3CDTF">2023-06-21T06:59:10Z</dcterms:modified>
</cp:coreProperties>
</file>