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67"/>
  </p:normalViewPr>
  <p:slideViewPr>
    <p:cSldViewPr snapToGrid="0" snapToObjects="1">
      <p:cViewPr varScale="1">
        <p:scale>
          <a:sx n="80" d="100"/>
          <a:sy n="80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02105"/>
            <a:ext cx="8825658" cy="1155032"/>
          </a:xfrm>
        </p:spPr>
        <p:txBody>
          <a:bodyPr/>
          <a:lstStyle/>
          <a:p>
            <a:r>
              <a:rPr lang="en-US" sz="2800" b="1" dirty="0"/>
              <a:t>Word-sense Induction on a Corpus of Buddhist Sanskrit Literature </a:t>
            </a:r>
            <a:r>
              <a:rPr lang="en-US" sz="2600" b="1" dirty="0">
                <a:latin typeface="Arial Hebrew" charset="-79"/>
                <a:ea typeface="Arial Hebrew" charset="-79"/>
                <a:cs typeface="Arial Hebrew" charset="-79"/>
              </a:rPr>
              <a:t/>
            </a:r>
            <a:br>
              <a:rPr lang="en-US" sz="2600" b="1" dirty="0">
                <a:latin typeface="Arial Hebrew" charset="-79"/>
                <a:ea typeface="Arial Hebrew" charset="-79"/>
                <a:cs typeface="Arial Hebrew" charset="-79"/>
              </a:rPr>
            </a:br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154954" y="887456"/>
            <a:ext cx="10748287" cy="115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 smtClean="0">
                <a:latin typeface="Arial Hebrew" charset="-79"/>
                <a:ea typeface="Arial Hebrew" charset="-79"/>
                <a:cs typeface="Arial Hebrew" charset="-79"/>
              </a:rPr>
              <a:t/>
            </a:r>
            <a:br>
              <a:rPr lang="en-US" sz="2600" b="1" dirty="0" smtClean="0">
                <a:latin typeface="Arial Hebrew" charset="-79"/>
                <a:ea typeface="Arial Hebrew" charset="-79"/>
                <a:cs typeface="Arial Hebrew" charset="-79"/>
              </a:rPr>
            </a:br>
            <a:r>
              <a:rPr lang="en-US" sz="2100" dirty="0" err="1">
                <a:latin typeface="Arial Hebrew" charset="-79"/>
                <a:ea typeface="Arial Hebrew" charset="-79"/>
                <a:cs typeface="Arial Hebrew" charset="-79"/>
              </a:rPr>
              <a:t>Matej</a:t>
            </a:r>
            <a:r>
              <a:rPr lang="en-US" sz="2100" dirty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Martinc, </a:t>
            </a:r>
            <a:r>
              <a:rPr lang="en-US" sz="2100" dirty="0" err="1">
                <a:latin typeface="Arial Hebrew" charset="-79"/>
                <a:ea typeface="Arial Hebrew" charset="-79"/>
                <a:cs typeface="Arial Hebrew" charset="-79"/>
              </a:rPr>
              <a:t>Andraž</a:t>
            </a:r>
            <a:r>
              <a:rPr lang="en-US" sz="2100" dirty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Pelicon, </a:t>
            </a:r>
            <a:r>
              <a:rPr lang="en-US" sz="2100" dirty="0">
                <a:latin typeface="Arial Hebrew" charset="-79"/>
                <a:ea typeface="Arial Hebrew" charset="-79"/>
                <a:cs typeface="Arial Hebrew" charset="-79"/>
              </a:rPr>
              <a:t>Senja 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Pollak, </a:t>
            </a:r>
            <a:r>
              <a:rPr lang="en-US" sz="2100" dirty="0" err="1" smtClean="0">
                <a:latin typeface="Arial Hebrew" charset="-79"/>
                <a:ea typeface="Arial Hebrew" charset="-79"/>
                <a:cs typeface="Arial Hebrew" charset="-79"/>
              </a:rPr>
              <a:t>Ligeia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2100" dirty="0" err="1">
                <a:latin typeface="Arial Hebrew" charset="-79"/>
                <a:ea typeface="Arial Hebrew" charset="-79"/>
                <a:cs typeface="Arial Hebrew" charset="-79"/>
              </a:rPr>
              <a:t>Lugli</a:t>
            </a:r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9506" y="4344529"/>
            <a:ext cx="10010350" cy="2582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154954" y="5772275"/>
            <a:ext cx="9545091" cy="115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Buddhist Sanskrit literature: 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 textual foundation of </a:t>
            </a:r>
            <a:r>
              <a:rPr lang="en-US" sz="2400" dirty="0" err="1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Mahāyāna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, one of the main branches of Buddhism, which flourished in India from around the first couple of centuries BCE to the XII century </a:t>
            </a:r>
            <a:r>
              <a:rPr lang="en-US" sz="24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Word-sense induction 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for </a:t>
            </a:r>
            <a:r>
              <a:rPr lang="en-US" sz="24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helping the </a:t>
            </a:r>
            <a:r>
              <a:rPr lang="en-US" sz="2400" dirty="0" err="1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labour-intensive</a:t>
            </a:r>
            <a:r>
              <a:rPr lang="en-US" sz="24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lexicographic task </a:t>
            </a:r>
            <a:endParaRPr lang="en-US" sz="2400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Novel WSI dataset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Novel WSI method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:</a:t>
            </a:r>
          </a:p>
          <a:p>
            <a:pPr marL="857250" indent="-333375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transformer 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model training </a:t>
            </a:r>
          </a:p>
          <a:p>
            <a:pPr marL="857250" indent="-333375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binary classification on 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same sense 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identification</a:t>
            </a:r>
          </a:p>
          <a:p>
            <a:pPr marL="857250" indent="-333375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g</a:t>
            </a:r>
            <a:r>
              <a:rPr lang="en-US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raph-based sense clustering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857250" indent="-333375">
              <a:buFont typeface="Arial" charset="0"/>
              <a:buChar char="•"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6737684" y="4726658"/>
            <a:ext cx="4652172" cy="115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36" y="3963720"/>
            <a:ext cx="3096088" cy="24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3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75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Hebrew</vt:lpstr>
      <vt:lpstr>Century Gothic</vt:lpstr>
      <vt:lpstr>Wingdings 3</vt:lpstr>
      <vt:lpstr>Arial</vt:lpstr>
      <vt:lpstr>Ion Boardroom</vt:lpstr>
      <vt:lpstr>Word-sense Induction on a Corpus of Buddhist Sanskrit Literature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Derivational Morphology for Slovenian </dc:title>
  <dc:creator>Senja Pollak</dc:creator>
  <cp:lastModifiedBy>Senja Pollak</cp:lastModifiedBy>
  <cp:revision>4</cp:revision>
  <cp:lastPrinted>2023-06-28T06:37:54Z</cp:lastPrinted>
  <dcterms:created xsi:type="dcterms:W3CDTF">2023-06-28T06:07:35Z</dcterms:created>
  <dcterms:modified xsi:type="dcterms:W3CDTF">2023-06-28T06:38:52Z</dcterms:modified>
</cp:coreProperties>
</file>