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B3C21-073C-4226-90BA-EBF219DB5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31E5C-0292-4F61-93F0-819C577CD7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B3662-E5D2-40F4-AB09-FB95E7730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C426-A42B-44DB-8FDC-C4EEDA47F520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ED270-9A9E-4E4F-B46B-C8195AF8A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C0953-7EFF-4C5A-BE24-18E3B7BB1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BF44-95AC-4F5E-890A-4E5A75E27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57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D2C65-E048-461D-9761-5EDF33447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2E5E32-FB66-4A23-8ACD-50DC3875C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4EAF1-AB44-4B07-B701-60E7B37FD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C426-A42B-44DB-8FDC-C4EEDA47F520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7A3A1-165B-432F-BF0B-7AF470645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1526D-F4FD-4E34-AB03-BF933796B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BF44-95AC-4F5E-890A-4E5A75E27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38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0BB550-5F91-4C5F-BD29-1C58173A5B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E01F25-0569-412B-80CD-98E01B3E1E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6F630-B1F2-4ABA-A9AE-A74D580EE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C426-A42B-44DB-8FDC-C4EEDA47F520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1E30A-1D5F-447C-BAFA-4BB61D05B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D3E65-2EA2-4170-A49A-424F94DB7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BF44-95AC-4F5E-890A-4E5A75E27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2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77FF2-C3C4-4BFC-A3A8-9ADF1DDC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7CB97-B225-49B5-B53C-D02401188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F48D2-AD2B-4F9A-B033-F6F068B47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C426-A42B-44DB-8FDC-C4EEDA47F520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358C2-8CB0-4583-8835-7D0461980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B93C1-479B-4BF0-BA97-2411242B6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BF44-95AC-4F5E-890A-4E5A75E27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4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36D9D-8627-480E-9B07-73C900FB8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A082C7-1B90-4696-A3C0-8B0CDECFE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EFF6D-C712-4F98-94AE-75E88D330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C426-A42B-44DB-8FDC-C4EEDA47F520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07226-2FC3-4C65-BB95-9D242AD70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3240E-664B-4290-A9C0-BFBBCFAC6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BF44-95AC-4F5E-890A-4E5A75E27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9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F734C-8BA7-4A1F-95D9-B7E30CB20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3DBB1-4A0C-453B-8565-9D75636CB2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BF0532-A766-41A6-B545-AD6C7B549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AA6AA-2E46-4F10-A0DF-640EA4003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C426-A42B-44DB-8FDC-C4EEDA47F520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278572-E614-47E0-8B0A-4E4FC234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58E8E-787A-4FD2-A816-4C6B9F69C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BF44-95AC-4F5E-890A-4E5A75E27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0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AFFB7-5239-419A-AB13-D6F19703D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A4A0B-9C53-4924-B98E-670D1E9DB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4D9D14-9686-44D9-B329-0EA85A0A8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B23274-DE23-4BF3-8BF0-AF9E5A5EF2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6DAC50-005A-4866-80F0-44E1D15B30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8A03BA-5D0A-4D4C-A7E1-326B42DA9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C426-A42B-44DB-8FDC-C4EEDA47F520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2324C4-A8F7-4CE1-A4CE-06AA69F07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EE8856-CE42-48F1-9FC2-CCE400C6E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BF44-95AC-4F5E-890A-4E5A75E27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6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421F0-1285-430B-B909-626B09FD8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B0242D-C7E0-4CFF-B419-9F93C42F2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C426-A42B-44DB-8FDC-C4EEDA47F520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43EB5B-BCF6-4BE2-B17B-93FE194C8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8DE2D3-0E60-4A66-A17B-0AC34EAC6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BF44-95AC-4F5E-890A-4E5A75E27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6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E8A534-EB4D-49D0-865B-043062CCF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C426-A42B-44DB-8FDC-C4EEDA47F520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884450-70AF-43B3-9F35-F7D2627F4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D09029-D32E-4A35-977D-4B2050937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BF44-95AC-4F5E-890A-4E5A75E27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4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C80E2-4059-409B-8AA4-859F8F9F1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A721E-860A-4C1D-9854-EE7033AC0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271F36-9D8C-4A79-99FF-50015E75E6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7EC0E9-0295-4498-913E-FA2A01EA4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C426-A42B-44DB-8FDC-C4EEDA47F520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6A2481-9331-478F-96CE-1AD05606E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B975FF-4E75-474A-A6C9-01906D5EE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BF44-95AC-4F5E-890A-4E5A75E27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4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8A8A9-7145-4FF4-950D-B11077B8B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BD9DC9-9A47-4C57-8ED5-953C38E251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34CCE5-6145-46FB-B161-45C6A22E7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0FE5AA-7F5C-4ECA-867E-2BD72C078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EC426-A42B-44DB-8FDC-C4EEDA47F520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A8738-F9B2-4450-A27D-391E78FD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9ECFCF-5F18-447E-A1CD-C172C5D03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3BF44-95AC-4F5E-890A-4E5A75E27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7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08D15E-4EB9-4223-83D2-5A48B9E4A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99EA3-BDF1-4B10-A261-BADFD2C97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45C9C-93AC-46FF-BC7C-459F7A42A3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EC426-A42B-44DB-8FDC-C4EEDA47F520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295B7-CD96-4A28-B138-A0CFF26FA0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011C3-ECD2-4549-8321-8C424196D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3BF44-95AC-4F5E-890A-4E5A75E27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13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LUMII-AILab/Tezaurs_platform" TargetMode="External"/><Relationship Id="rId2" Type="http://schemas.openxmlformats.org/officeDocument/2006/relationships/hyperlink" Target="https://tezaurs.lv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hyperlink" Target="mailto:info@tezaurs.l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536D8-45D4-4777-A4E4-495CC3867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5483"/>
            <a:ext cx="9144000" cy="23876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cap="small" dirty="0">
                <a:latin typeface="+mn-lt"/>
              </a:rPr>
              <a:t>Tēzaurs.lv – the experience of building a multifunctional lexical resource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8DCEE3-D7FB-45D4-8C95-76C468F4A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48038"/>
            <a:ext cx="9144000" cy="1305242"/>
          </a:xfrm>
        </p:spPr>
        <p:txBody>
          <a:bodyPr/>
          <a:lstStyle/>
          <a:p>
            <a:r>
              <a:rPr lang="lv-LV" sz="2200" dirty="0"/>
              <a:t>Mikus Grasmanis</a:t>
            </a:r>
            <a:r>
              <a:rPr lang="en-US" sz="2200" dirty="0"/>
              <a:t>, </a:t>
            </a:r>
            <a:r>
              <a:rPr lang="lv-LV" sz="2200" dirty="0"/>
              <a:t>Pēteris </a:t>
            </a:r>
            <a:r>
              <a:rPr lang="lv-LV" sz="2200" dirty="0" err="1"/>
              <a:t>Paikens</a:t>
            </a:r>
            <a:r>
              <a:rPr lang="en-US" sz="2200" dirty="0"/>
              <a:t>, </a:t>
            </a:r>
            <a:r>
              <a:rPr lang="lv-LV" sz="2200" b="1" dirty="0"/>
              <a:t>Lauma Pretkalniņa</a:t>
            </a:r>
            <a:r>
              <a:rPr lang="en-US" sz="2200" dirty="0"/>
              <a:t>, </a:t>
            </a:r>
            <a:r>
              <a:rPr lang="lv-LV" sz="2200" dirty="0"/>
              <a:t>Laura Rituma</a:t>
            </a:r>
            <a:r>
              <a:rPr lang="en-US" sz="2200" dirty="0"/>
              <a:t>,</a:t>
            </a:r>
            <a:br>
              <a:rPr lang="en-US" sz="2200" dirty="0"/>
            </a:br>
            <a:r>
              <a:rPr lang="lv-LV" sz="2200" dirty="0"/>
              <a:t>Laine </a:t>
            </a:r>
            <a:r>
              <a:rPr lang="lv-LV" sz="2200" dirty="0" err="1"/>
              <a:t>Strankale</a:t>
            </a:r>
            <a:r>
              <a:rPr lang="en-US" sz="2200" dirty="0"/>
              <a:t>, </a:t>
            </a:r>
            <a:r>
              <a:rPr lang="lv-LV" sz="2200" dirty="0"/>
              <a:t>Artūrs Znotiņš</a:t>
            </a:r>
            <a:r>
              <a:rPr lang="en-US" sz="2200" dirty="0"/>
              <a:t>,</a:t>
            </a:r>
            <a:r>
              <a:rPr lang="lv-LV" sz="2200" dirty="0"/>
              <a:t> Normunds </a:t>
            </a:r>
            <a:r>
              <a:rPr lang="lv-LV" sz="2200" dirty="0" err="1"/>
              <a:t>Grūzītis</a:t>
            </a:r>
            <a:endParaRPr lang="en-US" sz="2200" dirty="0"/>
          </a:p>
          <a:p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University of Latvia, IMCS,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AILab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64AA80A-E8CE-4664-AECE-BAD44225126F}"/>
              </a:ext>
            </a:extLst>
          </p:cNvPr>
          <p:cNvSpPr txBox="1">
            <a:spLocks/>
          </p:cNvSpPr>
          <p:nvPr/>
        </p:nvSpPr>
        <p:spPr>
          <a:xfrm>
            <a:off x="1524000" y="4892358"/>
            <a:ext cx="9144000" cy="1305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lv-LV" sz="3000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https://tezaurs.lv/</a:t>
            </a:r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source: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https://github.com/LUMII-AILab/Tezaurs_platform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contact: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info@tezaurs.lv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C13FDD-38C9-4903-9E0C-9C34C8631D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78" y="6065520"/>
            <a:ext cx="1328382" cy="6559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B45A45B-34DA-4B6A-B234-FBCE1DAD9E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1069" y="174095"/>
            <a:ext cx="1067731" cy="1156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234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Tēzaurs.lv – the experience of building a multifunctional lexical resource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Tēzaurs.lv – the experience of building a multifunctional lexical resource</dc:title>
  <dc:creator>Lauma</dc:creator>
  <cp:lastModifiedBy>Lauma</cp:lastModifiedBy>
  <cp:revision>4</cp:revision>
  <dcterms:created xsi:type="dcterms:W3CDTF">2023-06-27T12:21:10Z</dcterms:created>
  <dcterms:modified xsi:type="dcterms:W3CDTF">2023-06-27T16:51:14Z</dcterms:modified>
</cp:coreProperties>
</file>