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6327"/>
  </p:normalViewPr>
  <p:slideViewPr>
    <p:cSldViewPr snapToGrid="0">
      <p:cViewPr varScale="1">
        <p:scale>
          <a:sx n="119" d="100"/>
          <a:sy n="119" d="100"/>
        </p:scale>
        <p:origin x="2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D43DC-8C0C-D40D-5737-AF979977E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616CA5-6B0D-D6B6-429E-D17FE33C9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E326E3-5E75-5D0F-5C1B-FC6005E88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C2C4-2DA5-B04A-9CA8-88737CBBB4DD}" type="datetimeFigureOut">
              <a:t>27.06.23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649D3F-F70D-9673-D136-FA013D106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446803-33B5-0BEA-51B5-3BF383E8D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46FA-121C-9249-BBBC-6FAC77359C0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66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E9C8A5-7194-A0B8-24BB-605D19D3C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4F25EA5-9F5B-A6CA-2996-D1720289C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D4E537-7F32-5B98-74DF-2095DE820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C2C4-2DA5-B04A-9CA8-88737CBBB4DD}" type="datetimeFigureOut">
              <a:t>27.06.23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819C6F-53C7-D47E-DDC5-D9CA8116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593CC9-9EF1-C2FF-F8F3-C31F209E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46FA-121C-9249-BBBC-6FAC77359C0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84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794DC14-067E-CD0E-B68C-A6DFBED75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E5F100E-1269-AD67-712C-F6A1916C6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0953DC-F99D-53C6-ED6D-B9E4B273B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C2C4-2DA5-B04A-9CA8-88737CBBB4DD}" type="datetimeFigureOut">
              <a:t>27.06.23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A583E6-2971-D8BE-9232-97C30241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40CC1B-AA74-4469-6C70-2C9CDDD7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46FA-121C-9249-BBBC-6FAC77359C0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54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C1799-2FA0-59B7-0D0B-37F4E75D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3ACBEE-F8A7-AC93-E858-92E8C94E6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E2FD19-6521-BC26-6B6B-5713C7EB2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C2C4-2DA5-B04A-9CA8-88737CBBB4DD}" type="datetimeFigureOut">
              <a:t>27.06.23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8E4DC5-3602-2CE8-DEA9-F7B3D10B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FCF414-22B2-7A83-66F0-53CE3F50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46FA-121C-9249-BBBC-6FAC77359C0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58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89FE8-C1FC-D6C3-D6F3-F24D12FF3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789847-DC6F-55DF-9089-B359720A4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320155-9AA7-D3F6-11DA-197EBA8DC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C2C4-2DA5-B04A-9CA8-88737CBBB4DD}" type="datetimeFigureOut">
              <a:t>27.06.23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9C3893-1433-B9B0-6DFB-403C6D6C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58A1B5-837E-877C-7AF4-2C25779B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46FA-121C-9249-BBBC-6FAC77359C0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38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359041-1E8E-AC8C-835A-30369D99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261E3E-C352-3677-E74B-A8C6D7390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C5797BA-BA7B-4A7C-E6A4-A23AB643A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A43DBC-CAFD-AB33-1BF7-B4609B0D2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C2C4-2DA5-B04A-9CA8-88737CBBB4DD}" type="datetimeFigureOut">
              <a:t>27.06.23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52B1D5-FE59-0175-574A-1C715413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2E1139-FC5A-2112-CAF1-7C38F71D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46FA-121C-9249-BBBC-6FAC77359C0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92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09D96-EE3C-65A0-7986-A9F25B3BF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D9B5B7-9841-95DC-2EDF-5A832A5DE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B03B3C-EA53-00BC-98EA-FE4EF19F2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56E3FF-C51E-FC6A-FE01-E2B5D97A5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D6B4F91-51A9-4456-B7F3-1FD4ED2A31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FC09EA9-4B1E-CA66-D93F-E1CC5EAA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C2C4-2DA5-B04A-9CA8-88737CBBB4DD}" type="datetimeFigureOut">
              <a:t>27.06.23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A811183-2C02-464E-F9CC-7C906F5A5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63E0888-E76A-56B0-289F-A19AEB8C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46FA-121C-9249-BBBC-6FAC77359C0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02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9FA16-82E0-619B-3025-7211B76F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925B309-1A01-7494-551D-88F91F8A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C2C4-2DA5-B04A-9CA8-88737CBBB4DD}" type="datetimeFigureOut">
              <a:t>27.06.23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328609-7BF8-61BC-E0C2-BAB21BB3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5E5DCD-B305-297A-C376-94B06B81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46FA-121C-9249-BBBC-6FAC77359C0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25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59BE5C6-8F62-E25A-FEA1-F981E43B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C2C4-2DA5-B04A-9CA8-88737CBBB4DD}" type="datetimeFigureOut">
              <a:t>27.06.23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02FBB26-4DC7-5723-4E55-B4DBD444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19C4BB-3FA9-B582-871C-32882E71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46FA-121C-9249-BBBC-6FAC77359C0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48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2F958-45AE-68D6-9021-A026ACAB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FE9366-6F75-E807-1225-12AD1C1FD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26C9C6-6FA2-2102-78E8-144D6B976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FEDC82-A2E2-68ED-D1A7-68DAF50E1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C2C4-2DA5-B04A-9CA8-88737CBBB4DD}" type="datetimeFigureOut">
              <a:t>27.06.23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C062B0-9473-940C-6FC1-BB55B0B3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3ABA6C-CAB4-FF35-0FAD-96F17A9A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46FA-121C-9249-BBBC-6FAC77359C0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34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0BD87-AA43-1355-96CE-6A0C697D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D74C71B-5545-255D-B408-22D0E0409F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0B2D44-14AE-436E-D05C-2759BFBE0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5984BA-8AAB-3F83-5A2D-F6596454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C2C4-2DA5-B04A-9CA8-88737CBBB4DD}" type="datetimeFigureOut">
              <a:t>27.06.23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7D16B8-5816-A2A0-2750-D9BAC92F7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3415C4-84E8-F551-B000-FB54A1FA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46FA-121C-9249-BBBC-6FAC77359C0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72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E1EEEC8-F011-0D72-BEE7-505F8F9E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6C8E85-3A5B-49FC-A54F-1AA95142D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CB6612-7F3E-FEF3-B94A-FC1A54B03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7C2C4-2DA5-B04A-9CA8-88737CBBB4DD}" type="datetimeFigureOut">
              <a:t>27.06.23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43B2C6-DF54-8766-0F3E-4989F0511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BA44AD-90B2-6B21-7121-36BA3D540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C46FA-121C-9249-BBBC-6FAC77359C0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34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6569932-9759-220C-4D7A-F2E338C2E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47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Meyer</dc:creator>
  <cp:lastModifiedBy>Peter Meyer</cp:lastModifiedBy>
  <cp:revision>1</cp:revision>
  <dcterms:created xsi:type="dcterms:W3CDTF">2023-06-27T17:30:36Z</dcterms:created>
  <dcterms:modified xsi:type="dcterms:W3CDTF">2023-06-27T17:31:46Z</dcterms:modified>
</cp:coreProperties>
</file>